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5"/>
  </p:notesMasterIdLst>
  <p:sldIdLst>
    <p:sldId id="263" r:id="rId5"/>
    <p:sldId id="264" r:id="rId6"/>
    <p:sldId id="266" r:id="rId7"/>
    <p:sldId id="261" r:id="rId8"/>
    <p:sldId id="267" r:id="rId9"/>
    <p:sldId id="271" r:id="rId10"/>
    <p:sldId id="259" r:id="rId11"/>
    <p:sldId id="272" r:id="rId12"/>
    <p:sldId id="274"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03BD"/>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68" autoAdjust="0"/>
  </p:normalViewPr>
  <p:slideViewPr>
    <p:cSldViewPr>
      <p:cViewPr>
        <p:scale>
          <a:sx n="70" d="100"/>
          <a:sy n="70" d="100"/>
        </p:scale>
        <p:origin x="-1548" y="-5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A4C85B-62CA-4DA4-B7FA-AB3D8B4791D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49E4CE0-F981-4F6E-9BC8-67B1A14E1841}">
      <dgm:prSet phldrT="[Text]"/>
      <dgm:spPr/>
      <dgm:t>
        <a:bodyPr/>
        <a:lstStyle/>
        <a:p>
          <a:r>
            <a:rPr lang="en-US" b="1" dirty="0" smtClean="0">
              <a:solidFill>
                <a:schemeClr val="tx1"/>
              </a:solidFill>
            </a:rPr>
            <a:t>Parish</a:t>
          </a:r>
        </a:p>
        <a:p>
          <a:r>
            <a:rPr lang="en-US" b="1" dirty="0" smtClean="0">
              <a:solidFill>
                <a:schemeClr val="tx1"/>
              </a:solidFill>
            </a:rPr>
            <a:t>OEPs</a:t>
          </a:r>
          <a:endParaRPr lang="en-US" b="1" dirty="0">
            <a:solidFill>
              <a:schemeClr val="tx1"/>
            </a:solidFill>
          </a:endParaRPr>
        </a:p>
      </dgm:t>
    </dgm:pt>
    <dgm:pt modelId="{B0151B18-5DEE-46DD-B3F9-E901DBC28BF6}" type="parTrans" cxnId="{9FFDB770-E9D3-46BD-851A-66F3FC2B47E8}">
      <dgm:prSet/>
      <dgm:spPr/>
      <dgm:t>
        <a:bodyPr/>
        <a:lstStyle/>
        <a:p>
          <a:endParaRPr lang="en-US"/>
        </a:p>
      </dgm:t>
    </dgm:pt>
    <dgm:pt modelId="{7CEF43D7-A6DD-4B84-B2C1-C283364CADEF}" type="sibTrans" cxnId="{9FFDB770-E9D3-46BD-851A-66F3FC2B47E8}">
      <dgm:prSet/>
      <dgm:spPr/>
      <dgm:t>
        <a:bodyPr/>
        <a:lstStyle/>
        <a:p>
          <a:endParaRPr lang="en-US"/>
        </a:p>
      </dgm:t>
    </dgm:pt>
    <dgm:pt modelId="{4752535A-9C6D-4A44-87CD-95F21504E00E}">
      <dgm:prSet phldrT="[Text]"/>
      <dgm:spPr/>
      <dgm:t>
        <a:bodyPr/>
        <a:lstStyle/>
        <a:p>
          <a:r>
            <a:rPr lang="en-US" b="1" dirty="0" smtClean="0">
              <a:solidFill>
                <a:schemeClr val="tx1"/>
              </a:solidFill>
            </a:rPr>
            <a:t>State of Louisiana</a:t>
          </a:r>
          <a:endParaRPr lang="en-US" b="1" dirty="0">
            <a:solidFill>
              <a:schemeClr val="tx1"/>
            </a:solidFill>
          </a:endParaRPr>
        </a:p>
      </dgm:t>
    </dgm:pt>
    <dgm:pt modelId="{1DF31194-282E-4718-B4E4-9512CA4B4192}" type="parTrans" cxnId="{4E2D1769-85D7-47BF-8481-E266B23C7E02}">
      <dgm:prSet/>
      <dgm:spPr/>
      <dgm:t>
        <a:bodyPr/>
        <a:lstStyle/>
        <a:p>
          <a:endParaRPr lang="en-US"/>
        </a:p>
      </dgm:t>
    </dgm:pt>
    <dgm:pt modelId="{C0088C45-B21A-400F-AD4E-550BA8C3A4BC}" type="sibTrans" cxnId="{4E2D1769-85D7-47BF-8481-E266B23C7E02}">
      <dgm:prSet/>
      <dgm:spPr/>
      <dgm:t>
        <a:bodyPr/>
        <a:lstStyle/>
        <a:p>
          <a:endParaRPr lang="en-US"/>
        </a:p>
      </dgm:t>
    </dgm:pt>
    <dgm:pt modelId="{65D04C9D-5160-4D67-8FC7-D5AC812D2917}">
      <dgm:prSet phldrT="[Text]"/>
      <dgm:spPr/>
      <dgm:t>
        <a:bodyPr/>
        <a:lstStyle/>
        <a:p>
          <a:r>
            <a:rPr lang="en-US" b="1" dirty="0" smtClean="0">
              <a:solidFill>
                <a:schemeClr val="tx1"/>
              </a:solidFill>
            </a:rPr>
            <a:t>Red Cross</a:t>
          </a:r>
          <a:endParaRPr lang="en-US" b="1" dirty="0">
            <a:solidFill>
              <a:schemeClr val="tx1"/>
            </a:solidFill>
          </a:endParaRPr>
        </a:p>
      </dgm:t>
    </dgm:pt>
    <dgm:pt modelId="{0D2242EC-A4D2-4BD4-92EF-CF36DDF55D09}" type="parTrans" cxnId="{85D81158-CD77-4B8C-885D-1C9A50E02483}">
      <dgm:prSet/>
      <dgm:spPr/>
      <dgm:t>
        <a:bodyPr/>
        <a:lstStyle/>
        <a:p>
          <a:endParaRPr lang="en-US"/>
        </a:p>
      </dgm:t>
    </dgm:pt>
    <dgm:pt modelId="{B26A86BF-2293-40D1-BDC0-049BAF1DD8B9}" type="sibTrans" cxnId="{85D81158-CD77-4B8C-885D-1C9A50E02483}">
      <dgm:prSet/>
      <dgm:spPr/>
      <dgm:t>
        <a:bodyPr/>
        <a:lstStyle/>
        <a:p>
          <a:endParaRPr lang="en-US"/>
        </a:p>
      </dgm:t>
    </dgm:pt>
    <dgm:pt modelId="{F1B99752-90B8-4DA1-84DE-935D824F50D0}">
      <dgm:prSet phldrT="[Text]" custT="1"/>
      <dgm:spPr/>
      <dgm:t>
        <a:bodyPr/>
        <a:lstStyle/>
        <a:p>
          <a:r>
            <a:rPr lang="en-US" sz="1400" b="1" dirty="0" smtClean="0"/>
            <a:t>Standards &amp; expertise</a:t>
          </a:r>
          <a:endParaRPr lang="en-US" sz="1400" b="1" dirty="0"/>
        </a:p>
      </dgm:t>
    </dgm:pt>
    <dgm:pt modelId="{45D01AB4-941E-46D5-B37E-F007C5D80447}" type="parTrans" cxnId="{94CCCBE0-A274-4D39-B439-22AA117F4A30}">
      <dgm:prSet/>
      <dgm:spPr/>
      <dgm:t>
        <a:bodyPr/>
        <a:lstStyle/>
        <a:p>
          <a:endParaRPr lang="en-US"/>
        </a:p>
      </dgm:t>
    </dgm:pt>
    <dgm:pt modelId="{95D6AF40-2C72-48AE-BF98-AC77F5B20AFF}" type="sibTrans" cxnId="{94CCCBE0-A274-4D39-B439-22AA117F4A30}">
      <dgm:prSet/>
      <dgm:spPr/>
      <dgm:t>
        <a:bodyPr/>
        <a:lstStyle/>
        <a:p>
          <a:endParaRPr lang="en-US"/>
        </a:p>
      </dgm:t>
    </dgm:pt>
    <dgm:pt modelId="{38A17E97-3EDE-4CF7-A706-58CC916273AA}">
      <dgm:prSet phldrT="[Text]" custT="1"/>
      <dgm:spPr/>
      <dgm:t>
        <a:bodyPr/>
        <a:lstStyle/>
        <a:p>
          <a:r>
            <a:rPr lang="en-US" sz="1400" b="1" dirty="0" smtClean="0"/>
            <a:t>Trained shelter volunteers</a:t>
          </a:r>
          <a:endParaRPr lang="en-US" sz="1400" b="1" dirty="0"/>
        </a:p>
      </dgm:t>
    </dgm:pt>
    <dgm:pt modelId="{892343C7-ED7A-416F-8148-38874CACFAA2}" type="parTrans" cxnId="{0B2B4FB5-6136-4F84-B7D5-B5AE991E3638}">
      <dgm:prSet/>
      <dgm:spPr/>
      <dgm:t>
        <a:bodyPr/>
        <a:lstStyle/>
        <a:p>
          <a:endParaRPr lang="en-US"/>
        </a:p>
      </dgm:t>
    </dgm:pt>
    <dgm:pt modelId="{0CCB287B-DAD3-4BDB-BC26-FF75620506C8}" type="sibTrans" cxnId="{0B2B4FB5-6136-4F84-B7D5-B5AE991E3638}">
      <dgm:prSet/>
      <dgm:spPr/>
      <dgm:t>
        <a:bodyPr/>
        <a:lstStyle/>
        <a:p>
          <a:endParaRPr lang="en-US"/>
        </a:p>
      </dgm:t>
    </dgm:pt>
    <dgm:pt modelId="{5CF738F9-9997-4231-AEF1-FCED01C95EDB}">
      <dgm:prSet phldrT="[Text]"/>
      <dgm:spPr/>
      <dgm:t>
        <a:bodyPr/>
        <a:lstStyle/>
        <a:p>
          <a:endParaRPr lang="en-US" sz="1100" dirty="0"/>
        </a:p>
      </dgm:t>
    </dgm:pt>
    <dgm:pt modelId="{EA4181BA-7722-4F9B-B759-CC061E07DA2D}" type="parTrans" cxnId="{74CB8C37-B154-43CD-A7A0-510C50775D78}">
      <dgm:prSet/>
      <dgm:spPr/>
      <dgm:t>
        <a:bodyPr/>
        <a:lstStyle/>
        <a:p>
          <a:endParaRPr lang="en-US"/>
        </a:p>
      </dgm:t>
    </dgm:pt>
    <dgm:pt modelId="{3893CE58-6EAA-4B1F-AB3E-17C29409EB75}" type="sibTrans" cxnId="{74CB8C37-B154-43CD-A7A0-510C50775D78}">
      <dgm:prSet/>
      <dgm:spPr/>
      <dgm:t>
        <a:bodyPr/>
        <a:lstStyle/>
        <a:p>
          <a:endParaRPr lang="en-US"/>
        </a:p>
      </dgm:t>
    </dgm:pt>
    <dgm:pt modelId="{98362311-03C0-434A-BAAF-1BD5D399BF2E}">
      <dgm:prSet phldrT="[Text]" custT="1"/>
      <dgm:spPr/>
      <dgm:t>
        <a:bodyPr/>
        <a:lstStyle/>
        <a:p>
          <a:r>
            <a:rPr lang="en-US" sz="1400" b="1" dirty="0" smtClean="0"/>
            <a:t>Food</a:t>
          </a:r>
          <a:endParaRPr lang="en-US" sz="1400" b="1" dirty="0"/>
        </a:p>
      </dgm:t>
    </dgm:pt>
    <dgm:pt modelId="{C82F3E89-AB71-46CA-8483-EA664A82BF75}" type="parTrans" cxnId="{EE3756A4-30CF-4DEC-A5BA-2CFA1A6DE453}">
      <dgm:prSet/>
      <dgm:spPr/>
      <dgm:t>
        <a:bodyPr/>
        <a:lstStyle/>
        <a:p>
          <a:endParaRPr lang="en-US"/>
        </a:p>
      </dgm:t>
    </dgm:pt>
    <dgm:pt modelId="{EFC5A75E-91DC-4082-B95A-3BA772C915DD}" type="sibTrans" cxnId="{EE3756A4-30CF-4DEC-A5BA-2CFA1A6DE453}">
      <dgm:prSet/>
      <dgm:spPr/>
      <dgm:t>
        <a:bodyPr/>
        <a:lstStyle/>
        <a:p>
          <a:endParaRPr lang="en-US"/>
        </a:p>
      </dgm:t>
    </dgm:pt>
    <dgm:pt modelId="{6C2BF35F-BF53-4DAE-B5BF-6DC682CE7C23}">
      <dgm:prSet phldrT="[Text]" custT="1"/>
      <dgm:spPr/>
      <dgm:t>
        <a:bodyPr/>
        <a:lstStyle/>
        <a:p>
          <a:r>
            <a:rPr lang="en-US" sz="1400" b="1" dirty="0" smtClean="0"/>
            <a:t>Cots/Blankets</a:t>
          </a:r>
          <a:endParaRPr lang="en-US" sz="1400" b="1" dirty="0"/>
        </a:p>
      </dgm:t>
    </dgm:pt>
    <dgm:pt modelId="{6242AEF2-7CA4-4E6B-8710-21C3D8945E7B}" type="parTrans" cxnId="{8BE61E92-B3BE-4F82-9A2A-3A91CED92E3C}">
      <dgm:prSet/>
      <dgm:spPr/>
      <dgm:t>
        <a:bodyPr/>
        <a:lstStyle/>
        <a:p>
          <a:endParaRPr lang="en-US"/>
        </a:p>
      </dgm:t>
    </dgm:pt>
    <dgm:pt modelId="{C9F4FF43-11DA-494D-B10F-2D5DC15F9ACF}" type="sibTrans" cxnId="{8BE61E92-B3BE-4F82-9A2A-3A91CED92E3C}">
      <dgm:prSet/>
      <dgm:spPr/>
      <dgm:t>
        <a:bodyPr/>
        <a:lstStyle/>
        <a:p>
          <a:endParaRPr lang="en-US"/>
        </a:p>
      </dgm:t>
    </dgm:pt>
    <dgm:pt modelId="{8DF0DBA4-FC68-4902-92B7-F786B8E941A8}">
      <dgm:prSet/>
      <dgm:spPr/>
      <dgm:t>
        <a:bodyPr/>
        <a:lstStyle/>
        <a:p>
          <a:r>
            <a:rPr lang="en-US" b="1" dirty="0" smtClean="0">
              <a:solidFill>
                <a:schemeClr val="tx1"/>
              </a:solidFill>
            </a:rPr>
            <a:t>Shelter Owners</a:t>
          </a:r>
          <a:endParaRPr lang="en-US" b="1" dirty="0">
            <a:solidFill>
              <a:schemeClr val="tx1"/>
            </a:solidFill>
          </a:endParaRPr>
        </a:p>
      </dgm:t>
    </dgm:pt>
    <dgm:pt modelId="{C0F67DCD-6460-4690-9B73-E4D89E4D5C2F}" type="parTrans" cxnId="{0D2E473E-3ECB-4611-9604-E064099115A5}">
      <dgm:prSet/>
      <dgm:spPr/>
      <dgm:t>
        <a:bodyPr/>
        <a:lstStyle/>
        <a:p>
          <a:endParaRPr lang="en-US"/>
        </a:p>
      </dgm:t>
    </dgm:pt>
    <dgm:pt modelId="{DD388BD2-17E3-4A66-A8D4-76BEEFDB7E2B}" type="sibTrans" cxnId="{0D2E473E-3ECB-4611-9604-E064099115A5}">
      <dgm:prSet/>
      <dgm:spPr/>
      <dgm:t>
        <a:bodyPr/>
        <a:lstStyle/>
        <a:p>
          <a:endParaRPr lang="en-US"/>
        </a:p>
      </dgm:t>
    </dgm:pt>
    <dgm:pt modelId="{F3171A05-C132-4D01-9E6A-A8E39F0C2D16}">
      <dgm:prSet custT="1"/>
      <dgm:spPr/>
      <dgm:t>
        <a:bodyPr/>
        <a:lstStyle/>
        <a:p>
          <a:r>
            <a:rPr lang="en-US" sz="1400" b="1" dirty="0" smtClean="0">
              <a:solidFill>
                <a:schemeClr val="tx1"/>
              </a:solidFill>
            </a:rPr>
            <a:t>Units of Local Government</a:t>
          </a:r>
          <a:endParaRPr lang="en-US" sz="1400" b="1" dirty="0">
            <a:solidFill>
              <a:schemeClr val="tx1"/>
            </a:solidFill>
          </a:endParaRPr>
        </a:p>
      </dgm:t>
    </dgm:pt>
    <dgm:pt modelId="{81E98D4A-3E5B-4F3B-90DE-005A2353FE20}" type="parTrans" cxnId="{4D06F4A7-9EA1-43A4-85C0-352581781E31}">
      <dgm:prSet/>
      <dgm:spPr/>
      <dgm:t>
        <a:bodyPr/>
        <a:lstStyle/>
        <a:p>
          <a:endParaRPr lang="en-US"/>
        </a:p>
      </dgm:t>
    </dgm:pt>
    <dgm:pt modelId="{7A8E0CD3-854C-4601-A30F-6BF19B65E9FB}" type="sibTrans" cxnId="{4D06F4A7-9EA1-43A4-85C0-352581781E31}">
      <dgm:prSet/>
      <dgm:spPr/>
      <dgm:t>
        <a:bodyPr/>
        <a:lstStyle/>
        <a:p>
          <a:endParaRPr lang="en-US"/>
        </a:p>
      </dgm:t>
    </dgm:pt>
    <dgm:pt modelId="{557E45DD-D0D6-4E56-A255-4A1C1C9865E9}">
      <dgm:prSet custT="1"/>
      <dgm:spPr/>
      <dgm:t>
        <a:bodyPr/>
        <a:lstStyle/>
        <a:p>
          <a:r>
            <a:rPr lang="en-US" sz="1400" b="1" dirty="0" smtClean="0">
              <a:solidFill>
                <a:schemeClr val="tx1"/>
              </a:solidFill>
            </a:rPr>
            <a:t>Schools</a:t>
          </a:r>
          <a:endParaRPr lang="en-US" sz="1400" b="1" dirty="0">
            <a:solidFill>
              <a:schemeClr val="tx1"/>
            </a:solidFill>
          </a:endParaRPr>
        </a:p>
      </dgm:t>
    </dgm:pt>
    <dgm:pt modelId="{2EB5D968-699B-4EE4-BB85-FF171E97BDA4}" type="parTrans" cxnId="{12255D79-C1C2-4047-A07A-DE2AF981F1AF}">
      <dgm:prSet/>
      <dgm:spPr/>
      <dgm:t>
        <a:bodyPr/>
        <a:lstStyle/>
        <a:p>
          <a:endParaRPr lang="en-US"/>
        </a:p>
      </dgm:t>
    </dgm:pt>
    <dgm:pt modelId="{BB6207C5-EC95-4E47-B838-801B551BB8DF}" type="sibTrans" cxnId="{12255D79-C1C2-4047-A07A-DE2AF981F1AF}">
      <dgm:prSet/>
      <dgm:spPr/>
      <dgm:t>
        <a:bodyPr/>
        <a:lstStyle/>
        <a:p>
          <a:endParaRPr lang="en-US"/>
        </a:p>
      </dgm:t>
    </dgm:pt>
    <dgm:pt modelId="{5E385574-62C7-4346-9008-0CEA2D40DBB3}">
      <dgm:prSet custT="1"/>
      <dgm:spPr/>
      <dgm:t>
        <a:bodyPr/>
        <a:lstStyle/>
        <a:p>
          <a:r>
            <a:rPr lang="en-US" sz="1400" b="1" dirty="0" smtClean="0">
              <a:solidFill>
                <a:schemeClr val="tx1"/>
              </a:solidFill>
            </a:rPr>
            <a:t>Churches</a:t>
          </a:r>
          <a:endParaRPr lang="en-US" sz="1400" b="1" dirty="0">
            <a:solidFill>
              <a:schemeClr val="tx1"/>
            </a:solidFill>
          </a:endParaRPr>
        </a:p>
      </dgm:t>
    </dgm:pt>
    <dgm:pt modelId="{80E74E70-B5DC-4443-AF90-60648BA0BAFB}" type="parTrans" cxnId="{60DDA684-67B5-49F1-BE67-DAD187FC52CA}">
      <dgm:prSet/>
      <dgm:spPr/>
      <dgm:t>
        <a:bodyPr/>
        <a:lstStyle/>
        <a:p>
          <a:endParaRPr lang="en-US"/>
        </a:p>
      </dgm:t>
    </dgm:pt>
    <dgm:pt modelId="{A4EEDCEC-8A72-44B3-BAB1-9166570C105D}" type="sibTrans" cxnId="{60DDA684-67B5-49F1-BE67-DAD187FC52CA}">
      <dgm:prSet/>
      <dgm:spPr/>
      <dgm:t>
        <a:bodyPr/>
        <a:lstStyle/>
        <a:p>
          <a:endParaRPr lang="en-US"/>
        </a:p>
      </dgm:t>
    </dgm:pt>
    <dgm:pt modelId="{311700CD-1AB7-4895-9BCA-CA50A3618499}">
      <dgm:prSet custT="1"/>
      <dgm:spPr/>
      <dgm:t>
        <a:bodyPr/>
        <a:lstStyle/>
        <a:p>
          <a:endParaRPr lang="en-US" sz="1400" b="1" dirty="0">
            <a:solidFill>
              <a:schemeClr val="tx1"/>
            </a:solidFill>
          </a:endParaRPr>
        </a:p>
      </dgm:t>
    </dgm:pt>
    <dgm:pt modelId="{5E81AE96-8083-4780-9550-06263C09865D}" type="parTrans" cxnId="{8857C810-02C2-4DD9-AAC4-F0F0BBCACC5B}">
      <dgm:prSet/>
      <dgm:spPr/>
      <dgm:t>
        <a:bodyPr/>
        <a:lstStyle/>
        <a:p>
          <a:endParaRPr lang="en-US"/>
        </a:p>
      </dgm:t>
    </dgm:pt>
    <dgm:pt modelId="{6342E729-B589-4975-BC39-38C17991A740}" type="sibTrans" cxnId="{8857C810-02C2-4DD9-AAC4-F0F0BBCACC5B}">
      <dgm:prSet/>
      <dgm:spPr/>
      <dgm:t>
        <a:bodyPr/>
        <a:lstStyle/>
        <a:p>
          <a:endParaRPr lang="en-US"/>
        </a:p>
      </dgm:t>
    </dgm:pt>
    <dgm:pt modelId="{4662C50C-4F6E-4340-BFDB-79BD011B187F}">
      <dgm:prSet custT="1"/>
      <dgm:spPr/>
      <dgm:t>
        <a:bodyPr/>
        <a:lstStyle/>
        <a:p>
          <a:r>
            <a:rPr lang="en-US" sz="1400" b="1" dirty="0" smtClean="0">
              <a:solidFill>
                <a:schemeClr val="tx1"/>
              </a:solidFill>
            </a:rPr>
            <a:t>Private facilities</a:t>
          </a:r>
          <a:endParaRPr lang="en-US" sz="1400" b="1" dirty="0">
            <a:solidFill>
              <a:schemeClr val="tx1"/>
            </a:solidFill>
          </a:endParaRPr>
        </a:p>
      </dgm:t>
    </dgm:pt>
    <dgm:pt modelId="{C1BBB8D3-A290-41AF-BF6D-EA4AF730CA78}" type="parTrans" cxnId="{E9E4FEFC-635A-4F5C-9F64-79B06ECDEB1D}">
      <dgm:prSet/>
      <dgm:spPr/>
      <dgm:t>
        <a:bodyPr/>
        <a:lstStyle/>
        <a:p>
          <a:endParaRPr lang="en-US"/>
        </a:p>
      </dgm:t>
    </dgm:pt>
    <dgm:pt modelId="{52AB8CF2-FF77-4D8D-BEE7-56BC10D7BCD5}" type="sibTrans" cxnId="{E9E4FEFC-635A-4F5C-9F64-79B06ECDEB1D}">
      <dgm:prSet/>
      <dgm:spPr/>
      <dgm:t>
        <a:bodyPr/>
        <a:lstStyle/>
        <a:p>
          <a:endParaRPr lang="en-US"/>
        </a:p>
      </dgm:t>
    </dgm:pt>
    <dgm:pt modelId="{2D73F2CB-6EB7-452B-9B94-2C84AF3BEB61}" type="pres">
      <dgm:prSet presAssocID="{E2A4C85B-62CA-4DA4-B7FA-AB3D8B4791D1}" presName="composite" presStyleCnt="0">
        <dgm:presLayoutVars>
          <dgm:chMax val="5"/>
          <dgm:dir/>
          <dgm:animLvl val="ctr"/>
          <dgm:resizeHandles val="exact"/>
        </dgm:presLayoutVars>
      </dgm:prSet>
      <dgm:spPr/>
      <dgm:t>
        <a:bodyPr/>
        <a:lstStyle/>
        <a:p>
          <a:endParaRPr lang="en-US"/>
        </a:p>
      </dgm:t>
    </dgm:pt>
    <dgm:pt modelId="{A7F5F928-FFE4-496B-B158-93B938A5457F}" type="pres">
      <dgm:prSet presAssocID="{E2A4C85B-62CA-4DA4-B7FA-AB3D8B4791D1}" presName="cycle" presStyleCnt="0"/>
      <dgm:spPr/>
    </dgm:pt>
    <dgm:pt modelId="{346102C8-C7FC-4C93-936B-01F9BEE273C1}" type="pres">
      <dgm:prSet presAssocID="{E2A4C85B-62CA-4DA4-B7FA-AB3D8B4791D1}" presName="centerShape" presStyleCnt="0"/>
      <dgm:spPr/>
    </dgm:pt>
    <dgm:pt modelId="{5738D186-E067-41D3-BE34-2EAFE2D7E83D}" type="pres">
      <dgm:prSet presAssocID="{E2A4C85B-62CA-4DA4-B7FA-AB3D8B4791D1}" presName="connSite" presStyleLbl="node1" presStyleIdx="0" presStyleCnt="5"/>
      <dgm:spPr/>
    </dgm:pt>
    <dgm:pt modelId="{FB12C5BD-723E-4908-970F-8CD2B7893CDC}" type="pres">
      <dgm:prSet presAssocID="{E2A4C85B-62CA-4DA4-B7FA-AB3D8B4791D1}" presName="visible" presStyleLbl="node1" presStyleIdx="0" presStyleCnt="5"/>
      <dgm:spPr>
        <a:prstGeom prst="roundRect">
          <a:avLst/>
        </a:prstGeom>
      </dgm:spPr>
      <dgm:t>
        <a:bodyPr/>
        <a:lstStyle/>
        <a:p>
          <a:endParaRPr lang="en-US"/>
        </a:p>
      </dgm:t>
    </dgm:pt>
    <dgm:pt modelId="{79F850E2-2B2F-4073-A2B9-9FC9F11DC221}" type="pres">
      <dgm:prSet presAssocID="{C0F67DCD-6460-4690-9B73-E4D89E4D5C2F}" presName="Name25" presStyleLbl="parChTrans1D1" presStyleIdx="0" presStyleCnt="4"/>
      <dgm:spPr/>
      <dgm:t>
        <a:bodyPr/>
        <a:lstStyle/>
        <a:p>
          <a:endParaRPr lang="en-US"/>
        </a:p>
      </dgm:t>
    </dgm:pt>
    <dgm:pt modelId="{E8E6DE1A-7596-4BE5-81B1-F9EE31763ED5}" type="pres">
      <dgm:prSet presAssocID="{8DF0DBA4-FC68-4902-92B7-F786B8E941A8}" presName="node" presStyleCnt="0"/>
      <dgm:spPr/>
    </dgm:pt>
    <dgm:pt modelId="{400E0A3F-4B0A-4199-93EE-8BFFF482E4EC}" type="pres">
      <dgm:prSet presAssocID="{8DF0DBA4-FC68-4902-92B7-F786B8E941A8}" presName="parentNode" presStyleLbl="node1" presStyleIdx="1" presStyleCnt="5" custScaleX="103650">
        <dgm:presLayoutVars>
          <dgm:chMax val="1"/>
          <dgm:bulletEnabled val="1"/>
        </dgm:presLayoutVars>
      </dgm:prSet>
      <dgm:spPr/>
      <dgm:t>
        <a:bodyPr/>
        <a:lstStyle/>
        <a:p>
          <a:endParaRPr lang="en-US"/>
        </a:p>
      </dgm:t>
    </dgm:pt>
    <dgm:pt modelId="{93ED3EE7-515B-494E-8116-7805721FFADB}" type="pres">
      <dgm:prSet presAssocID="{8DF0DBA4-FC68-4902-92B7-F786B8E941A8}" presName="childNode" presStyleLbl="revTx" presStyleIdx="0" presStyleCnt="2">
        <dgm:presLayoutVars>
          <dgm:bulletEnabled val="1"/>
        </dgm:presLayoutVars>
      </dgm:prSet>
      <dgm:spPr/>
      <dgm:t>
        <a:bodyPr/>
        <a:lstStyle/>
        <a:p>
          <a:endParaRPr lang="en-US"/>
        </a:p>
      </dgm:t>
    </dgm:pt>
    <dgm:pt modelId="{F9BBDC6C-2638-4C01-8773-747DCCD9FCCB}" type="pres">
      <dgm:prSet presAssocID="{B0151B18-5DEE-46DD-B3F9-E901DBC28BF6}" presName="Name25" presStyleLbl="parChTrans1D1" presStyleIdx="1" presStyleCnt="4"/>
      <dgm:spPr/>
      <dgm:t>
        <a:bodyPr/>
        <a:lstStyle/>
        <a:p>
          <a:endParaRPr lang="en-US"/>
        </a:p>
      </dgm:t>
    </dgm:pt>
    <dgm:pt modelId="{ACD3E2CF-93C2-40F8-A7A9-5A680D5AC24C}" type="pres">
      <dgm:prSet presAssocID="{349E4CE0-F981-4F6E-9BC8-67B1A14E1841}" presName="node" presStyleCnt="0"/>
      <dgm:spPr/>
    </dgm:pt>
    <dgm:pt modelId="{01A59279-6977-4D0E-BBC6-8B6F67502D21}" type="pres">
      <dgm:prSet presAssocID="{349E4CE0-F981-4F6E-9BC8-67B1A14E1841}" presName="parentNode" presStyleLbl="node1" presStyleIdx="2" presStyleCnt="5">
        <dgm:presLayoutVars>
          <dgm:chMax val="1"/>
          <dgm:bulletEnabled val="1"/>
        </dgm:presLayoutVars>
      </dgm:prSet>
      <dgm:spPr/>
      <dgm:t>
        <a:bodyPr/>
        <a:lstStyle/>
        <a:p>
          <a:endParaRPr lang="en-US"/>
        </a:p>
      </dgm:t>
    </dgm:pt>
    <dgm:pt modelId="{1950FD50-5310-409E-971F-C51B35B5302B}" type="pres">
      <dgm:prSet presAssocID="{349E4CE0-F981-4F6E-9BC8-67B1A14E1841}" presName="childNode" presStyleLbl="revTx" presStyleIdx="0" presStyleCnt="2">
        <dgm:presLayoutVars>
          <dgm:bulletEnabled val="1"/>
        </dgm:presLayoutVars>
      </dgm:prSet>
      <dgm:spPr/>
      <dgm:t>
        <a:bodyPr/>
        <a:lstStyle/>
        <a:p>
          <a:endParaRPr lang="en-US"/>
        </a:p>
      </dgm:t>
    </dgm:pt>
    <dgm:pt modelId="{00951D41-32DC-40FC-B8E7-16BD2D72AAD7}" type="pres">
      <dgm:prSet presAssocID="{1DF31194-282E-4718-B4E4-9512CA4B4192}" presName="Name25" presStyleLbl="parChTrans1D1" presStyleIdx="2" presStyleCnt="4"/>
      <dgm:spPr/>
      <dgm:t>
        <a:bodyPr/>
        <a:lstStyle/>
        <a:p>
          <a:endParaRPr lang="en-US"/>
        </a:p>
      </dgm:t>
    </dgm:pt>
    <dgm:pt modelId="{E68EF610-B023-4E29-BEF2-4A9746104600}" type="pres">
      <dgm:prSet presAssocID="{4752535A-9C6D-4A44-87CD-95F21504E00E}" presName="node" presStyleCnt="0"/>
      <dgm:spPr/>
    </dgm:pt>
    <dgm:pt modelId="{75A25C6C-8D0B-439C-B164-7D8BBF747EF4}" type="pres">
      <dgm:prSet presAssocID="{4752535A-9C6D-4A44-87CD-95F21504E00E}" presName="parentNode" presStyleLbl="node1" presStyleIdx="3" presStyleCnt="5">
        <dgm:presLayoutVars>
          <dgm:chMax val="1"/>
          <dgm:bulletEnabled val="1"/>
        </dgm:presLayoutVars>
      </dgm:prSet>
      <dgm:spPr/>
      <dgm:t>
        <a:bodyPr/>
        <a:lstStyle/>
        <a:p>
          <a:endParaRPr lang="en-US"/>
        </a:p>
      </dgm:t>
    </dgm:pt>
    <dgm:pt modelId="{85D0F876-BB43-4FB7-8E9A-4305717C3725}" type="pres">
      <dgm:prSet presAssocID="{4752535A-9C6D-4A44-87CD-95F21504E00E}" presName="childNode" presStyleLbl="revTx" presStyleIdx="0" presStyleCnt="2">
        <dgm:presLayoutVars>
          <dgm:bulletEnabled val="1"/>
        </dgm:presLayoutVars>
      </dgm:prSet>
      <dgm:spPr/>
      <dgm:t>
        <a:bodyPr/>
        <a:lstStyle/>
        <a:p>
          <a:endParaRPr lang="en-US"/>
        </a:p>
      </dgm:t>
    </dgm:pt>
    <dgm:pt modelId="{813E6C44-8134-4431-8A53-ED8B370F7B28}" type="pres">
      <dgm:prSet presAssocID="{0D2242EC-A4D2-4BD4-92EF-CF36DDF55D09}" presName="Name25" presStyleLbl="parChTrans1D1" presStyleIdx="3" presStyleCnt="4"/>
      <dgm:spPr/>
      <dgm:t>
        <a:bodyPr/>
        <a:lstStyle/>
        <a:p>
          <a:endParaRPr lang="en-US"/>
        </a:p>
      </dgm:t>
    </dgm:pt>
    <dgm:pt modelId="{7BCE4152-8152-4063-9333-F2E91F3AF20D}" type="pres">
      <dgm:prSet presAssocID="{65D04C9D-5160-4D67-8FC7-D5AC812D2917}" presName="node" presStyleCnt="0"/>
      <dgm:spPr/>
    </dgm:pt>
    <dgm:pt modelId="{E080159F-70D0-4988-B547-4CA76C86FB70}" type="pres">
      <dgm:prSet presAssocID="{65D04C9D-5160-4D67-8FC7-D5AC812D2917}" presName="parentNode" presStyleLbl="node1" presStyleIdx="4" presStyleCnt="5" custScaleX="113774" custLinFactNeighborX="-49301" custLinFactNeighborY="5201">
        <dgm:presLayoutVars>
          <dgm:chMax val="1"/>
          <dgm:bulletEnabled val="1"/>
        </dgm:presLayoutVars>
      </dgm:prSet>
      <dgm:spPr/>
      <dgm:t>
        <a:bodyPr/>
        <a:lstStyle/>
        <a:p>
          <a:endParaRPr lang="en-US"/>
        </a:p>
      </dgm:t>
    </dgm:pt>
    <dgm:pt modelId="{43CDC80B-E57B-4741-83F9-85308569C9E6}" type="pres">
      <dgm:prSet presAssocID="{65D04C9D-5160-4D67-8FC7-D5AC812D2917}" presName="childNode" presStyleLbl="revTx" presStyleIdx="1" presStyleCnt="2">
        <dgm:presLayoutVars>
          <dgm:bulletEnabled val="1"/>
        </dgm:presLayoutVars>
      </dgm:prSet>
      <dgm:spPr/>
      <dgm:t>
        <a:bodyPr/>
        <a:lstStyle/>
        <a:p>
          <a:endParaRPr lang="en-US"/>
        </a:p>
      </dgm:t>
    </dgm:pt>
  </dgm:ptLst>
  <dgm:cxnLst>
    <dgm:cxn modelId="{4E2D1769-85D7-47BF-8481-E266B23C7E02}" srcId="{E2A4C85B-62CA-4DA4-B7FA-AB3D8B4791D1}" destId="{4752535A-9C6D-4A44-87CD-95F21504E00E}" srcOrd="2" destOrd="0" parTransId="{1DF31194-282E-4718-B4E4-9512CA4B4192}" sibTransId="{C0088C45-B21A-400F-AD4E-550BA8C3A4BC}"/>
    <dgm:cxn modelId="{C8F5152B-C822-4A73-8A5C-F19C9D48A037}" type="presOf" srcId="{5CF738F9-9997-4231-AEF1-FCED01C95EDB}" destId="{43CDC80B-E57B-4741-83F9-85308569C9E6}" srcOrd="0" destOrd="4" presId="urn:microsoft.com/office/officeart/2005/8/layout/radial2"/>
    <dgm:cxn modelId="{E3908928-DC7C-4FBE-B230-90BB280B0AEE}" type="presOf" srcId="{6C2BF35F-BF53-4DAE-B5BF-6DC682CE7C23}" destId="{43CDC80B-E57B-4741-83F9-85308569C9E6}" srcOrd="0" destOrd="1" presId="urn:microsoft.com/office/officeart/2005/8/layout/radial2"/>
    <dgm:cxn modelId="{89B7E60B-CF90-4C31-89C0-F56D44011040}" type="presOf" srcId="{557E45DD-D0D6-4E56-A255-4A1C1C9865E9}" destId="{93ED3EE7-515B-494E-8116-7805721FFADB}" srcOrd="0" destOrd="1" presId="urn:microsoft.com/office/officeart/2005/8/layout/radial2"/>
    <dgm:cxn modelId="{8857C810-02C2-4DD9-AAC4-F0F0BBCACC5B}" srcId="{8DF0DBA4-FC68-4902-92B7-F786B8E941A8}" destId="{311700CD-1AB7-4895-9BCA-CA50A3618499}" srcOrd="4" destOrd="0" parTransId="{5E81AE96-8083-4780-9550-06263C09865D}" sibTransId="{6342E729-B589-4975-BC39-38C17991A740}"/>
    <dgm:cxn modelId="{EE3756A4-30CF-4DEC-A5BA-2CFA1A6DE453}" srcId="{65D04C9D-5160-4D67-8FC7-D5AC812D2917}" destId="{98362311-03C0-434A-BAAF-1BD5D399BF2E}" srcOrd="2" destOrd="0" parTransId="{C82F3E89-AB71-46CA-8483-EA664A82BF75}" sibTransId="{EFC5A75E-91DC-4082-B95A-3BA772C915DD}"/>
    <dgm:cxn modelId="{60DDA684-67B5-49F1-BE67-DAD187FC52CA}" srcId="{8DF0DBA4-FC68-4902-92B7-F786B8E941A8}" destId="{5E385574-62C7-4346-9008-0CEA2D40DBB3}" srcOrd="2" destOrd="0" parTransId="{80E74E70-B5DC-4443-AF90-60648BA0BAFB}" sibTransId="{A4EEDCEC-8A72-44B3-BAB1-9166570C105D}"/>
    <dgm:cxn modelId="{0B2B4FB5-6136-4F84-B7D5-B5AE991E3638}" srcId="{65D04C9D-5160-4D67-8FC7-D5AC812D2917}" destId="{38A17E97-3EDE-4CF7-A706-58CC916273AA}" srcOrd="3" destOrd="0" parTransId="{892343C7-ED7A-416F-8148-38874CACFAA2}" sibTransId="{0CCB287B-DAD3-4BDB-BC26-FF75620506C8}"/>
    <dgm:cxn modelId="{D259DFCB-E4C1-4D83-B108-8894ED88C2D8}" type="presOf" srcId="{38A17E97-3EDE-4CF7-A706-58CC916273AA}" destId="{43CDC80B-E57B-4741-83F9-85308569C9E6}" srcOrd="0" destOrd="3" presId="urn:microsoft.com/office/officeart/2005/8/layout/radial2"/>
    <dgm:cxn modelId="{4C91941C-A828-41FB-BD89-E1F396C85BD3}" type="presOf" srcId="{349E4CE0-F981-4F6E-9BC8-67B1A14E1841}" destId="{01A59279-6977-4D0E-BBC6-8B6F67502D21}" srcOrd="0" destOrd="0" presId="urn:microsoft.com/office/officeart/2005/8/layout/radial2"/>
    <dgm:cxn modelId="{578BF6A5-70B5-40D9-92DB-659609EBC680}" type="presOf" srcId="{F1B99752-90B8-4DA1-84DE-935D824F50D0}" destId="{43CDC80B-E57B-4741-83F9-85308569C9E6}" srcOrd="0" destOrd="0" presId="urn:microsoft.com/office/officeart/2005/8/layout/radial2"/>
    <dgm:cxn modelId="{B470DED8-FE82-4B8A-895C-5A94CAC839DA}" type="presOf" srcId="{B0151B18-5DEE-46DD-B3F9-E901DBC28BF6}" destId="{F9BBDC6C-2638-4C01-8773-747DCCD9FCCB}" srcOrd="0" destOrd="0" presId="urn:microsoft.com/office/officeart/2005/8/layout/radial2"/>
    <dgm:cxn modelId="{4D06F4A7-9EA1-43A4-85C0-352581781E31}" srcId="{8DF0DBA4-FC68-4902-92B7-F786B8E941A8}" destId="{F3171A05-C132-4D01-9E6A-A8E39F0C2D16}" srcOrd="0" destOrd="0" parTransId="{81E98D4A-3E5B-4F3B-90DE-005A2353FE20}" sibTransId="{7A8E0CD3-854C-4601-A30F-6BF19B65E9FB}"/>
    <dgm:cxn modelId="{47AD0734-F98E-47C7-ADFE-079E2FBEAC56}" type="presOf" srcId="{8DF0DBA4-FC68-4902-92B7-F786B8E941A8}" destId="{400E0A3F-4B0A-4199-93EE-8BFFF482E4EC}" srcOrd="0" destOrd="0" presId="urn:microsoft.com/office/officeart/2005/8/layout/radial2"/>
    <dgm:cxn modelId="{12255D79-C1C2-4047-A07A-DE2AF981F1AF}" srcId="{8DF0DBA4-FC68-4902-92B7-F786B8E941A8}" destId="{557E45DD-D0D6-4E56-A255-4A1C1C9865E9}" srcOrd="1" destOrd="0" parTransId="{2EB5D968-699B-4EE4-BB85-FF171E97BDA4}" sibTransId="{BB6207C5-EC95-4E47-B838-801B551BB8DF}"/>
    <dgm:cxn modelId="{85D81158-CD77-4B8C-885D-1C9A50E02483}" srcId="{E2A4C85B-62CA-4DA4-B7FA-AB3D8B4791D1}" destId="{65D04C9D-5160-4D67-8FC7-D5AC812D2917}" srcOrd="3" destOrd="0" parTransId="{0D2242EC-A4D2-4BD4-92EF-CF36DDF55D09}" sibTransId="{B26A86BF-2293-40D1-BDC0-049BAF1DD8B9}"/>
    <dgm:cxn modelId="{E9E4FEFC-635A-4F5C-9F64-79B06ECDEB1D}" srcId="{8DF0DBA4-FC68-4902-92B7-F786B8E941A8}" destId="{4662C50C-4F6E-4340-BFDB-79BD011B187F}" srcOrd="3" destOrd="0" parTransId="{C1BBB8D3-A290-41AF-BF6D-EA4AF730CA78}" sibTransId="{52AB8CF2-FF77-4D8D-BEE7-56BC10D7BCD5}"/>
    <dgm:cxn modelId="{D580B48E-8EB1-4D95-B6D0-857E942F9C0C}" type="presOf" srcId="{1DF31194-282E-4718-B4E4-9512CA4B4192}" destId="{00951D41-32DC-40FC-B8E7-16BD2D72AAD7}" srcOrd="0" destOrd="0" presId="urn:microsoft.com/office/officeart/2005/8/layout/radial2"/>
    <dgm:cxn modelId="{0D2E473E-3ECB-4611-9604-E064099115A5}" srcId="{E2A4C85B-62CA-4DA4-B7FA-AB3D8B4791D1}" destId="{8DF0DBA4-FC68-4902-92B7-F786B8E941A8}" srcOrd="0" destOrd="0" parTransId="{C0F67DCD-6460-4690-9B73-E4D89E4D5C2F}" sibTransId="{DD388BD2-17E3-4A66-A8D4-76BEEFDB7E2B}"/>
    <dgm:cxn modelId="{8EC72F2B-BFE5-47F2-A3C8-E6366AAF8C3B}" type="presOf" srcId="{4662C50C-4F6E-4340-BFDB-79BD011B187F}" destId="{93ED3EE7-515B-494E-8116-7805721FFADB}" srcOrd="0" destOrd="3" presId="urn:microsoft.com/office/officeart/2005/8/layout/radial2"/>
    <dgm:cxn modelId="{8BE61E92-B3BE-4F82-9A2A-3A91CED92E3C}" srcId="{65D04C9D-5160-4D67-8FC7-D5AC812D2917}" destId="{6C2BF35F-BF53-4DAE-B5BF-6DC682CE7C23}" srcOrd="1" destOrd="0" parTransId="{6242AEF2-7CA4-4E6B-8710-21C3D8945E7B}" sibTransId="{C9F4FF43-11DA-494D-B10F-2D5DC15F9ACF}"/>
    <dgm:cxn modelId="{6DDF2E56-167F-4427-8BC4-D7E57E865C98}" type="presOf" srcId="{65D04C9D-5160-4D67-8FC7-D5AC812D2917}" destId="{E080159F-70D0-4988-B547-4CA76C86FB70}" srcOrd="0" destOrd="0" presId="urn:microsoft.com/office/officeart/2005/8/layout/radial2"/>
    <dgm:cxn modelId="{C860420B-69B8-4E06-BF84-A228EDF166EC}" type="presOf" srcId="{98362311-03C0-434A-BAAF-1BD5D399BF2E}" destId="{43CDC80B-E57B-4741-83F9-85308569C9E6}" srcOrd="0" destOrd="2" presId="urn:microsoft.com/office/officeart/2005/8/layout/radial2"/>
    <dgm:cxn modelId="{94CCCBE0-A274-4D39-B439-22AA117F4A30}" srcId="{65D04C9D-5160-4D67-8FC7-D5AC812D2917}" destId="{F1B99752-90B8-4DA1-84DE-935D824F50D0}" srcOrd="0" destOrd="0" parTransId="{45D01AB4-941E-46D5-B37E-F007C5D80447}" sibTransId="{95D6AF40-2C72-48AE-BF98-AC77F5B20AFF}"/>
    <dgm:cxn modelId="{115FE0DA-F8D2-43B4-A6C4-86DD8FDDF524}" type="presOf" srcId="{5E385574-62C7-4346-9008-0CEA2D40DBB3}" destId="{93ED3EE7-515B-494E-8116-7805721FFADB}" srcOrd="0" destOrd="2" presId="urn:microsoft.com/office/officeart/2005/8/layout/radial2"/>
    <dgm:cxn modelId="{BEFE7D48-9BEC-40FD-B345-5B7CE8EDBCC3}" type="presOf" srcId="{0D2242EC-A4D2-4BD4-92EF-CF36DDF55D09}" destId="{813E6C44-8134-4431-8A53-ED8B370F7B28}" srcOrd="0" destOrd="0" presId="urn:microsoft.com/office/officeart/2005/8/layout/radial2"/>
    <dgm:cxn modelId="{8B0069FB-18BB-474B-9BD9-501467F27C77}" type="presOf" srcId="{4752535A-9C6D-4A44-87CD-95F21504E00E}" destId="{75A25C6C-8D0B-439C-B164-7D8BBF747EF4}" srcOrd="0" destOrd="0" presId="urn:microsoft.com/office/officeart/2005/8/layout/radial2"/>
    <dgm:cxn modelId="{CC8C7D21-605E-4267-B80F-EFE2DBA9FC44}" type="presOf" srcId="{311700CD-1AB7-4895-9BCA-CA50A3618499}" destId="{93ED3EE7-515B-494E-8116-7805721FFADB}" srcOrd="0" destOrd="4" presId="urn:microsoft.com/office/officeart/2005/8/layout/radial2"/>
    <dgm:cxn modelId="{0B30C5AB-FABE-4CCA-8F14-973472EA2E08}" type="presOf" srcId="{C0F67DCD-6460-4690-9B73-E4D89E4D5C2F}" destId="{79F850E2-2B2F-4073-A2B9-9FC9F11DC221}" srcOrd="0" destOrd="0" presId="urn:microsoft.com/office/officeart/2005/8/layout/radial2"/>
    <dgm:cxn modelId="{74CB8C37-B154-43CD-A7A0-510C50775D78}" srcId="{65D04C9D-5160-4D67-8FC7-D5AC812D2917}" destId="{5CF738F9-9997-4231-AEF1-FCED01C95EDB}" srcOrd="4" destOrd="0" parTransId="{EA4181BA-7722-4F9B-B759-CC061E07DA2D}" sibTransId="{3893CE58-6EAA-4B1F-AB3E-17C29409EB75}"/>
    <dgm:cxn modelId="{64A9BE90-277E-4E82-B11D-2143B3889FBF}" type="presOf" srcId="{E2A4C85B-62CA-4DA4-B7FA-AB3D8B4791D1}" destId="{2D73F2CB-6EB7-452B-9B94-2C84AF3BEB61}" srcOrd="0" destOrd="0" presId="urn:microsoft.com/office/officeart/2005/8/layout/radial2"/>
    <dgm:cxn modelId="{E041D556-7962-4F02-8A27-22B55635AE06}" type="presOf" srcId="{F3171A05-C132-4D01-9E6A-A8E39F0C2D16}" destId="{93ED3EE7-515B-494E-8116-7805721FFADB}" srcOrd="0" destOrd="0" presId="urn:microsoft.com/office/officeart/2005/8/layout/radial2"/>
    <dgm:cxn modelId="{9FFDB770-E9D3-46BD-851A-66F3FC2B47E8}" srcId="{E2A4C85B-62CA-4DA4-B7FA-AB3D8B4791D1}" destId="{349E4CE0-F981-4F6E-9BC8-67B1A14E1841}" srcOrd="1" destOrd="0" parTransId="{B0151B18-5DEE-46DD-B3F9-E901DBC28BF6}" sibTransId="{7CEF43D7-A6DD-4B84-B2C1-C283364CADEF}"/>
    <dgm:cxn modelId="{BF5C5023-D787-4B79-B434-AD76D9E238DF}" type="presParOf" srcId="{2D73F2CB-6EB7-452B-9B94-2C84AF3BEB61}" destId="{A7F5F928-FFE4-496B-B158-93B938A5457F}" srcOrd="0" destOrd="0" presId="urn:microsoft.com/office/officeart/2005/8/layout/radial2"/>
    <dgm:cxn modelId="{71D676AD-4A5E-443D-8847-8D999755E944}" type="presParOf" srcId="{A7F5F928-FFE4-496B-B158-93B938A5457F}" destId="{346102C8-C7FC-4C93-936B-01F9BEE273C1}" srcOrd="0" destOrd="0" presId="urn:microsoft.com/office/officeart/2005/8/layout/radial2"/>
    <dgm:cxn modelId="{EA18F661-878B-463E-9B83-4F4AE1BE7A3A}" type="presParOf" srcId="{346102C8-C7FC-4C93-936B-01F9BEE273C1}" destId="{5738D186-E067-41D3-BE34-2EAFE2D7E83D}" srcOrd="0" destOrd="0" presId="urn:microsoft.com/office/officeart/2005/8/layout/radial2"/>
    <dgm:cxn modelId="{2F8A2695-323F-4CC2-A08F-6AC2E370FB6E}" type="presParOf" srcId="{346102C8-C7FC-4C93-936B-01F9BEE273C1}" destId="{FB12C5BD-723E-4908-970F-8CD2B7893CDC}" srcOrd="1" destOrd="0" presId="urn:microsoft.com/office/officeart/2005/8/layout/radial2"/>
    <dgm:cxn modelId="{E61A1086-15D6-4383-91D9-0460D140CCAA}" type="presParOf" srcId="{A7F5F928-FFE4-496B-B158-93B938A5457F}" destId="{79F850E2-2B2F-4073-A2B9-9FC9F11DC221}" srcOrd="1" destOrd="0" presId="urn:microsoft.com/office/officeart/2005/8/layout/radial2"/>
    <dgm:cxn modelId="{3FE3EEBB-3EE3-4E80-B4EE-0BC44A0796CE}" type="presParOf" srcId="{A7F5F928-FFE4-496B-B158-93B938A5457F}" destId="{E8E6DE1A-7596-4BE5-81B1-F9EE31763ED5}" srcOrd="2" destOrd="0" presId="urn:microsoft.com/office/officeart/2005/8/layout/radial2"/>
    <dgm:cxn modelId="{31634CB9-161F-449E-9F34-1C9B6FC651D3}" type="presParOf" srcId="{E8E6DE1A-7596-4BE5-81B1-F9EE31763ED5}" destId="{400E0A3F-4B0A-4199-93EE-8BFFF482E4EC}" srcOrd="0" destOrd="0" presId="urn:microsoft.com/office/officeart/2005/8/layout/radial2"/>
    <dgm:cxn modelId="{D878B317-B7E0-45A3-A4D1-9A791E6E68CD}" type="presParOf" srcId="{E8E6DE1A-7596-4BE5-81B1-F9EE31763ED5}" destId="{93ED3EE7-515B-494E-8116-7805721FFADB}" srcOrd="1" destOrd="0" presId="urn:microsoft.com/office/officeart/2005/8/layout/radial2"/>
    <dgm:cxn modelId="{CC029ED4-2905-4302-8A4F-2905E354AE4E}" type="presParOf" srcId="{A7F5F928-FFE4-496B-B158-93B938A5457F}" destId="{F9BBDC6C-2638-4C01-8773-747DCCD9FCCB}" srcOrd="3" destOrd="0" presId="urn:microsoft.com/office/officeart/2005/8/layout/radial2"/>
    <dgm:cxn modelId="{535CD66D-7418-42FE-9EA2-F309FAE24441}" type="presParOf" srcId="{A7F5F928-FFE4-496B-B158-93B938A5457F}" destId="{ACD3E2CF-93C2-40F8-A7A9-5A680D5AC24C}" srcOrd="4" destOrd="0" presId="urn:microsoft.com/office/officeart/2005/8/layout/radial2"/>
    <dgm:cxn modelId="{67437140-D655-4BFD-BB2D-60D43CD847C8}" type="presParOf" srcId="{ACD3E2CF-93C2-40F8-A7A9-5A680D5AC24C}" destId="{01A59279-6977-4D0E-BBC6-8B6F67502D21}" srcOrd="0" destOrd="0" presId="urn:microsoft.com/office/officeart/2005/8/layout/radial2"/>
    <dgm:cxn modelId="{8D970E91-73B8-4CD7-B1A8-DCE05EF55009}" type="presParOf" srcId="{ACD3E2CF-93C2-40F8-A7A9-5A680D5AC24C}" destId="{1950FD50-5310-409E-971F-C51B35B5302B}" srcOrd="1" destOrd="0" presId="urn:microsoft.com/office/officeart/2005/8/layout/radial2"/>
    <dgm:cxn modelId="{E2BE7406-3DC5-4D42-8FFC-73449FE4E409}" type="presParOf" srcId="{A7F5F928-FFE4-496B-B158-93B938A5457F}" destId="{00951D41-32DC-40FC-B8E7-16BD2D72AAD7}" srcOrd="5" destOrd="0" presId="urn:microsoft.com/office/officeart/2005/8/layout/radial2"/>
    <dgm:cxn modelId="{7882A902-5D34-4627-A1DD-F419EFD0CE51}" type="presParOf" srcId="{A7F5F928-FFE4-496B-B158-93B938A5457F}" destId="{E68EF610-B023-4E29-BEF2-4A9746104600}" srcOrd="6" destOrd="0" presId="urn:microsoft.com/office/officeart/2005/8/layout/radial2"/>
    <dgm:cxn modelId="{A6976E9C-7434-40C7-921D-D894071529E6}" type="presParOf" srcId="{E68EF610-B023-4E29-BEF2-4A9746104600}" destId="{75A25C6C-8D0B-439C-B164-7D8BBF747EF4}" srcOrd="0" destOrd="0" presId="urn:microsoft.com/office/officeart/2005/8/layout/radial2"/>
    <dgm:cxn modelId="{5D246A80-0D4C-46CB-9065-0C7B363CC306}" type="presParOf" srcId="{E68EF610-B023-4E29-BEF2-4A9746104600}" destId="{85D0F876-BB43-4FB7-8E9A-4305717C3725}" srcOrd="1" destOrd="0" presId="urn:microsoft.com/office/officeart/2005/8/layout/radial2"/>
    <dgm:cxn modelId="{4BD142A6-E58E-4580-868D-B78F250ACA91}" type="presParOf" srcId="{A7F5F928-FFE4-496B-B158-93B938A5457F}" destId="{813E6C44-8134-4431-8A53-ED8B370F7B28}" srcOrd="7" destOrd="0" presId="urn:microsoft.com/office/officeart/2005/8/layout/radial2"/>
    <dgm:cxn modelId="{45FABD2B-1861-499E-892F-D8BC8818D10C}" type="presParOf" srcId="{A7F5F928-FFE4-496B-B158-93B938A5457F}" destId="{7BCE4152-8152-4063-9333-F2E91F3AF20D}" srcOrd="8" destOrd="0" presId="urn:microsoft.com/office/officeart/2005/8/layout/radial2"/>
    <dgm:cxn modelId="{D07EE4D3-D71F-4C50-A9B0-10AAD601AD63}" type="presParOf" srcId="{7BCE4152-8152-4063-9333-F2E91F3AF20D}" destId="{E080159F-70D0-4988-B547-4CA76C86FB70}" srcOrd="0" destOrd="0" presId="urn:microsoft.com/office/officeart/2005/8/layout/radial2"/>
    <dgm:cxn modelId="{25167C9C-4ED9-4F93-93F7-4F062340FC76}" type="presParOf" srcId="{7BCE4152-8152-4063-9333-F2E91F3AF20D}" destId="{43CDC80B-E57B-4741-83F9-85308569C9E6}" srcOrd="1" destOrd="0" presId="urn:microsoft.com/office/officeart/2005/8/layout/radial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E6C44-8134-4431-8A53-ED8B370F7B28}">
      <dsp:nvSpPr>
        <dsp:cNvPr id="0" name=""/>
        <dsp:cNvSpPr/>
      </dsp:nvSpPr>
      <dsp:spPr>
        <a:xfrm rot="4538630">
          <a:off x="2036114" y="3424796"/>
          <a:ext cx="778476" cy="43857"/>
        </a:xfrm>
        <a:custGeom>
          <a:avLst/>
          <a:gdLst/>
          <a:ahLst/>
          <a:cxnLst/>
          <a:rect l="0" t="0" r="0" b="0"/>
          <a:pathLst>
            <a:path>
              <a:moveTo>
                <a:pt x="0" y="21928"/>
              </a:moveTo>
              <a:lnTo>
                <a:pt x="778476" y="2192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951D41-32DC-40FC-B8E7-16BD2D72AAD7}">
      <dsp:nvSpPr>
        <dsp:cNvPr id="0" name=""/>
        <dsp:cNvSpPr/>
      </dsp:nvSpPr>
      <dsp:spPr>
        <a:xfrm rot="1312344">
          <a:off x="2779030" y="2788911"/>
          <a:ext cx="656988" cy="43857"/>
        </a:xfrm>
        <a:custGeom>
          <a:avLst/>
          <a:gdLst/>
          <a:ahLst/>
          <a:cxnLst/>
          <a:rect l="0" t="0" r="0" b="0"/>
          <a:pathLst>
            <a:path>
              <a:moveTo>
                <a:pt x="0" y="21928"/>
              </a:moveTo>
              <a:lnTo>
                <a:pt x="656988" y="2192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BBDC6C-2638-4C01-8773-747DCCD9FCCB}">
      <dsp:nvSpPr>
        <dsp:cNvPr id="0" name=""/>
        <dsp:cNvSpPr/>
      </dsp:nvSpPr>
      <dsp:spPr>
        <a:xfrm rot="20326210">
          <a:off x="2777193" y="2027526"/>
          <a:ext cx="751001" cy="43857"/>
        </a:xfrm>
        <a:custGeom>
          <a:avLst/>
          <a:gdLst/>
          <a:ahLst/>
          <a:cxnLst/>
          <a:rect l="0" t="0" r="0" b="0"/>
          <a:pathLst>
            <a:path>
              <a:moveTo>
                <a:pt x="0" y="21928"/>
              </a:moveTo>
              <a:lnTo>
                <a:pt x="751001" y="2192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F850E2-2B2F-4073-A2B9-9FC9F11DC221}">
      <dsp:nvSpPr>
        <dsp:cNvPr id="0" name=""/>
        <dsp:cNvSpPr/>
      </dsp:nvSpPr>
      <dsp:spPr>
        <a:xfrm rot="17990759">
          <a:off x="2287919" y="1353919"/>
          <a:ext cx="968783" cy="43857"/>
        </a:xfrm>
        <a:custGeom>
          <a:avLst/>
          <a:gdLst/>
          <a:ahLst/>
          <a:cxnLst/>
          <a:rect l="0" t="0" r="0" b="0"/>
          <a:pathLst>
            <a:path>
              <a:moveTo>
                <a:pt x="0" y="21928"/>
              </a:moveTo>
              <a:lnTo>
                <a:pt x="968783" y="2192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12C5BD-723E-4908-970F-8CD2B7893CDC}">
      <dsp:nvSpPr>
        <dsp:cNvPr id="0" name=""/>
        <dsp:cNvSpPr/>
      </dsp:nvSpPr>
      <dsp:spPr>
        <a:xfrm>
          <a:off x="1256102" y="1523068"/>
          <a:ext cx="1819498" cy="1819498"/>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E0A3F-4B0A-4199-93EE-8BFFF482E4EC}">
      <dsp:nvSpPr>
        <dsp:cNvPr id="0" name=""/>
        <dsp:cNvSpPr/>
      </dsp:nvSpPr>
      <dsp:spPr>
        <a:xfrm>
          <a:off x="2741161" y="848"/>
          <a:ext cx="1055746" cy="101856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Shelter Owners</a:t>
          </a:r>
          <a:endParaRPr lang="en-US" sz="1200" b="1" kern="1200" dirty="0">
            <a:solidFill>
              <a:schemeClr val="tx1"/>
            </a:solidFill>
          </a:endParaRPr>
        </a:p>
      </dsp:txBody>
      <dsp:txXfrm>
        <a:off x="2895771" y="150014"/>
        <a:ext cx="746526" cy="720236"/>
      </dsp:txXfrm>
    </dsp:sp>
    <dsp:sp modelId="{93ED3EE7-515B-494E-8116-7805721FFADB}">
      <dsp:nvSpPr>
        <dsp:cNvPr id="0" name=""/>
        <dsp:cNvSpPr/>
      </dsp:nvSpPr>
      <dsp:spPr>
        <a:xfrm>
          <a:off x="3852292" y="848"/>
          <a:ext cx="1583619" cy="1018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solidFill>
            </a:rPr>
            <a:t>Units of Local Government</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b="1" kern="1200" dirty="0" smtClean="0">
              <a:solidFill>
                <a:schemeClr val="tx1"/>
              </a:solidFill>
            </a:rPr>
            <a:t>Schools</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b="1" kern="1200" dirty="0" smtClean="0">
              <a:solidFill>
                <a:schemeClr val="tx1"/>
              </a:solidFill>
            </a:rPr>
            <a:t>Churches</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b="1" kern="1200" dirty="0" smtClean="0">
              <a:solidFill>
                <a:schemeClr val="tx1"/>
              </a:solidFill>
            </a:rPr>
            <a:t>Private facilities</a:t>
          </a:r>
          <a:endParaRPr lang="en-US" sz="1400" b="1" kern="1200" dirty="0">
            <a:solidFill>
              <a:schemeClr val="tx1"/>
            </a:solidFill>
          </a:endParaRPr>
        </a:p>
        <a:p>
          <a:pPr marL="114300" lvl="1" indent="-114300" algn="l" defTabSz="622300">
            <a:lnSpc>
              <a:spcPct val="90000"/>
            </a:lnSpc>
            <a:spcBef>
              <a:spcPct val="0"/>
            </a:spcBef>
            <a:spcAft>
              <a:spcPct val="15000"/>
            </a:spcAft>
            <a:buChar char="••"/>
          </a:pPr>
          <a:endParaRPr lang="en-US" sz="1400" b="1" kern="1200" dirty="0">
            <a:solidFill>
              <a:schemeClr val="tx1"/>
            </a:solidFill>
          </a:endParaRPr>
        </a:p>
      </dsp:txBody>
      <dsp:txXfrm>
        <a:off x="3852292" y="848"/>
        <a:ext cx="1583619" cy="1018568"/>
      </dsp:txXfrm>
    </dsp:sp>
    <dsp:sp modelId="{01A59279-6977-4D0E-BBC6-8B6F67502D21}">
      <dsp:nvSpPr>
        <dsp:cNvPr id="0" name=""/>
        <dsp:cNvSpPr/>
      </dsp:nvSpPr>
      <dsp:spPr>
        <a:xfrm>
          <a:off x="3468148" y="1219781"/>
          <a:ext cx="1018568" cy="101856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Parish</a:t>
          </a:r>
        </a:p>
        <a:p>
          <a:pPr lvl="0" algn="ctr" defTabSz="533400">
            <a:lnSpc>
              <a:spcPct val="90000"/>
            </a:lnSpc>
            <a:spcBef>
              <a:spcPct val="0"/>
            </a:spcBef>
            <a:spcAft>
              <a:spcPct val="35000"/>
            </a:spcAft>
          </a:pPr>
          <a:r>
            <a:rPr lang="en-US" sz="1200" b="1" kern="1200" dirty="0" smtClean="0">
              <a:solidFill>
                <a:schemeClr val="tx1"/>
              </a:solidFill>
            </a:rPr>
            <a:t>OEPs</a:t>
          </a:r>
          <a:endParaRPr lang="en-US" sz="1200" b="1" kern="1200" dirty="0">
            <a:solidFill>
              <a:schemeClr val="tx1"/>
            </a:solidFill>
          </a:endParaRPr>
        </a:p>
      </dsp:txBody>
      <dsp:txXfrm>
        <a:off x="3617314" y="1368947"/>
        <a:ext cx="720236" cy="720236"/>
      </dsp:txXfrm>
    </dsp:sp>
    <dsp:sp modelId="{75A25C6C-8D0B-439C-B164-7D8BBF747EF4}">
      <dsp:nvSpPr>
        <dsp:cNvPr id="0" name=""/>
        <dsp:cNvSpPr/>
      </dsp:nvSpPr>
      <dsp:spPr>
        <a:xfrm>
          <a:off x="3373079" y="2590719"/>
          <a:ext cx="1091698" cy="109169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State of Louisiana</a:t>
          </a:r>
          <a:endParaRPr lang="en-US" sz="1200" b="1" kern="1200" dirty="0">
            <a:solidFill>
              <a:schemeClr val="tx1"/>
            </a:solidFill>
          </a:endParaRPr>
        </a:p>
      </dsp:txBody>
      <dsp:txXfrm>
        <a:off x="3532954" y="2750594"/>
        <a:ext cx="771948" cy="771948"/>
      </dsp:txXfrm>
    </dsp:sp>
    <dsp:sp modelId="{E080159F-70D0-4988-B547-4CA76C86FB70}">
      <dsp:nvSpPr>
        <dsp:cNvPr id="0" name=""/>
        <dsp:cNvSpPr/>
      </dsp:nvSpPr>
      <dsp:spPr>
        <a:xfrm>
          <a:off x="2037128" y="3810501"/>
          <a:ext cx="1242069" cy="109169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Red Cross</a:t>
          </a:r>
          <a:endParaRPr lang="en-US" sz="1200" b="1" kern="1200" dirty="0">
            <a:solidFill>
              <a:schemeClr val="tx1"/>
            </a:solidFill>
          </a:endParaRPr>
        </a:p>
      </dsp:txBody>
      <dsp:txXfrm>
        <a:off x="2219025" y="3970376"/>
        <a:ext cx="878275" cy="771948"/>
      </dsp:txXfrm>
    </dsp:sp>
    <dsp:sp modelId="{43CDC80B-E57B-4741-83F9-85308569C9E6}">
      <dsp:nvSpPr>
        <dsp:cNvPr id="0" name=""/>
        <dsp:cNvSpPr/>
      </dsp:nvSpPr>
      <dsp:spPr>
        <a:xfrm>
          <a:off x="3200404" y="3810501"/>
          <a:ext cx="1863104" cy="109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Standards &amp; expertise</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Cots/Blankets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Food</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Trained shelter volunteers</a:t>
          </a:r>
          <a:endParaRPr lang="en-US" sz="1400" b="1" kern="1200" dirty="0"/>
        </a:p>
        <a:p>
          <a:pPr marL="57150" lvl="1" indent="-57150" algn="l" defTabSz="488950">
            <a:lnSpc>
              <a:spcPct val="90000"/>
            </a:lnSpc>
            <a:spcBef>
              <a:spcPct val="0"/>
            </a:spcBef>
            <a:spcAft>
              <a:spcPct val="15000"/>
            </a:spcAft>
            <a:buChar char="••"/>
          </a:pPr>
          <a:endParaRPr lang="en-US" sz="1100" kern="1200" dirty="0"/>
        </a:p>
      </dsp:txBody>
      <dsp:txXfrm>
        <a:off x="3200404" y="3810501"/>
        <a:ext cx="1863104" cy="1091698"/>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56270-0A97-422D-AC76-FCD558DC451D}" type="datetimeFigureOut">
              <a:rPr lang="en-US" smtClean="0"/>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FF6C2-DDD6-49FA-828E-A8E272161978}" type="slidenum">
              <a:rPr lang="en-US" smtClean="0"/>
              <a:t>‹#›</a:t>
            </a:fld>
            <a:endParaRPr lang="en-US"/>
          </a:p>
        </p:txBody>
      </p:sp>
    </p:spTree>
    <p:extLst>
      <p:ext uri="{BB962C8B-B14F-4D97-AF65-F5344CB8AC3E}">
        <p14:creationId xmlns:p14="http://schemas.microsoft.com/office/powerpoint/2010/main" val="424861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Kay  (30-45 sec.)</a:t>
            </a:r>
          </a:p>
          <a:p>
            <a:endParaRPr lang="en-US" dirty="0"/>
          </a:p>
        </p:txBody>
      </p:sp>
      <p:sp>
        <p:nvSpPr>
          <p:cNvPr id="4" name="Slide Number Placeholder 3"/>
          <p:cNvSpPr>
            <a:spLocks noGrp="1"/>
          </p:cNvSpPr>
          <p:nvPr>
            <p:ph type="sldNum" sz="quarter" idx="10"/>
          </p:nvPr>
        </p:nvSpPr>
        <p:spPr/>
        <p:txBody>
          <a:bodyPr/>
          <a:lstStyle/>
          <a:p>
            <a:fld id="{108FF6C2-DDD6-49FA-828E-A8E272161978}" type="slidenum">
              <a:rPr lang="en-US" smtClean="0"/>
              <a:t>1</a:t>
            </a:fld>
            <a:endParaRPr lang="en-US"/>
          </a:p>
        </p:txBody>
      </p:sp>
    </p:spTree>
    <p:extLst>
      <p:ext uri="{BB962C8B-B14F-4D97-AF65-F5344CB8AC3E}">
        <p14:creationId xmlns:p14="http://schemas.microsoft.com/office/powerpoint/2010/main" val="82198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Kay (3</a:t>
            </a:r>
            <a:r>
              <a:rPr lang="en-US" baseline="0" dirty="0" smtClean="0"/>
              <a:t> min)</a:t>
            </a:r>
            <a:endParaRPr lang="en-US" dirty="0"/>
          </a:p>
        </p:txBody>
      </p:sp>
      <p:sp>
        <p:nvSpPr>
          <p:cNvPr id="4" name="Slide Number Placeholder 3"/>
          <p:cNvSpPr>
            <a:spLocks noGrp="1"/>
          </p:cNvSpPr>
          <p:nvPr>
            <p:ph type="sldNum" sz="quarter" idx="10"/>
          </p:nvPr>
        </p:nvSpPr>
        <p:spPr/>
        <p:txBody>
          <a:bodyPr/>
          <a:lstStyle/>
          <a:p>
            <a:fld id="{108FF6C2-DDD6-49FA-828E-A8E272161978}" type="slidenum">
              <a:rPr lang="en-US" smtClean="0"/>
              <a:t>2</a:t>
            </a:fld>
            <a:endParaRPr lang="en-US"/>
          </a:p>
        </p:txBody>
      </p:sp>
    </p:spTree>
    <p:extLst>
      <p:ext uri="{BB962C8B-B14F-4D97-AF65-F5344CB8AC3E}">
        <p14:creationId xmlns:p14="http://schemas.microsoft.com/office/powerpoint/2010/main" val="29216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p:spPr>
      </p:sp>
      <p:sp>
        <p:nvSpPr>
          <p:cNvPr id="19458" name="Notes Placeholder 2"/>
          <p:cNvSpPr>
            <a:spLocks noGrp="1"/>
          </p:cNvSpPr>
          <p:nvPr>
            <p:ph type="body" idx="1"/>
          </p:nvPr>
        </p:nvSpPr>
        <p:spPr bwMode="auto">
          <a:noFill/>
        </p:spPr>
        <p:txBody>
          <a:bodyPr vert="horz" wrap="square" numCol="1" anchor="t" anchorCtr="0" compatLnSpc="1">
            <a:prstTxWarp prst="textNoShape">
              <a:avLst/>
            </a:prstTxWarp>
          </a:bodyPr>
          <a:lstStyle/>
          <a:p>
            <a:pPr eaLnBrk="1" hangingPunct="1">
              <a:spcBef>
                <a:spcPct val="0"/>
              </a:spcBef>
              <a:buFont typeface="Arial" pitchFamily="34" charset="0"/>
              <a:buNone/>
            </a:pPr>
            <a:r>
              <a:rPr lang="en-US" dirty="0" smtClean="0">
                <a:solidFill>
                  <a:srgbClr val="000000"/>
                </a:solidFill>
              </a:rPr>
              <a:t>Kay– (4-6 min)</a:t>
            </a:r>
          </a:p>
          <a:p>
            <a:pPr eaLnBrk="1" hangingPunct="1">
              <a:spcBef>
                <a:spcPct val="0"/>
              </a:spcBef>
              <a:buFont typeface="Arial" pitchFamily="34" charset="0"/>
              <a:buChar char="•"/>
            </a:pPr>
            <a:r>
              <a:rPr lang="en-US" dirty="0" smtClean="0">
                <a:solidFill>
                  <a:srgbClr val="000000"/>
                </a:solidFill>
              </a:rPr>
              <a:t>Before we go into details on structure, I wanted to talk about</a:t>
            </a:r>
            <a:r>
              <a:rPr lang="en-US" baseline="0" dirty="0" smtClean="0">
                <a:solidFill>
                  <a:srgbClr val="000000"/>
                </a:solidFill>
              </a:rPr>
              <a:t> our purpose in doing this.</a:t>
            </a:r>
          </a:p>
          <a:p>
            <a:pPr eaLnBrk="1" hangingPunct="1">
              <a:spcBef>
                <a:spcPct val="0"/>
              </a:spcBef>
              <a:buFont typeface="Arial" pitchFamily="34" charset="0"/>
              <a:buChar char="•"/>
            </a:pPr>
            <a:r>
              <a:rPr lang="en-US" baseline="0" dirty="0" smtClean="0">
                <a:solidFill>
                  <a:srgbClr val="000000"/>
                </a:solidFill>
              </a:rPr>
              <a:t>It all starts with the mission—”To prevent and alleviate human suffering in the face of emergencies.”  It’s why we’re here.</a:t>
            </a:r>
          </a:p>
          <a:p>
            <a:pPr>
              <a:buFont typeface="Arial" pitchFamily="34" charset="0"/>
              <a:buChar char="•"/>
            </a:pPr>
            <a:r>
              <a:rPr lang="en-US" sz="2400" dirty="0">
                <a:latin typeface="+mj-lt"/>
                <a:ea typeface="+mj-ea"/>
                <a:cs typeface="+mj-cs"/>
                <a:sym typeface="Avenir Roman"/>
              </a:rPr>
              <a:t>What is the world we are trying to build beyond 2017?  </a:t>
            </a:r>
          </a:p>
          <a:p>
            <a:pPr>
              <a:buFont typeface="Arial" pitchFamily="34" charset="0"/>
              <a:buChar char="•"/>
            </a:pPr>
            <a:r>
              <a:rPr lang="en-US" sz="2400" dirty="0">
                <a:latin typeface="+mj-lt"/>
                <a:ea typeface="+mj-ea"/>
                <a:cs typeface="+mj-cs"/>
                <a:sym typeface="Avenir Roman"/>
              </a:rPr>
              <a:t>It’s a world where the mission can truly thrive as we are able to apply our growth in fundraising dollars to an expanded reach in service delivery. </a:t>
            </a:r>
          </a:p>
          <a:p>
            <a:pPr>
              <a:buFont typeface="Arial" pitchFamily="34" charset="0"/>
              <a:buChar char="•"/>
            </a:pPr>
            <a:r>
              <a:rPr lang="en-US" sz="2400" dirty="0">
                <a:latin typeface="+mj-lt"/>
                <a:ea typeface="+mj-ea"/>
                <a:cs typeface="+mj-cs"/>
                <a:sym typeface="Avenir Roman"/>
              </a:rPr>
              <a:t>By 2017, we will be an organization that—</a:t>
            </a:r>
          </a:p>
          <a:p>
            <a:pPr lvl="1">
              <a:buFont typeface="Arial" pitchFamily="34" charset="0"/>
              <a:buChar char="•"/>
            </a:pPr>
            <a:r>
              <a:rPr lang="en-US" sz="2400" dirty="0">
                <a:latin typeface="+mj-lt"/>
                <a:ea typeface="+mj-ea"/>
                <a:cs typeface="+mj-cs"/>
                <a:sym typeface="Avenir Roman"/>
              </a:rPr>
              <a:t>Shows increased participation across the entire disaster cycle—prepare, respond and recover; </a:t>
            </a:r>
          </a:p>
          <a:p>
            <a:pPr lvl="1">
              <a:buFont typeface="Arial" pitchFamily="34" charset="0"/>
              <a:buChar char="•"/>
            </a:pPr>
            <a:r>
              <a:rPr lang="en-US" sz="2400" dirty="0">
                <a:latin typeface="+mj-lt"/>
                <a:ea typeface="+mj-ea"/>
                <a:cs typeface="+mj-cs"/>
                <a:sym typeface="Avenir Roman"/>
              </a:rPr>
              <a:t>Increases its presence in more than 2,000 U.S. communities and military facilities worldwide;</a:t>
            </a:r>
          </a:p>
          <a:p>
            <a:pPr lvl="1">
              <a:buFont typeface="Arial" pitchFamily="34" charset="0"/>
              <a:buChar char="•"/>
            </a:pPr>
            <a:r>
              <a:rPr lang="en-US" sz="2400" dirty="0">
                <a:latin typeface="+mj-lt"/>
                <a:ea typeface="+mj-ea"/>
                <a:cs typeface="+mj-cs"/>
                <a:sym typeface="Avenir Roman"/>
              </a:rPr>
              <a:t>Responds to more emergencies with more resources for those affected, boosting financial assistance per family by 10 percent; and</a:t>
            </a:r>
          </a:p>
          <a:p>
            <a:pPr lvl="1">
              <a:buFont typeface="Arial" pitchFamily="34" charset="0"/>
              <a:buChar char="•"/>
            </a:pPr>
            <a:r>
              <a:rPr lang="en-US" sz="2400" dirty="0">
                <a:latin typeface="+mj-lt"/>
                <a:ea typeface="+mj-ea"/>
                <a:cs typeface="+mj-cs"/>
                <a:sym typeface="Avenir Roman"/>
              </a:rPr>
              <a:t>Focuses on lifesaving </a:t>
            </a:r>
            <a:r>
              <a:rPr lang="en-US" sz="2400" i="1" dirty="0">
                <a:latin typeface="+mj-lt"/>
                <a:ea typeface="+mj-ea"/>
                <a:cs typeface="+mj-cs"/>
                <a:sym typeface="Avenir Roman"/>
              </a:rPr>
              <a:t>outcomes</a:t>
            </a:r>
            <a:r>
              <a:rPr lang="en-US" sz="2400" dirty="0">
                <a:latin typeface="+mj-lt"/>
                <a:ea typeface="+mj-ea"/>
                <a:cs typeface="+mj-cs"/>
                <a:sym typeface="Avenir Roman"/>
              </a:rPr>
              <a:t> as well as outputs, with a 15 – 25 percent improvement in preventing cardiac arrest, choking and drowning, responding to home fires and natural disasters and collecting blood. </a:t>
            </a:r>
          </a:p>
          <a:p>
            <a:pPr eaLnBrk="1" hangingPunct="1">
              <a:spcBef>
                <a:spcPct val="0"/>
              </a:spcBef>
              <a:buFont typeface="Arial" pitchFamily="34" charset="0"/>
              <a:buChar char="•"/>
            </a:pPr>
            <a:endParaRPr lang="en-US" baseline="0" dirty="0" smtClean="0">
              <a:solidFill>
                <a:srgbClr val="000000"/>
              </a:solidFill>
            </a:endParaRPr>
          </a:p>
          <a:p>
            <a:pPr eaLnBrk="1" hangingPunct="1">
              <a:spcBef>
                <a:spcPct val="0"/>
              </a:spcBef>
              <a:buFont typeface="Arial" pitchFamily="34" charset="0"/>
              <a:buChar char="•"/>
            </a:pPr>
            <a:endParaRPr lang="en-US"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 (2 min)</a:t>
            </a:r>
          </a:p>
          <a:p>
            <a:r>
              <a:rPr lang="en-US" dirty="0" smtClean="0"/>
              <a:t>Here is one of the more common ways you think of the American Red Cross</a:t>
            </a:r>
            <a:r>
              <a:rPr lang="en-US" baseline="0" dirty="0" smtClean="0"/>
              <a:t> and as it relates to your line of work.</a:t>
            </a:r>
          </a:p>
          <a:p>
            <a:r>
              <a:rPr lang="en-US" baseline="0" dirty="0" smtClean="0"/>
              <a:t>For large disasters you expect to see us opening and assisting with shelters, operating our ERV’s delivering meals to residents who’s homes have been damaged and are cleaning up, and we do this </a:t>
            </a:r>
            <a:endParaRPr lang="en-US" dirty="0"/>
          </a:p>
        </p:txBody>
      </p:sp>
      <p:sp>
        <p:nvSpPr>
          <p:cNvPr id="4" name="Slide Number Placeholder 3"/>
          <p:cNvSpPr>
            <a:spLocks noGrp="1"/>
          </p:cNvSpPr>
          <p:nvPr>
            <p:ph type="sldNum" sz="quarter" idx="10"/>
          </p:nvPr>
        </p:nvSpPr>
        <p:spPr/>
        <p:txBody>
          <a:bodyPr/>
          <a:lstStyle/>
          <a:p>
            <a:fld id="{74E25B85-7DDC-4A94-A4C5-5404E7D3279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6266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6" indent="-285722" eaLnBrk="0" hangingPunct="0">
              <a:defRPr>
                <a:solidFill>
                  <a:schemeClr val="tx1"/>
                </a:solidFill>
                <a:latin typeface="Arial" charset="0"/>
              </a:defRPr>
            </a:lvl2pPr>
            <a:lvl3pPr marL="1142886" indent="-228578" eaLnBrk="0" hangingPunct="0">
              <a:defRPr>
                <a:solidFill>
                  <a:schemeClr val="tx1"/>
                </a:solidFill>
                <a:latin typeface="Arial" charset="0"/>
              </a:defRPr>
            </a:lvl3pPr>
            <a:lvl4pPr marL="1600041" indent="-228578" eaLnBrk="0" hangingPunct="0">
              <a:defRPr>
                <a:solidFill>
                  <a:schemeClr val="tx1"/>
                </a:solidFill>
                <a:latin typeface="Arial" charset="0"/>
              </a:defRPr>
            </a:lvl4pPr>
            <a:lvl5pPr marL="2057196" indent="-228578" eaLnBrk="0" hangingPunct="0">
              <a:defRPr>
                <a:solidFill>
                  <a:schemeClr val="tx1"/>
                </a:solidFill>
                <a:latin typeface="Arial" charset="0"/>
              </a:defRPr>
            </a:lvl5pPr>
            <a:lvl6pPr marL="2514350" indent="-228578" eaLnBrk="0" fontAlgn="base" hangingPunct="0">
              <a:spcBef>
                <a:spcPct val="0"/>
              </a:spcBef>
              <a:spcAft>
                <a:spcPct val="0"/>
              </a:spcAft>
              <a:defRPr>
                <a:solidFill>
                  <a:schemeClr val="tx1"/>
                </a:solidFill>
                <a:latin typeface="Arial" charset="0"/>
              </a:defRPr>
            </a:lvl6pPr>
            <a:lvl7pPr marL="2971505" indent="-228578" eaLnBrk="0" fontAlgn="base" hangingPunct="0">
              <a:spcBef>
                <a:spcPct val="0"/>
              </a:spcBef>
              <a:spcAft>
                <a:spcPct val="0"/>
              </a:spcAft>
              <a:defRPr>
                <a:solidFill>
                  <a:schemeClr val="tx1"/>
                </a:solidFill>
                <a:latin typeface="Arial" charset="0"/>
              </a:defRPr>
            </a:lvl7pPr>
            <a:lvl8pPr marL="3428660" indent="-228578" eaLnBrk="0" fontAlgn="base" hangingPunct="0">
              <a:spcBef>
                <a:spcPct val="0"/>
              </a:spcBef>
              <a:spcAft>
                <a:spcPct val="0"/>
              </a:spcAft>
              <a:defRPr>
                <a:solidFill>
                  <a:schemeClr val="tx1"/>
                </a:solidFill>
                <a:latin typeface="Arial" charset="0"/>
              </a:defRPr>
            </a:lvl8pPr>
            <a:lvl9pPr marL="3885814" indent="-228578" eaLnBrk="0" fontAlgn="base" hangingPunct="0">
              <a:spcBef>
                <a:spcPct val="0"/>
              </a:spcBef>
              <a:spcAft>
                <a:spcPct val="0"/>
              </a:spcAft>
              <a:defRPr>
                <a:solidFill>
                  <a:schemeClr val="tx1"/>
                </a:solidFill>
                <a:latin typeface="Arial" charset="0"/>
              </a:defRPr>
            </a:lvl9pPr>
          </a:lstStyle>
          <a:p>
            <a:pPr eaLnBrk="1" hangingPunct="1"/>
            <a:fld id="{A8E62A95-6025-4081-816B-73429FB02C71}" type="slidenum">
              <a:rPr lang="en-US"/>
              <a:pPr eaLnBrk="1" hangingPunct="1"/>
              <a:t>5</a:t>
            </a:fld>
            <a:endParaRPr lang="en-US"/>
          </a:p>
        </p:txBody>
      </p:sp>
      <p:sp>
        <p:nvSpPr>
          <p:cNvPr id="38915"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0C79299-699C-4982-8303-361BA408D161}" type="slidenum">
              <a:rPr lang="en-US" sz="1200"/>
              <a:pPr algn="r" eaLnBrk="1" hangingPunct="1"/>
              <a:t>5</a:t>
            </a:fld>
            <a:endParaRPr lang="en-US" sz="1200"/>
          </a:p>
        </p:txBody>
      </p:sp>
      <p:sp>
        <p:nvSpPr>
          <p:cNvPr id="38916"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FA8348D-C93E-4D23-A238-8EE4B60B676E}" type="slidenum">
              <a:rPr lang="en-US" sz="1200"/>
              <a:pPr algn="r" eaLnBrk="1" hangingPunct="1"/>
              <a:t>5</a:t>
            </a:fld>
            <a:endParaRPr lang="en-US" sz="1200"/>
          </a:p>
        </p:txBody>
      </p:sp>
      <p:sp>
        <p:nvSpPr>
          <p:cNvPr id="38917" name="Rectangle 2"/>
          <p:cNvSpPr>
            <a:spLocks noGrp="1" noRot="1" noChangeAspect="1" noChangeArrowheads="1" noTextEdit="1"/>
          </p:cNvSpPr>
          <p:nvPr>
            <p:ph type="sldImg"/>
          </p:nvPr>
        </p:nvSpPr>
        <p:spPr>
          <a:xfrm>
            <a:off x="1147763" y="685800"/>
            <a:ext cx="4570412" cy="3429000"/>
          </a:xfrm>
          <a:ln/>
        </p:spPr>
      </p:sp>
      <p:sp>
        <p:nvSpPr>
          <p:cNvPr id="389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Bruce– (2 min)</a:t>
            </a:r>
          </a:p>
          <a:p>
            <a:pPr eaLnBrk="1" hangingPunct="1">
              <a:spcBef>
                <a:spcPct val="0"/>
              </a:spcBef>
            </a:pPr>
            <a:r>
              <a:rPr lang="en-US" dirty="0" smtClean="0"/>
              <a:t>Our staff have been and are continuing to work with the fire departments in your parish</a:t>
            </a:r>
            <a:r>
              <a:rPr lang="en-US" baseline="0" dirty="0" smtClean="0"/>
              <a:t> to ensure efficient notification of home fires.  We know that some notification process are working more smoothly than others.  We have had success in several parishes of being added as a contact and SOP for their 911 dispatch system after a residential fire has occurred and FD has responded. If this is something your parish may be able to </a:t>
            </a:r>
          </a:p>
          <a:p>
            <a:pPr eaLnBrk="1" hangingPunct="1">
              <a:spcBef>
                <a:spcPct val="0"/>
              </a:spcBef>
            </a:pPr>
            <a:r>
              <a:rPr lang="en-US" baseline="0" dirty="0" smtClean="0"/>
              <a:t>Most responses are handled by volunteers.</a:t>
            </a:r>
          </a:p>
          <a:p>
            <a:pPr eaLnBrk="1" hangingPunct="1">
              <a:spcBef>
                <a:spcPct val="0"/>
              </a:spcBef>
            </a:pPr>
            <a:endParaRPr lang="en-US" baseline="0" dirty="0" smtClean="0"/>
          </a:p>
          <a:p>
            <a:pPr eaLnBrk="1" hangingPunct="1">
              <a:spcBef>
                <a:spcPct val="0"/>
              </a:spcBef>
            </a:pPr>
            <a:endParaRPr lang="en-US" dirty="0" smtClean="0"/>
          </a:p>
        </p:txBody>
      </p:sp>
    </p:spTree>
    <p:extLst>
      <p:ext uri="{BB962C8B-B14F-4D97-AF65-F5344CB8AC3E}">
        <p14:creationId xmlns:p14="http://schemas.microsoft.com/office/powerpoint/2010/main" val="82376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Geneva" pitchFamily="-127" charset="-128"/>
              </a:rPr>
              <a:t>In so many cases fire deaths are avoidable if proper preparedness measures are in place. The Red Cross and partners will collaborate to support increased home fire preparedness and prevention in communities across the country. Nationally, the campaign aims to reduce home fire deaths and injuries by 25% within 5 years.</a:t>
            </a:r>
          </a:p>
        </p:txBody>
      </p:sp>
      <p:sp>
        <p:nvSpPr>
          <p:cNvPr id="49156" name="Slide Number Placeholder 3"/>
          <p:cNvSpPr>
            <a:spLocks noGrp="1"/>
          </p:cNvSpPr>
          <p:nvPr>
            <p:ph type="sldNum" sz="quarter" idx="5"/>
          </p:nvPr>
        </p:nvSpPr>
        <p:spPr bwMode="auto">
          <a:noFill/>
          <a:ln>
            <a:miter lim="800000"/>
            <a:headEnd/>
            <a:tailEnd/>
          </a:ln>
        </p:spPr>
        <p:txBody>
          <a:bodyPr/>
          <a:lstStyle/>
          <a:p>
            <a:fld id="{791F28C4-2987-4648-A582-DCF3660E367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is our Disaster Cycle Services team in Louisiana—we have 16 paid staff members (including myself) and an army of volunteers.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8FF6C2-DDD6-49FA-828E-A8E272161978}" type="slidenum">
              <a:rPr lang="en-US" smtClean="0"/>
              <a:t>8</a:t>
            </a:fld>
            <a:endParaRPr lang="en-US"/>
          </a:p>
        </p:txBody>
      </p:sp>
    </p:spTree>
    <p:extLst>
      <p:ext uri="{BB962C8B-B14F-4D97-AF65-F5344CB8AC3E}">
        <p14:creationId xmlns:p14="http://schemas.microsoft.com/office/powerpoint/2010/main" val="94457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92B86C-3998-416D-9FC1-A5DD5AAC69E3}"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E37D8-F148-4BB0-9B83-E7091E19B1DA}" type="slidenum">
              <a:rPr lang="en-US" smtClean="0"/>
              <a:t>‹#›</a:t>
            </a:fld>
            <a:endParaRPr lang="en-US"/>
          </a:p>
        </p:txBody>
      </p:sp>
    </p:spTree>
    <p:extLst>
      <p:ext uri="{BB962C8B-B14F-4D97-AF65-F5344CB8AC3E}">
        <p14:creationId xmlns:p14="http://schemas.microsoft.com/office/powerpoint/2010/main" val="280154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92B86C-3998-416D-9FC1-A5DD5AAC69E3}"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E37D8-F148-4BB0-9B83-E7091E19B1DA}" type="slidenum">
              <a:rPr lang="en-US" smtClean="0"/>
              <a:t>‹#›</a:t>
            </a:fld>
            <a:endParaRPr lang="en-US"/>
          </a:p>
        </p:txBody>
      </p:sp>
    </p:spTree>
    <p:extLst>
      <p:ext uri="{BB962C8B-B14F-4D97-AF65-F5344CB8AC3E}">
        <p14:creationId xmlns:p14="http://schemas.microsoft.com/office/powerpoint/2010/main" val="251594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92B86C-3998-416D-9FC1-A5DD5AAC69E3}"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E37D8-F148-4BB0-9B83-E7091E19B1DA}" type="slidenum">
              <a:rPr lang="en-US" smtClean="0"/>
              <a:t>‹#›</a:t>
            </a:fld>
            <a:endParaRPr lang="en-US"/>
          </a:p>
        </p:txBody>
      </p:sp>
    </p:spTree>
    <p:extLst>
      <p:ext uri="{BB962C8B-B14F-4D97-AF65-F5344CB8AC3E}">
        <p14:creationId xmlns:p14="http://schemas.microsoft.com/office/powerpoint/2010/main" val="3691252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84842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41217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2898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2776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722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80805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59556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4317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92B86C-3998-416D-9FC1-A5DD5AAC69E3}"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E37D8-F148-4BB0-9B83-E7091E19B1DA}" type="slidenum">
              <a:rPr lang="en-US" smtClean="0"/>
              <a:t>‹#›</a:t>
            </a:fld>
            <a:endParaRPr lang="en-US"/>
          </a:p>
        </p:txBody>
      </p:sp>
    </p:spTree>
    <p:extLst>
      <p:ext uri="{BB962C8B-B14F-4D97-AF65-F5344CB8AC3E}">
        <p14:creationId xmlns:p14="http://schemas.microsoft.com/office/powerpoint/2010/main" val="4271106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40623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80876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43834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923671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54264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19775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3342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405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5011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070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92B86C-3998-416D-9FC1-A5DD5AAC69E3}"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E37D8-F148-4BB0-9B83-E7091E19B1DA}" type="slidenum">
              <a:rPr lang="en-US" smtClean="0"/>
              <a:t>‹#›</a:t>
            </a:fld>
            <a:endParaRPr lang="en-US"/>
          </a:p>
        </p:txBody>
      </p:sp>
    </p:spTree>
    <p:extLst>
      <p:ext uri="{BB962C8B-B14F-4D97-AF65-F5344CB8AC3E}">
        <p14:creationId xmlns:p14="http://schemas.microsoft.com/office/powerpoint/2010/main" val="2694743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7025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36978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5560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18288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171001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66767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96996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1615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5318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5223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92B86C-3998-416D-9FC1-A5DD5AAC69E3}"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E37D8-F148-4BB0-9B83-E7091E19B1DA}" type="slidenum">
              <a:rPr lang="en-US" smtClean="0"/>
              <a:t>‹#›</a:t>
            </a:fld>
            <a:endParaRPr lang="en-US"/>
          </a:p>
        </p:txBody>
      </p:sp>
    </p:spTree>
    <p:extLst>
      <p:ext uri="{BB962C8B-B14F-4D97-AF65-F5344CB8AC3E}">
        <p14:creationId xmlns:p14="http://schemas.microsoft.com/office/powerpoint/2010/main" val="2951777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13570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58835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92141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08697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1773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92B86C-3998-416D-9FC1-A5DD5AAC69E3}"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E37D8-F148-4BB0-9B83-E7091E19B1DA}" type="slidenum">
              <a:rPr lang="en-US" smtClean="0"/>
              <a:t>‹#›</a:t>
            </a:fld>
            <a:endParaRPr lang="en-US"/>
          </a:p>
        </p:txBody>
      </p:sp>
    </p:spTree>
    <p:extLst>
      <p:ext uri="{BB962C8B-B14F-4D97-AF65-F5344CB8AC3E}">
        <p14:creationId xmlns:p14="http://schemas.microsoft.com/office/powerpoint/2010/main" val="37243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92B86C-3998-416D-9FC1-A5DD5AAC69E3}"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E37D8-F148-4BB0-9B83-E7091E19B1DA}" type="slidenum">
              <a:rPr lang="en-US" smtClean="0"/>
              <a:t>‹#›</a:t>
            </a:fld>
            <a:endParaRPr lang="en-US"/>
          </a:p>
        </p:txBody>
      </p:sp>
    </p:spTree>
    <p:extLst>
      <p:ext uri="{BB962C8B-B14F-4D97-AF65-F5344CB8AC3E}">
        <p14:creationId xmlns:p14="http://schemas.microsoft.com/office/powerpoint/2010/main" val="426351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2B86C-3998-416D-9FC1-A5DD5AAC69E3}"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4E37D8-F148-4BB0-9B83-E7091E19B1DA}" type="slidenum">
              <a:rPr lang="en-US" smtClean="0"/>
              <a:t>‹#›</a:t>
            </a:fld>
            <a:endParaRPr lang="en-US"/>
          </a:p>
        </p:txBody>
      </p:sp>
    </p:spTree>
    <p:extLst>
      <p:ext uri="{BB962C8B-B14F-4D97-AF65-F5344CB8AC3E}">
        <p14:creationId xmlns:p14="http://schemas.microsoft.com/office/powerpoint/2010/main" val="250545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2B86C-3998-416D-9FC1-A5DD5AAC69E3}"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E37D8-F148-4BB0-9B83-E7091E19B1DA}" type="slidenum">
              <a:rPr lang="en-US" smtClean="0"/>
              <a:t>‹#›</a:t>
            </a:fld>
            <a:endParaRPr lang="en-US"/>
          </a:p>
        </p:txBody>
      </p:sp>
    </p:spTree>
    <p:extLst>
      <p:ext uri="{BB962C8B-B14F-4D97-AF65-F5344CB8AC3E}">
        <p14:creationId xmlns:p14="http://schemas.microsoft.com/office/powerpoint/2010/main" val="70065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2B86C-3998-416D-9FC1-A5DD5AAC69E3}"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E37D8-F148-4BB0-9B83-E7091E19B1DA}" type="slidenum">
              <a:rPr lang="en-US" smtClean="0"/>
              <a:t>‹#›</a:t>
            </a:fld>
            <a:endParaRPr lang="en-US"/>
          </a:p>
        </p:txBody>
      </p:sp>
    </p:spTree>
    <p:extLst>
      <p:ext uri="{BB962C8B-B14F-4D97-AF65-F5344CB8AC3E}">
        <p14:creationId xmlns:p14="http://schemas.microsoft.com/office/powerpoint/2010/main" val="68721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2B86C-3998-416D-9FC1-A5DD5AAC69E3}" type="datetimeFigureOut">
              <a:rPr lang="en-US" smtClean="0"/>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E37D8-F148-4BB0-9B83-E7091E19B1DA}" type="slidenum">
              <a:rPr lang="en-US" smtClean="0"/>
              <a:t>‹#›</a:t>
            </a:fld>
            <a:endParaRPr lang="en-US"/>
          </a:p>
        </p:txBody>
      </p:sp>
    </p:spTree>
    <p:extLst>
      <p:ext uri="{BB962C8B-B14F-4D97-AF65-F5344CB8AC3E}">
        <p14:creationId xmlns:p14="http://schemas.microsoft.com/office/powerpoint/2010/main" val="2751152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91241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8783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6F40FB7-7086-4DB2-A5A3-5E756D34CE23}" type="datetimeFigureOut">
              <a:rPr lang="en-US" smtClean="0">
                <a:solidFill>
                  <a:prstClr val="black">
                    <a:lumMod val="65000"/>
                    <a:lumOff val="35000"/>
                  </a:prstClr>
                </a:solidFill>
              </a:rPr>
              <a:pPr/>
              <a:t>1/14/2015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376D6CB-5318-4937-8B04-89C5845026E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593369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mailto:Bruce.Cuber@redcross.org"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1"/>
            <a:ext cx="9753600" cy="6206837"/>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6412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171" y="5486400"/>
            <a:ext cx="939501" cy="1219200"/>
          </a:xfrm>
          <a:prstGeom prst="rect">
            <a:avLst/>
          </a:prstGeom>
        </p:spPr>
      </p:pic>
      <p:sp>
        <p:nvSpPr>
          <p:cNvPr id="3" name="Content Placeholder 2"/>
          <p:cNvSpPr>
            <a:spLocks noGrp="1"/>
          </p:cNvSpPr>
          <p:nvPr>
            <p:ph idx="1"/>
          </p:nvPr>
        </p:nvSpPr>
        <p:spPr>
          <a:xfrm>
            <a:off x="457200" y="1066800"/>
            <a:ext cx="8229600" cy="5059363"/>
          </a:xfrm>
        </p:spPr>
        <p:txBody>
          <a:bodyPr/>
          <a:lstStyle/>
          <a:p>
            <a:pPr marL="0" indent="0" algn="ctr">
              <a:buNone/>
            </a:pPr>
            <a:endParaRPr lang="en-US" dirty="0" smtClean="0"/>
          </a:p>
          <a:p>
            <a:pPr marL="0" indent="0" algn="ctr">
              <a:buNone/>
            </a:pPr>
            <a:r>
              <a:rPr lang="en-US" dirty="0" smtClean="0"/>
              <a:t>Bruce G. Cuber</a:t>
            </a:r>
          </a:p>
          <a:p>
            <a:pPr marL="0" indent="0" algn="ctr">
              <a:buNone/>
            </a:pPr>
            <a:r>
              <a:rPr lang="en-US" dirty="0" smtClean="0"/>
              <a:t>Regional Disaster Programs Officer</a:t>
            </a:r>
          </a:p>
          <a:p>
            <a:pPr marL="0" indent="0" algn="ctr">
              <a:buNone/>
            </a:pPr>
            <a:r>
              <a:rPr lang="en-US" dirty="0" smtClean="0"/>
              <a:t>American Red Cross</a:t>
            </a:r>
          </a:p>
          <a:p>
            <a:pPr marL="0" indent="0" algn="ctr">
              <a:buNone/>
            </a:pPr>
            <a:r>
              <a:rPr lang="en-US" dirty="0" smtClean="0"/>
              <a:t>Louisiana Region</a:t>
            </a:r>
          </a:p>
          <a:p>
            <a:pPr marL="0" indent="0" algn="ctr">
              <a:buNone/>
            </a:pPr>
            <a:endParaRPr lang="en-US" dirty="0" smtClean="0"/>
          </a:p>
          <a:p>
            <a:pPr marL="0" indent="0" algn="ctr">
              <a:buNone/>
            </a:pPr>
            <a:endParaRPr lang="en-US" dirty="0"/>
          </a:p>
          <a:p>
            <a:pPr marL="0" indent="0" algn="ctr">
              <a:buNone/>
            </a:pPr>
            <a:r>
              <a:rPr lang="en-US" dirty="0" smtClean="0"/>
              <a:t>504-342-5297 c</a:t>
            </a:r>
          </a:p>
          <a:p>
            <a:pPr marL="0" indent="0" algn="ctr">
              <a:buNone/>
            </a:pPr>
            <a:r>
              <a:rPr lang="en-US" dirty="0" smtClean="0">
                <a:solidFill>
                  <a:srgbClr val="0070C0"/>
                </a:solidFill>
                <a:hlinkClick r:id="rId3"/>
              </a:rPr>
              <a:t>Bruce.Cuber@redcross.org</a:t>
            </a:r>
            <a:r>
              <a:rPr lang="en-US" dirty="0" smtClean="0">
                <a:solidFill>
                  <a:srgbClr val="0070C0"/>
                </a:solidFill>
              </a:rPr>
              <a:t> </a:t>
            </a:r>
            <a:endParaRPr lang="en-US" dirty="0">
              <a:solidFill>
                <a:srgbClr val="0070C0"/>
              </a:solidFill>
            </a:endParaRPr>
          </a:p>
        </p:txBody>
      </p:sp>
    </p:spTree>
    <p:extLst>
      <p:ext uri="{BB962C8B-B14F-4D97-AF65-F5344CB8AC3E}">
        <p14:creationId xmlns:p14="http://schemas.microsoft.com/office/powerpoint/2010/main" val="368554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66262"/>
          </a:xfrm>
        </p:spPr>
        <p:txBody>
          <a:bodyPr/>
          <a:lstStyle/>
          <a:p>
            <a:r>
              <a:rPr lang="en-US" dirty="0" smtClean="0"/>
              <a:t>Fundamental Principles</a:t>
            </a:r>
            <a:endParaRPr lang="en-US" dirty="0"/>
          </a:p>
        </p:txBody>
      </p:sp>
      <p:sp>
        <p:nvSpPr>
          <p:cNvPr id="4" name="Rectangle 3"/>
          <p:cNvSpPr txBox="1">
            <a:spLocks noChangeArrowheads="1"/>
          </p:cNvSpPr>
          <p:nvPr/>
        </p:nvSpPr>
        <p:spPr>
          <a:xfrm>
            <a:off x="685800" y="1981200"/>
            <a:ext cx="38100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sz="2800" dirty="0" smtClean="0">
              <a:solidFill>
                <a:prstClr val="black">
                  <a:lumMod val="50000"/>
                  <a:lumOff val="50000"/>
                </a:prstClr>
              </a:solidFill>
            </a:endParaRPr>
          </a:p>
          <a:p>
            <a:endParaRPr lang="en-US" sz="2800" dirty="0" smtClean="0">
              <a:solidFill>
                <a:prstClr val="black">
                  <a:lumMod val="50000"/>
                  <a:lumOff val="50000"/>
                </a:prstClr>
              </a:solidFill>
            </a:endParaRPr>
          </a:p>
          <a:p>
            <a:endParaRPr lang="en-US" sz="2800" dirty="0" smtClean="0">
              <a:solidFill>
                <a:prstClr val="black">
                  <a:lumMod val="50000"/>
                  <a:lumOff val="50000"/>
                </a:prstClr>
              </a:solidFill>
            </a:endParaRPr>
          </a:p>
        </p:txBody>
      </p:sp>
      <p:pic>
        <p:nvPicPr>
          <p:cNvPr id="5" name="Picture 5" descr="unity"/>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a:xfrm>
            <a:off x="1295400" y="1975862"/>
            <a:ext cx="1792288" cy="1834138"/>
          </a:xfrm>
          <a:prstGeom prst="rect">
            <a:avLst/>
          </a:prstGeom>
          <a:effectLst>
            <a:softEdge rad="127000"/>
          </a:effectLst>
        </p:spPr>
      </p:pic>
      <p:pic>
        <p:nvPicPr>
          <p:cNvPr id="6" name="Picture 7" descr="universality"/>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a:xfrm>
            <a:off x="3510416" y="1981200"/>
            <a:ext cx="1787072" cy="1828800"/>
          </a:xfrm>
          <a:prstGeom prst="rect">
            <a:avLst/>
          </a:prstGeom>
          <a:effectLst>
            <a:softEdge rad="127000"/>
          </a:effectLst>
        </p:spPr>
      </p:pic>
      <p:pic>
        <p:nvPicPr>
          <p:cNvPr id="7" name="Picture 9" descr="voluntary"/>
          <p:cNvPicPr>
            <a:picLocks noChangeAspect="1" noChangeArrowheads="1"/>
          </p:cNvPicPr>
          <p:nvPr/>
        </p:nvPicPr>
        <p:blipFill>
          <a:blip r:embed="rId5" cstate="print">
            <a:duotone>
              <a:schemeClr val="accent4">
                <a:shade val="45000"/>
                <a:satMod val="135000"/>
              </a:schemeClr>
              <a:prstClr val="white"/>
            </a:duotone>
          </a:blip>
          <a:srcRect/>
          <a:stretch>
            <a:fillRect/>
          </a:stretch>
        </p:blipFill>
        <p:spPr bwMode="auto">
          <a:xfrm>
            <a:off x="5715000" y="1981200"/>
            <a:ext cx="1788886" cy="1828800"/>
          </a:xfrm>
          <a:prstGeom prst="rect">
            <a:avLst/>
          </a:prstGeom>
          <a:noFill/>
          <a:effectLst>
            <a:softEdge rad="127000"/>
          </a:effectLst>
        </p:spPr>
      </p:pic>
      <p:pic>
        <p:nvPicPr>
          <p:cNvPr id="8" name="Picture 10" descr="neutrality"/>
          <p:cNvPicPr>
            <a:picLocks noChangeAspect="1" noChangeArrowheads="1"/>
          </p:cNvPicPr>
          <p:nvPr/>
        </p:nvPicPr>
        <p:blipFill>
          <a:blip r:embed="rId6" cstate="print">
            <a:duotone>
              <a:schemeClr val="accent4">
                <a:shade val="45000"/>
                <a:satMod val="135000"/>
              </a:schemeClr>
              <a:prstClr val="white"/>
            </a:duotone>
          </a:blip>
          <a:srcRect/>
          <a:stretch>
            <a:fillRect/>
          </a:stretch>
        </p:blipFill>
        <p:spPr bwMode="auto">
          <a:xfrm>
            <a:off x="529184" y="4038600"/>
            <a:ext cx="1937792" cy="1911350"/>
          </a:xfrm>
          <a:prstGeom prst="rect">
            <a:avLst/>
          </a:prstGeom>
          <a:noFill/>
          <a:effectLst>
            <a:softEdge rad="127000"/>
          </a:effectLst>
        </p:spPr>
      </p:pic>
      <p:pic>
        <p:nvPicPr>
          <p:cNvPr id="9" name="Picture 11" descr="impartiality"/>
          <p:cNvPicPr>
            <a:picLocks noChangeAspect="1" noChangeArrowheads="1"/>
          </p:cNvPicPr>
          <p:nvPr/>
        </p:nvPicPr>
        <p:blipFill>
          <a:blip r:embed="rId7" cstate="print">
            <a:duotone>
              <a:schemeClr val="accent4">
                <a:shade val="45000"/>
                <a:satMod val="135000"/>
              </a:schemeClr>
              <a:prstClr val="white"/>
            </a:duotone>
          </a:blip>
          <a:srcRect/>
          <a:stretch>
            <a:fillRect/>
          </a:stretch>
        </p:blipFill>
        <p:spPr bwMode="auto">
          <a:xfrm>
            <a:off x="2359038" y="4114800"/>
            <a:ext cx="1860537" cy="1835150"/>
          </a:xfrm>
          <a:prstGeom prst="rect">
            <a:avLst/>
          </a:prstGeom>
          <a:noFill/>
          <a:effectLst>
            <a:softEdge rad="127000"/>
          </a:effectLst>
        </p:spPr>
      </p:pic>
      <p:pic>
        <p:nvPicPr>
          <p:cNvPr id="10" name="Picture 12" descr="humanity"/>
          <p:cNvPicPr>
            <a:picLocks noChangeAspect="1" noChangeArrowheads="1"/>
          </p:cNvPicPr>
          <p:nvPr/>
        </p:nvPicPr>
        <p:blipFill>
          <a:blip r:embed="rId8" cstate="print">
            <a:duotone>
              <a:schemeClr val="accent4">
                <a:shade val="45000"/>
                <a:satMod val="135000"/>
              </a:schemeClr>
              <a:prstClr val="white"/>
            </a:duotone>
          </a:blip>
          <a:srcRect/>
          <a:stretch>
            <a:fillRect/>
          </a:stretch>
        </p:blipFill>
        <p:spPr bwMode="auto">
          <a:xfrm>
            <a:off x="4403952" y="4026421"/>
            <a:ext cx="1920648" cy="1893367"/>
          </a:xfrm>
          <a:prstGeom prst="rect">
            <a:avLst/>
          </a:prstGeom>
          <a:noFill/>
          <a:effectLst>
            <a:softEdge rad="127000"/>
          </a:effectLst>
        </p:spPr>
      </p:pic>
      <p:pic>
        <p:nvPicPr>
          <p:cNvPr id="11" name="Picture 13" descr="independence"/>
          <p:cNvPicPr>
            <a:picLocks noChangeAspect="1" noChangeArrowheads="1"/>
          </p:cNvPicPr>
          <p:nvPr/>
        </p:nvPicPr>
        <p:blipFill>
          <a:blip r:embed="rId9" cstate="print">
            <a:duotone>
              <a:schemeClr val="accent4">
                <a:shade val="45000"/>
                <a:satMod val="135000"/>
              </a:schemeClr>
              <a:prstClr val="white"/>
            </a:duotone>
          </a:blip>
          <a:srcRect/>
          <a:stretch>
            <a:fillRect/>
          </a:stretch>
        </p:blipFill>
        <p:spPr bwMode="auto">
          <a:xfrm>
            <a:off x="6244184" y="4038600"/>
            <a:ext cx="1937792" cy="1911350"/>
          </a:xfrm>
          <a:prstGeom prst="rect">
            <a:avLst/>
          </a:prstGeom>
          <a:noFill/>
          <a:effectLst>
            <a:softEdge rad="127000"/>
          </a:effec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03886" y="5715000"/>
            <a:ext cx="939501" cy="1219200"/>
          </a:xfrm>
          <a:prstGeom prst="rect">
            <a:avLst/>
          </a:prstGeom>
        </p:spPr>
      </p:pic>
    </p:spTree>
    <p:extLst>
      <p:ext uri="{BB962C8B-B14F-4D97-AF65-F5344CB8AC3E}">
        <p14:creationId xmlns:p14="http://schemas.microsoft.com/office/powerpoint/2010/main" val="548948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227013" y="501650"/>
            <a:ext cx="8739187" cy="400110"/>
          </a:xfrm>
          <a:prstGeom prst="rect">
            <a:avLst/>
          </a:prstGeom>
          <a:noFill/>
          <a:ln w="9525">
            <a:solidFill>
              <a:schemeClr val="tx1"/>
            </a:solidFill>
            <a:miter lim="800000"/>
            <a:headEnd/>
            <a:tailEnd/>
          </a:ln>
        </p:spPr>
        <p:txBody>
          <a:bodyPr>
            <a:spAutoFit/>
          </a:bodyPr>
          <a:lstStyle/>
          <a:p>
            <a:pPr algn="ctr" eaLnBrk="0" hangingPunct="0"/>
            <a:r>
              <a:rPr lang="en-US" sz="2000" dirty="0">
                <a:solidFill>
                  <a:srgbClr val="FF0000"/>
                </a:solidFill>
                <a:cs typeface="Arial" charset="0"/>
                <a:sym typeface="Arial" charset="0"/>
              </a:rPr>
              <a:t>Mission: Prevent and Alleviate Human Suffering in the face of Emergencies</a:t>
            </a:r>
          </a:p>
        </p:txBody>
      </p:sp>
      <p:grpSp>
        <p:nvGrpSpPr>
          <p:cNvPr id="3" name="Group 16"/>
          <p:cNvGrpSpPr>
            <a:grpSpLocks/>
          </p:cNvGrpSpPr>
          <p:nvPr/>
        </p:nvGrpSpPr>
        <p:grpSpPr bwMode="auto">
          <a:xfrm>
            <a:off x="573088" y="1524000"/>
            <a:ext cx="8007350" cy="403225"/>
            <a:chOff x="573535" y="1068692"/>
            <a:chExt cx="8007456" cy="403395"/>
          </a:xfrm>
        </p:grpSpPr>
        <p:sp>
          <p:nvSpPr>
            <p:cNvPr id="18447" name="TextBox 6"/>
            <p:cNvSpPr txBox="1">
              <a:spLocks noChangeArrowheads="1"/>
            </p:cNvSpPr>
            <p:nvPr/>
          </p:nvSpPr>
          <p:spPr bwMode="auto">
            <a:xfrm>
              <a:off x="573535" y="1092515"/>
              <a:ext cx="1570058" cy="376396"/>
            </a:xfrm>
            <a:prstGeom prst="rect">
              <a:avLst/>
            </a:prstGeom>
            <a:noFill/>
            <a:ln w="9525">
              <a:solidFill>
                <a:schemeClr val="tx1"/>
              </a:solidFill>
              <a:miter lim="800000"/>
              <a:headEnd/>
              <a:tailEnd/>
            </a:ln>
          </p:spPr>
          <p:txBody>
            <a:bodyPr>
              <a:spAutoFit/>
            </a:bodyPr>
            <a:lstStyle/>
            <a:p>
              <a:pPr algn="ctr"/>
              <a:r>
                <a:rPr lang="en-US" b="1" dirty="0">
                  <a:solidFill>
                    <a:srgbClr val="000000"/>
                  </a:solidFill>
                  <a:cs typeface="Arial" charset="0"/>
                </a:rPr>
                <a:t>PREPARE</a:t>
              </a:r>
            </a:p>
          </p:txBody>
        </p:sp>
        <p:sp>
          <p:nvSpPr>
            <p:cNvPr id="18448" name="TextBox 7"/>
            <p:cNvSpPr txBox="1">
              <a:spLocks noChangeArrowheads="1"/>
            </p:cNvSpPr>
            <p:nvPr/>
          </p:nvSpPr>
          <p:spPr bwMode="auto">
            <a:xfrm>
              <a:off x="3712064" y="1095691"/>
              <a:ext cx="1595459" cy="376396"/>
            </a:xfrm>
            <a:prstGeom prst="rect">
              <a:avLst/>
            </a:prstGeom>
            <a:noFill/>
            <a:ln w="9525">
              <a:solidFill>
                <a:schemeClr val="tx1"/>
              </a:solidFill>
              <a:miter lim="800000"/>
              <a:headEnd/>
              <a:tailEnd/>
            </a:ln>
          </p:spPr>
          <p:txBody>
            <a:bodyPr>
              <a:spAutoFit/>
            </a:bodyPr>
            <a:lstStyle/>
            <a:p>
              <a:pPr algn="ctr"/>
              <a:r>
                <a:rPr lang="en-US" b="1" dirty="0">
                  <a:solidFill>
                    <a:srgbClr val="000000"/>
                  </a:solidFill>
                  <a:cs typeface="Arial" charset="0"/>
                </a:rPr>
                <a:t>RESPOND</a:t>
              </a:r>
            </a:p>
          </p:txBody>
        </p:sp>
        <p:sp>
          <p:nvSpPr>
            <p:cNvPr id="18449" name="TextBox 12"/>
            <p:cNvSpPr txBox="1">
              <a:spLocks noChangeArrowheads="1"/>
            </p:cNvSpPr>
            <p:nvPr/>
          </p:nvSpPr>
          <p:spPr bwMode="auto">
            <a:xfrm>
              <a:off x="6971245" y="1068692"/>
              <a:ext cx="1609746" cy="376396"/>
            </a:xfrm>
            <a:prstGeom prst="rect">
              <a:avLst/>
            </a:prstGeom>
            <a:noFill/>
            <a:ln w="9525">
              <a:solidFill>
                <a:schemeClr val="tx1"/>
              </a:solidFill>
              <a:miter lim="800000"/>
              <a:headEnd/>
              <a:tailEnd/>
            </a:ln>
          </p:spPr>
          <p:txBody>
            <a:bodyPr>
              <a:spAutoFit/>
            </a:bodyPr>
            <a:lstStyle/>
            <a:p>
              <a:pPr algn="ctr"/>
              <a:r>
                <a:rPr lang="en-US" b="1" dirty="0">
                  <a:solidFill>
                    <a:srgbClr val="000000"/>
                  </a:solidFill>
                  <a:cs typeface="Arial" charset="0"/>
                </a:rPr>
                <a:t>RECOVER</a:t>
              </a:r>
            </a:p>
          </p:txBody>
        </p:sp>
      </p:grpSp>
      <p:grpSp>
        <p:nvGrpSpPr>
          <p:cNvPr id="4" name="Group 18"/>
          <p:cNvGrpSpPr>
            <a:grpSpLocks/>
          </p:cNvGrpSpPr>
          <p:nvPr/>
        </p:nvGrpSpPr>
        <p:grpSpPr bwMode="auto">
          <a:xfrm>
            <a:off x="2881313" y="2141538"/>
            <a:ext cx="3614737" cy="4297362"/>
            <a:chOff x="2881887" y="1758489"/>
            <a:chExt cx="3614164" cy="4297823"/>
          </a:xfrm>
        </p:grpSpPr>
        <p:sp>
          <p:nvSpPr>
            <p:cNvPr id="18445" name="TextBox 10"/>
            <p:cNvSpPr txBox="1">
              <a:spLocks noChangeArrowheads="1"/>
            </p:cNvSpPr>
            <p:nvPr/>
          </p:nvSpPr>
          <p:spPr bwMode="auto">
            <a:xfrm>
              <a:off x="3031088" y="1758489"/>
              <a:ext cx="3141164" cy="1079616"/>
            </a:xfrm>
            <a:prstGeom prst="rect">
              <a:avLst/>
            </a:prstGeom>
            <a:noFill/>
            <a:ln w="9525">
              <a:solidFill>
                <a:schemeClr val="tx1"/>
              </a:solidFill>
              <a:miter lim="800000"/>
              <a:headEnd/>
              <a:tailEnd/>
            </a:ln>
          </p:spPr>
          <p:txBody>
            <a:bodyPr>
              <a:spAutoFit/>
            </a:bodyPr>
            <a:lstStyle/>
            <a:p>
              <a:r>
                <a:rPr lang="en-US" sz="1600" dirty="0">
                  <a:solidFill>
                    <a:srgbClr val="000000"/>
                  </a:solidFill>
                  <a:cs typeface="Arial" charset="0"/>
                </a:rPr>
                <a:t>Increase presence and relevance to lead in provision of mass care and reunification services</a:t>
              </a:r>
            </a:p>
          </p:txBody>
        </p:sp>
        <p:sp>
          <p:nvSpPr>
            <p:cNvPr id="18446" name="TextBox 13"/>
            <p:cNvSpPr txBox="1">
              <a:spLocks noChangeArrowheads="1"/>
            </p:cNvSpPr>
            <p:nvPr/>
          </p:nvSpPr>
          <p:spPr bwMode="auto">
            <a:xfrm>
              <a:off x="2881887" y="3147700"/>
              <a:ext cx="3614164" cy="2908612"/>
            </a:xfrm>
            <a:prstGeom prst="rect">
              <a:avLst/>
            </a:prstGeom>
            <a:noFill/>
            <a:ln w="9525">
              <a:noFill/>
              <a:miter lim="800000"/>
              <a:headEnd/>
              <a:tailEnd/>
            </a:ln>
          </p:spPr>
          <p:txBody>
            <a:bodyPr>
              <a:spAutoFit/>
            </a:bodyPr>
            <a:lstStyle/>
            <a:p>
              <a:pPr marL="285750" indent="-285750">
                <a:spcAft>
                  <a:spcPts val="200"/>
                </a:spcAft>
                <a:buFont typeface="Arial" charset="0"/>
                <a:buChar char="•"/>
              </a:pPr>
              <a:r>
                <a:rPr lang="en-US" sz="1600" dirty="0">
                  <a:solidFill>
                    <a:srgbClr val="000000"/>
                  </a:solidFill>
                  <a:cs typeface="Arial" charset="0"/>
                </a:rPr>
                <a:t>2000+ US communities and military facilities worldwide</a:t>
              </a:r>
            </a:p>
            <a:p>
              <a:pPr marL="285750" indent="-285750">
                <a:spcAft>
                  <a:spcPts val="200"/>
                </a:spcAft>
                <a:buFont typeface="Arial" charset="0"/>
                <a:buChar char="•"/>
              </a:pPr>
              <a:r>
                <a:rPr lang="en-US" sz="1600" dirty="0">
                  <a:solidFill>
                    <a:srgbClr val="000000"/>
                  </a:solidFill>
                  <a:cs typeface="Arial" charset="0"/>
                </a:rPr>
                <a:t>Respond to greater than 50% of </a:t>
              </a:r>
            </a:p>
            <a:p>
              <a:pPr marL="285750" indent="-285750">
                <a:spcAft>
                  <a:spcPts val="200"/>
                </a:spcAft>
              </a:pPr>
              <a:r>
                <a:rPr lang="en-US" sz="1600" dirty="0">
                  <a:solidFill>
                    <a:srgbClr val="000000"/>
                  </a:solidFill>
                  <a:cs typeface="Arial" charset="0"/>
                </a:rPr>
                <a:t>	all Single Family House Fires</a:t>
              </a:r>
            </a:p>
            <a:p>
              <a:pPr marL="285750" indent="-285750">
                <a:spcAft>
                  <a:spcPts val="200"/>
                </a:spcAft>
                <a:buFont typeface="Arial" charset="0"/>
                <a:buChar char="•"/>
              </a:pPr>
              <a:r>
                <a:rPr lang="en-US" sz="1600" dirty="0">
                  <a:solidFill>
                    <a:srgbClr val="000000"/>
                  </a:solidFill>
                  <a:cs typeface="Arial" charset="0"/>
                </a:rPr>
                <a:t>Increase financial assistance per family by 10%</a:t>
              </a:r>
            </a:p>
            <a:p>
              <a:pPr marL="285750" indent="-285750">
                <a:spcAft>
                  <a:spcPts val="200"/>
                </a:spcAft>
                <a:buFont typeface="Arial" charset="0"/>
                <a:buChar char="•"/>
              </a:pPr>
              <a:r>
                <a:rPr lang="en-US" sz="1600" dirty="0">
                  <a:solidFill>
                    <a:srgbClr val="000000"/>
                  </a:solidFill>
                  <a:cs typeface="Arial" charset="0"/>
                </a:rPr>
                <a:t>Provide mass care services to 500,000 people simultaneously</a:t>
              </a:r>
            </a:p>
            <a:p>
              <a:pPr marL="285750" indent="-285750">
                <a:spcAft>
                  <a:spcPts val="200"/>
                </a:spcAft>
                <a:buFont typeface="Arial" charset="0"/>
                <a:buChar char="•"/>
              </a:pPr>
              <a:r>
                <a:rPr lang="en-US" sz="1600" dirty="0">
                  <a:solidFill>
                    <a:srgbClr val="000000"/>
                  </a:solidFill>
                  <a:cs typeface="Arial" charset="0"/>
                </a:rPr>
                <a:t>Preferred provider of emergency support and reunification services to military and civilian populations</a:t>
              </a:r>
            </a:p>
          </p:txBody>
        </p:sp>
      </p:grpSp>
      <p:grpSp>
        <p:nvGrpSpPr>
          <p:cNvPr id="5" name="Group 17"/>
          <p:cNvGrpSpPr>
            <a:grpSpLocks/>
          </p:cNvGrpSpPr>
          <p:nvPr/>
        </p:nvGrpSpPr>
        <p:grpSpPr bwMode="auto">
          <a:xfrm>
            <a:off x="125907" y="2141538"/>
            <a:ext cx="2733675" cy="4263103"/>
            <a:chOff x="120650" y="1722438"/>
            <a:chExt cx="2733249" cy="4262958"/>
          </a:xfrm>
        </p:grpSpPr>
        <p:sp>
          <p:nvSpPr>
            <p:cNvPr id="18443" name="TextBox 9"/>
            <p:cNvSpPr txBox="1">
              <a:spLocks noChangeArrowheads="1"/>
            </p:cNvSpPr>
            <p:nvPr/>
          </p:nvSpPr>
          <p:spPr bwMode="auto">
            <a:xfrm>
              <a:off x="157163" y="1722438"/>
              <a:ext cx="2662237" cy="1077218"/>
            </a:xfrm>
            <a:prstGeom prst="rect">
              <a:avLst/>
            </a:prstGeom>
            <a:noFill/>
            <a:ln w="9525">
              <a:solidFill>
                <a:schemeClr val="tx1"/>
              </a:solidFill>
              <a:miter lim="800000"/>
              <a:headEnd/>
              <a:tailEnd/>
            </a:ln>
          </p:spPr>
          <p:txBody>
            <a:bodyPr>
              <a:spAutoFit/>
            </a:bodyPr>
            <a:lstStyle/>
            <a:p>
              <a:r>
                <a:rPr lang="en-US" sz="1600" dirty="0">
                  <a:solidFill>
                    <a:srgbClr val="000000"/>
                  </a:solidFill>
                  <a:cs typeface="Arial" charset="0"/>
                </a:rPr>
                <a:t>Save lives, reduce injuries, and improve capability of non-profit social services sector.</a:t>
              </a:r>
            </a:p>
          </p:txBody>
        </p:sp>
        <p:sp>
          <p:nvSpPr>
            <p:cNvPr id="18444" name="TextBox 14"/>
            <p:cNvSpPr txBox="1">
              <a:spLocks noChangeArrowheads="1"/>
            </p:cNvSpPr>
            <p:nvPr/>
          </p:nvSpPr>
          <p:spPr bwMode="auto">
            <a:xfrm>
              <a:off x="120650" y="3159077"/>
              <a:ext cx="2733249" cy="2826319"/>
            </a:xfrm>
            <a:prstGeom prst="rect">
              <a:avLst/>
            </a:prstGeom>
            <a:noFill/>
            <a:ln w="9525">
              <a:noFill/>
              <a:miter lim="800000"/>
              <a:headEnd/>
              <a:tailEnd/>
            </a:ln>
          </p:spPr>
          <p:txBody>
            <a:bodyPr>
              <a:spAutoFit/>
            </a:bodyPr>
            <a:lstStyle/>
            <a:p>
              <a:pPr marL="285750" indent="-285750">
                <a:spcAft>
                  <a:spcPts val="200"/>
                </a:spcAft>
                <a:buFont typeface="Arial" charset="0"/>
                <a:buChar char="•"/>
              </a:pPr>
              <a:r>
                <a:rPr lang="en-US" sz="1600" dirty="0">
                  <a:solidFill>
                    <a:srgbClr val="000000"/>
                  </a:solidFill>
                  <a:cs typeface="Arial" charset="0"/>
                </a:rPr>
                <a:t>Witnessed events  -    15-25% improvement - Cardiac, Arrest, Choking, Drowning, </a:t>
              </a:r>
              <a:r>
                <a:rPr lang="en-US" sz="1600" dirty="0" smtClean="0">
                  <a:solidFill>
                    <a:srgbClr val="000000"/>
                  </a:solidFill>
                  <a:cs typeface="Arial" charset="0"/>
                </a:rPr>
                <a:t>Home </a:t>
              </a:r>
              <a:r>
                <a:rPr lang="en-US" sz="1600" dirty="0">
                  <a:solidFill>
                    <a:srgbClr val="000000"/>
                  </a:solidFill>
                  <a:cs typeface="Arial" charset="0"/>
                </a:rPr>
                <a:t>Fires, Natural Disasters and Blood Transfusions</a:t>
              </a:r>
            </a:p>
            <a:p>
              <a:pPr marL="285750" indent="-285750">
                <a:spcAft>
                  <a:spcPts val="200"/>
                </a:spcAft>
                <a:buFont typeface="Arial" charset="0"/>
                <a:buChar char="•"/>
              </a:pPr>
              <a:r>
                <a:rPr lang="en-US" sz="1600" dirty="0">
                  <a:solidFill>
                    <a:srgbClr val="000000"/>
                  </a:solidFill>
                  <a:cs typeface="Arial" charset="0"/>
                </a:rPr>
                <a:t>Convene Social Services -   mobile feeding, food banks, home health care, mental health care,  </a:t>
              </a:r>
              <a:r>
                <a:rPr lang="en-US" sz="1600" dirty="0" err="1">
                  <a:solidFill>
                    <a:srgbClr val="000000"/>
                  </a:solidFill>
                  <a:cs typeface="Arial" charset="0"/>
                </a:rPr>
                <a:t>para</a:t>
              </a:r>
              <a:r>
                <a:rPr lang="en-US" sz="1600" dirty="0">
                  <a:solidFill>
                    <a:srgbClr val="000000"/>
                  </a:solidFill>
                  <a:cs typeface="Arial" charset="0"/>
                </a:rPr>
                <a:t>-transportation, etc.</a:t>
              </a:r>
            </a:p>
          </p:txBody>
        </p:sp>
      </p:grpSp>
      <p:grpSp>
        <p:nvGrpSpPr>
          <p:cNvPr id="6" name="Group 19"/>
          <p:cNvGrpSpPr>
            <a:grpSpLocks/>
          </p:cNvGrpSpPr>
          <p:nvPr/>
        </p:nvGrpSpPr>
        <p:grpSpPr bwMode="auto">
          <a:xfrm>
            <a:off x="6456363" y="2141538"/>
            <a:ext cx="2578100" cy="3521075"/>
            <a:chOff x="6456512" y="1730818"/>
            <a:chExt cx="2577951" cy="3520214"/>
          </a:xfrm>
        </p:grpSpPr>
        <p:sp>
          <p:nvSpPr>
            <p:cNvPr id="18441" name="TextBox 11"/>
            <p:cNvSpPr txBox="1">
              <a:spLocks noChangeArrowheads="1"/>
            </p:cNvSpPr>
            <p:nvPr/>
          </p:nvSpPr>
          <p:spPr bwMode="auto">
            <a:xfrm>
              <a:off x="6469211" y="1730818"/>
              <a:ext cx="2508105" cy="1079236"/>
            </a:xfrm>
            <a:prstGeom prst="rect">
              <a:avLst/>
            </a:prstGeom>
            <a:noFill/>
            <a:ln w="9525">
              <a:solidFill>
                <a:schemeClr val="tx1"/>
              </a:solidFill>
              <a:miter lim="800000"/>
              <a:headEnd/>
              <a:tailEnd/>
            </a:ln>
          </p:spPr>
          <p:txBody>
            <a:bodyPr>
              <a:spAutoFit/>
            </a:bodyPr>
            <a:lstStyle/>
            <a:p>
              <a:r>
                <a:rPr lang="en-US" sz="1600">
                  <a:solidFill>
                    <a:srgbClr val="000000"/>
                  </a:solidFill>
                  <a:cs typeface="Arial" charset="0"/>
                </a:rPr>
                <a:t>Address  unmet needs  and increase  resiliency in military and civilian communities</a:t>
              </a:r>
            </a:p>
          </p:txBody>
        </p:sp>
        <p:sp>
          <p:nvSpPr>
            <p:cNvPr id="18442" name="TextBox 15"/>
            <p:cNvSpPr txBox="1">
              <a:spLocks noChangeArrowheads="1"/>
            </p:cNvSpPr>
            <p:nvPr/>
          </p:nvSpPr>
          <p:spPr bwMode="auto">
            <a:xfrm>
              <a:off x="6456512" y="3178264"/>
              <a:ext cx="2577951" cy="2072768"/>
            </a:xfrm>
            <a:prstGeom prst="rect">
              <a:avLst/>
            </a:prstGeom>
            <a:noFill/>
            <a:ln w="9525">
              <a:noFill/>
              <a:miter lim="800000"/>
              <a:headEnd/>
              <a:tailEnd/>
            </a:ln>
          </p:spPr>
          <p:txBody>
            <a:bodyPr>
              <a:spAutoFit/>
            </a:bodyPr>
            <a:lstStyle/>
            <a:p>
              <a:pPr marL="285750" indent="-285750">
                <a:spcAft>
                  <a:spcPts val="200"/>
                </a:spcAft>
                <a:buFont typeface="Arial" charset="0"/>
                <a:buChar char="•"/>
              </a:pPr>
              <a:r>
                <a:rPr lang="en-US" sz="1600">
                  <a:solidFill>
                    <a:srgbClr val="000000"/>
                  </a:solidFill>
                  <a:cs typeface="Arial" charset="0"/>
                </a:rPr>
                <a:t>Always – Convener, case work and financial assistance</a:t>
              </a:r>
            </a:p>
            <a:p>
              <a:pPr marL="285750" indent="-285750">
                <a:spcAft>
                  <a:spcPts val="200"/>
                </a:spcAft>
                <a:buFont typeface="Arial" charset="0"/>
                <a:buChar char="•"/>
              </a:pPr>
              <a:r>
                <a:rPr lang="en-US" sz="1600">
                  <a:solidFill>
                    <a:srgbClr val="000000"/>
                  </a:solidFill>
                  <a:cs typeface="Arial" charset="0"/>
                </a:rPr>
                <a:t>When funds allow – expand direct assistance, grant assistance and build resiliency</a:t>
              </a:r>
            </a:p>
          </p:txBody>
        </p:sp>
      </p:grpSp>
      <p:sp>
        <p:nvSpPr>
          <p:cNvPr id="21510" name="Rectangle 19"/>
          <p:cNvSpPr>
            <a:spLocks noChangeArrowheads="1"/>
          </p:cNvSpPr>
          <p:nvPr/>
        </p:nvSpPr>
        <p:spPr bwMode="auto">
          <a:xfrm>
            <a:off x="2259013" y="943414"/>
            <a:ext cx="4710112" cy="400050"/>
          </a:xfrm>
          <a:prstGeom prst="rect">
            <a:avLst/>
          </a:prstGeom>
          <a:noFill/>
          <a:ln w="9525">
            <a:noFill/>
            <a:miter lim="800000"/>
            <a:headEnd/>
            <a:tailEnd/>
          </a:ln>
        </p:spPr>
        <p:txBody>
          <a:bodyPr>
            <a:spAutoFit/>
          </a:bodyPr>
          <a:lstStyle/>
          <a:p>
            <a:pPr algn="ctr" eaLnBrk="0" hangingPunct="0"/>
            <a:r>
              <a:rPr lang="en-US" sz="2000" b="1" dirty="0">
                <a:solidFill>
                  <a:srgbClr val="FF0000"/>
                </a:solidFill>
                <a:cs typeface="Arial" charset="0"/>
                <a:sym typeface="Arial" charset="0"/>
              </a:rPr>
              <a:t>Vision: Build Community Resilience</a:t>
            </a:r>
          </a:p>
        </p:txBody>
      </p:sp>
      <p:sp>
        <p:nvSpPr>
          <p:cNvPr id="18439" name="Slide Number Placeholder 17"/>
          <p:cNvSpPr>
            <a:spLocks noGrp="1"/>
          </p:cNvSpPr>
          <p:nvPr>
            <p:ph type="sldNum" sz="quarter" idx="12"/>
          </p:nvPr>
        </p:nvSpPr>
        <p:spPr>
          <a:noFill/>
        </p:spPr>
        <p:txBody>
          <a:bodyPr/>
          <a:lstStyle/>
          <a:p>
            <a:fld id="{5EC191E8-75E9-4922-911D-6E753DEDFBCF}" type="slidenum">
              <a:rPr lang="en-US" smtClean="0">
                <a:solidFill>
                  <a:schemeClr val="tx1"/>
                </a:solidFill>
                <a:latin typeface="Arial" charset="0"/>
                <a:cs typeface="Arial" charset="0"/>
                <a:sym typeface="Arial" charset="0"/>
              </a:rPr>
              <a:pPr/>
              <a:t>3</a:t>
            </a:fld>
            <a:endParaRPr lang="en-US" smtClean="0">
              <a:solidFill>
                <a:schemeClr val="tx1"/>
              </a:solidFill>
              <a:latin typeface="Arial" charset="0"/>
              <a:cs typeface="Arial" charset="0"/>
              <a:sym typeface="Arial"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486400"/>
            <a:ext cx="939501" cy="1219200"/>
          </a:xfrm>
          <a:prstGeom prst="rect">
            <a:avLst/>
          </a:prstGeom>
        </p:spPr>
      </p:pic>
    </p:spTree>
    <p:extLst>
      <p:ext uri="{BB962C8B-B14F-4D97-AF65-F5344CB8AC3E}">
        <p14:creationId xmlns:p14="http://schemas.microsoft.com/office/powerpoint/2010/main" val="82596887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0"/>
                                        </p:tgtEl>
                                        <p:attrNameLst>
                                          <p:attrName>style.visibility</p:attrName>
                                        </p:attrNameLst>
                                      </p:cBhvr>
                                      <p:to>
                                        <p:strVal val="visible"/>
                                      </p:to>
                                    </p:set>
                                    <p:anim calcmode="lin" valueType="num">
                                      <p:cBhvr additive="base">
                                        <p:cTn id="13" dur="500" fill="hold"/>
                                        <p:tgtEl>
                                          <p:spTgt spid="21510"/>
                                        </p:tgtEl>
                                        <p:attrNameLst>
                                          <p:attrName>ppt_x</p:attrName>
                                        </p:attrNameLst>
                                      </p:cBhvr>
                                      <p:tavLst>
                                        <p:tav tm="0">
                                          <p:val>
                                            <p:strVal val="0-#ppt_w/2"/>
                                          </p:val>
                                        </p:tav>
                                        <p:tav tm="100000">
                                          <p:val>
                                            <p:strVal val="#ppt_x"/>
                                          </p:val>
                                        </p:tav>
                                      </p:tavLst>
                                    </p:anim>
                                    <p:anim calcmode="lin" valueType="num">
                                      <p:cBhvr additive="base">
                                        <p:cTn id="14"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694745"/>
            <a:ext cx="2576221" cy="3869168"/>
          </a:xfrm>
          <a:prstGeom prst="rect">
            <a:avLst/>
          </a:prstGeom>
        </p:spPr>
      </p:pic>
      <p:sp>
        <p:nvSpPr>
          <p:cNvPr id="3" name="Title 2"/>
          <p:cNvSpPr>
            <a:spLocks noGrp="1"/>
          </p:cNvSpPr>
          <p:nvPr>
            <p:ph type="title"/>
          </p:nvPr>
        </p:nvSpPr>
        <p:spPr>
          <a:xfrm>
            <a:off x="1447800" y="355349"/>
            <a:ext cx="7620000" cy="1143000"/>
          </a:xfrm>
        </p:spPr>
        <p:txBody>
          <a:bodyPr>
            <a:noAutofit/>
          </a:bodyPr>
          <a:lstStyle/>
          <a:p>
            <a:pPr algn="l">
              <a:lnSpc>
                <a:spcPct val="100000"/>
              </a:lnSpc>
            </a:pPr>
            <a:r>
              <a:rPr lang="en-US" sz="4000" dirty="0" smtClean="0"/>
              <a:t>American Red Cross Sheltering</a:t>
            </a:r>
            <a:r>
              <a:rPr lang="en-US" sz="4400" dirty="0" smtClean="0"/>
              <a:t/>
            </a:r>
            <a:br>
              <a:rPr lang="en-US" sz="4400" dirty="0" smtClean="0"/>
            </a:br>
            <a:endParaRPr lang="en-US" sz="4400" dirty="0"/>
          </a:p>
        </p:txBody>
      </p:sp>
      <p:sp>
        <p:nvSpPr>
          <p:cNvPr id="2" name="Content Placeholder 1"/>
          <p:cNvSpPr>
            <a:spLocks noGrp="1"/>
          </p:cNvSpPr>
          <p:nvPr>
            <p:ph idx="1"/>
          </p:nvPr>
        </p:nvSpPr>
        <p:spPr>
          <a:xfrm>
            <a:off x="457200" y="1295400"/>
            <a:ext cx="8229600" cy="5135563"/>
          </a:xfrm>
        </p:spPr>
        <p:txBody>
          <a:bodyPr/>
          <a:lstStyle/>
          <a:p>
            <a:pPr marL="0" indent="0">
              <a:buNone/>
            </a:pPr>
            <a:r>
              <a:rPr lang="en-US" dirty="0" smtClean="0"/>
              <a:t>Align with government and</a:t>
            </a:r>
          </a:p>
          <a:p>
            <a:pPr marL="0" indent="0">
              <a:buNone/>
            </a:pPr>
            <a:r>
              <a:rPr lang="en-US" dirty="0" smtClean="0"/>
              <a:t>Non-government partners</a:t>
            </a:r>
          </a:p>
          <a:p>
            <a:pPr marL="0" indent="0">
              <a:buNone/>
            </a:pPr>
            <a:r>
              <a:rPr lang="en-US" dirty="0" smtClean="0"/>
              <a:t>to ensure</a:t>
            </a:r>
          </a:p>
          <a:p>
            <a:pPr>
              <a:buNone/>
            </a:pPr>
            <a:endParaRPr lang="en-US" dirty="0" smtClean="0"/>
          </a:p>
          <a:p>
            <a:pPr>
              <a:buNone/>
            </a:pP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7977" y="5486400"/>
            <a:ext cx="939501" cy="1219200"/>
          </a:xfrm>
          <a:prstGeom prst="rect">
            <a:avLst/>
          </a:prstGeom>
        </p:spPr>
      </p:pic>
      <p:graphicFrame>
        <p:nvGraphicFramePr>
          <p:cNvPr id="10" name="Diagram 9"/>
          <p:cNvGraphicFramePr/>
          <p:nvPr>
            <p:extLst>
              <p:ext uri="{D42A27DB-BD31-4B8C-83A1-F6EECF244321}">
                <p14:modId xmlns:p14="http://schemas.microsoft.com/office/powerpoint/2010/main" val="779769342"/>
              </p:ext>
            </p:extLst>
          </p:nvPr>
        </p:nvGraphicFramePr>
        <p:xfrm>
          <a:off x="2209800" y="1447800"/>
          <a:ext cx="7467600" cy="490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3733800" y="3200400"/>
            <a:ext cx="1219200" cy="1323439"/>
          </a:xfrm>
          <a:prstGeom prst="rect">
            <a:avLst/>
          </a:prstGeom>
          <a:solidFill>
            <a:schemeClr val="accent1">
              <a:hueOff val="0"/>
              <a:satOff val="0"/>
              <a:lumOff val="0"/>
            </a:schemeClr>
          </a:solidFill>
        </p:spPr>
        <p:txBody>
          <a:bodyPr wrap="square" rtlCol="0">
            <a:spAutoFit/>
          </a:bodyPr>
          <a:lstStyle/>
          <a:p>
            <a:pPr algn="ctr"/>
            <a:r>
              <a:rPr lang="en-US" sz="2000" b="1" dirty="0">
                <a:solidFill>
                  <a:prstClr val="black"/>
                </a:solidFill>
                <a:latin typeface="Aharoni" panose="02010803020104030203" pitchFamily="2" charset="-79"/>
                <a:cs typeface="Aharoni" panose="02010803020104030203" pitchFamily="2" charset="-79"/>
              </a:rPr>
              <a:t>Safe, Secure &amp; Sanitary</a:t>
            </a:r>
          </a:p>
          <a:p>
            <a:pPr algn="ctr"/>
            <a:r>
              <a:rPr lang="en-US" sz="2000" b="1" dirty="0">
                <a:solidFill>
                  <a:prstClr val="black"/>
                </a:solidFill>
                <a:latin typeface="Aharoni" panose="02010803020104030203" pitchFamily="2" charset="-79"/>
                <a:cs typeface="Aharoni" panose="02010803020104030203" pitchFamily="2" charset="-79"/>
              </a:rPr>
              <a:t>Shelter</a:t>
            </a:r>
          </a:p>
        </p:txBody>
      </p:sp>
    </p:spTree>
    <p:extLst>
      <p:ext uri="{BB962C8B-B14F-4D97-AF65-F5344CB8AC3E}">
        <p14:creationId xmlns:p14="http://schemas.microsoft.com/office/powerpoint/2010/main" val="29917297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3"/>
          <p:cNvGrpSpPr>
            <a:grpSpLocks/>
          </p:cNvGrpSpPr>
          <p:nvPr/>
        </p:nvGrpSpPr>
        <p:grpSpPr bwMode="auto">
          <a:xfrm>
            <a:off x="152400" y="704850"/>
            <a:ext cx="7153275" cy="6153150"/>
            <a:chOff x="322" y="396"/>
            <a:chExt cx="4506" cy="3876"/>
          </a:xfrm>
        </p:grpSpPr>
        <p:sp>
          <p:nvSpPr>
            <p:cNvPr id="24686" name="Freeform 77"/>
            <p:cNvSpPr>
              <a:spLocks/>
            </p:cNvSpPr>
            <p:nvPr/>
          </p:nvSpPr>
          <p:spPr bwMode="auto">
            <a:xfrm>
              <a:off x="323" y="396"/>
              <a:ext cx="504" cy="807"/>
            </a:xfrm>
            <a:custGeom>
              <a:avLst/>
              <a:gdLst>
                <a:gd name="T0" fmla="*/ 2147483647 w 445"/>
                <a:gd name="T1" fmla="*/ 0 h 862"/>
                <a:gd name="T2" fmla="*/ 2147483647 w 445"/>
                <a:gd name="T3" fmla="*/ 1039817505 h 862"/>
                <a:gd name="T4" fmla="*/ 2147483647 w 445"/>
                <a:gd name="T5" fmla="*/ 1039817505 h 862"/>
                <a:gd name="T6" fmla="*/ 2147483647 w 445"/>
                <a:gd name="T7" fmla="*/ 1039817505 h 862"/>
                <a:gd name="T8" fmla="*/ 2147483647 w 445"/>
                <a:gd name="T9" fmla="*/ 1039817505 h 862"/>
                <a:gd name="T10" fmla="*/ 2147483647 w 445"/>
                <a:gd name="T11" fmla="*/ 1039817505 h 862"/>
                <a:gd name="T12" fmla="*/ 2147483647 w 445"/>
                <a:gd name="T13" fmla="*/ 1039817505 h 862"/>
                <a:gd name="T14" fmla="*/ 2147483647 w 445"/>
                <a:gd name="T15" fmla="*/ 1039817505 h 862"/>
                <a:gd name="T16" fmla="*/ 2147483647 w 445"/>
                <a:gd name="T17" fmla="*/ 1039817505 h 862"/>
                <a:gd name="T18" fmla="*/ 2147483647 w 445"/>
                <a:gd name="T19" fmla="*/ 1039817505 h 862"/>
                <a:gd name="T20" fmla="*/ 2147483647 w 445"/>
                <a:gd name="T21" fmla="*/ 1039817505 h 862"/>
                <a:gd name="T22" fmla="*/ 2147483647 w 445"/>
                <a:gd name="T23" fmla="*/ 1039817505 h 862"/>
                <a:gd name="T24" fmla="*/ 2147483647 w 445"/>
                <a:gd name="T25" fmla="*/ 1039817505 h 862"/>
                <a:gd name="T26" fmla="*/ 2147483647 w 445"/>
                <a:gd name="T27" fmla="*/ 1039817505 h 862"/>
                <a:gd name="T28" fmla="*/ 2147483647 w 445"/>
                <a:gd name="T29" fmla="*/ 1039817505 h 862"/>
                <a:gd name="T30" fmla="*/ 2147483647 w 445"/>
                <a:gd name="T31" fmla="*/ 1039817505 h 862"/>
                <a:gd name="T32" fmla="*/ 2147483647 w 445"/>
                <a:gd name="T33" fmla="*/ 1039817505 h 862"/>
                <a:gd name="T34" fmla="*/ 2147483647 w 445"/>
                <a:gd name="T35" fmla="*/ 1039817505 h 862"/>
                <a:gd name="T36" fmla="*/ 2147483647 w 445"/>
                <a:gd name="T37" fmla="*/ 1039817505 h 862"/>
                <a:gd name="T38" fmla="*/ 2147483647 w 445"/>
                <a:gd name="T39" fmla="*/ 1039817505 h 862"/>
                <a:gd name="T40" fmla="*/ 2147483647 w 445"/>
                <a:gd name="T41" fmla="*/ 1039817505 h 862"/>
                <a:gd name="T42" fmla="*/ 2147483647 w 445"/>
                <a:gd name="T43" fmla="*/ 1039817505 h 862"/>
                <a:gd name="T44" fmla="*/ 2147483647 w 445"/>
                <a:gd name="T45" fmla="*/ 1039817505 h 862"/>
                <a:gd name="T46" fmla="*/ 2147483647 w 445"/>
                <a:gd name="T47" fmla="*/ 1039817505 h 862"/>
                <a:gd name="T48" fmla="*/ 2147483647 w 445"/>
                <a:gd name="T49" fmla="*/ 1039817505 h 862"/>
                <a:gd name="T50" fmla="*/ 2147483647 w 445"/>
                <a:gd name="T51" fmla="*/ 1039817505 h 862"/>
                <a:gd name="T52" fmla="*/ 2147483647 w 445"/>
                <a:gd name="T53" fmla="*/ 1039817505 h 862"/>
                <a:gd name="T54" fmla="*/ 2147483647 w 445"/>
                <a:gd name="T55" fmla="*/ 1039817505 h 862"/>
                <a:gd name="T56" fmla="*/ 2147483647 w 445"/>
                <a:gd name="T57" fmla="*/ 1039817505 h 862"/>
                <a:gd name="T58" fmla="*/ 2147483647 w 445"/>
                <a:gd name="T59" fmla="*/ 1039817505 h 862"/>
                <a:gd name="T60" fmla="*/ 2147483647 w 445"/>
                <a:gd name="T61" fmla="*/ 1039817505 h 862"/>
                <a:gd name="T62" fmla="*/ 2147483647 w 445"/>
                <a:gd name="T63" fmla="*/ 1039817505 h 862"/>
                <a:gd name="T64" fmla="*/ 2147483647 w 445"/>
                <a:gd name="T65" fmla="*/ 1039817505 h 862"/>
                <a:gd name="T66" fmla="*/ 2147483647 w 445"/>
                <a:gd name="T67" fmla="*/ 1039817505 h 862"/>
                <a:gd name="T68" fmla="*/ 2147483647 w 445"/>
                <a:gd name="T69" fmla="*/ 1039817505 h 862"/>
                <a:gd name="T70" fmla="*/ 2147483647 w 445"/>
                <a:gd name="T71" fmla="*/ 1039817505 h 862"/>
                <a:gd name="T72" fmla="*/ 2147483647 w 445"/>
                <a:gd name="T73" fmla="*/ 1039817505 h 862"/>
                <a:gd name="T74" fmla="*/ 2147483647 w 445"/>
                <a:gd name="T75" fmla="*/ 1039817505 h 862"/>
                <a:gd name="T76" fmla="*/ 2147483647 w 445"/>
                <a:gd name="T77" fmla="*/ 1039817505 h 862"/>
                <a:gd name="T78" fmla="*/ 2147483647 w 445"/>
                <a:gd name="T79" fmla="*/ 1039817505 h 862"/>
                <a:gd name="T80" fmla="*/ 2147483647 w 445"/>
                <a:gd name="T81" fmla="*/ 1039817505 h 862"/>
                <a:gd name="T82" fmla="*/ 2147483647 w 445"/>
                <a:gd name="T83" fmla="*/ 1039817505 h 862"/>
                <a:gd name="T84" fmla="*/ 2147483647 w 445"/>
                <a:gd name="T85" fmla="*/ 1039817505 h 862"/>
                <a:gd name="T86" fmla="*/ 2147483647 w 445"/>
                <a:gd name="T87" fmla="*/ 1039817505 h 862"/>
                <a:gd name="T88" fmla="*/ 2147483647 w 445"/>
                <a:gd name="T89" fmla="*/ 1039817505 h 862"/>
                <a:gd name="T90" fmla="*/ 2147483647 w 445"/>
                <a:gd name="T91" fmla="*/ 1039817505 h 862"/>
                <a:gd name="T92" fmla="*/ 2147483647 w 445"/>
                <a:gd name="T93" fmla="*/ 1039817505 h 862"/>
                <a:gd name="T94" fmla="*/ 2147483647 w 445"/>
                <a:gd name="T95" fmla="*/ 1039817505 h 862"/>
                <a:gd name="T96" fmla="*/ 2147483647 w 445"/>
                <a:gd name="T97" fmla="*/ 1039817505 h 862"/>
                <a:gd name="T98" fmla="*/ 2147483647 w 445"/>
                <a:gd name="T99" fmla="*/ 1039817505 h 862"/>
                <a:gd name="T100" fmla="*/ 2147483647 w 445"/>
                <a:gd name="T101" fmla="*/ 1039817505 h 862"/>
                <a:gd name="T102" fmla="*/ 2147483647 w 445"/>
                <a:gd name="T103" fmla="*/ 1039817505 h 862"/>
                <a:gd name="T104" fmla="*/ 2147483647 w 445"/>
                <a:gd name="T105" fmla="*/ 1039817505 h 862"/>
                <a:gd name="T106" fmla="*/ 2147483647 w 445"/>
                <a:gd name="T107" fmla="*/ 1039817505 h 862"/>
                <a:gd name="T108" fmla="*/ 2147483647 w 445"/>
                <a:gd name="T109" fmla="*/ 1039817505 h 862"/>
                <a:gd name="T110" fmla="*/ 0 w 445"/>
                <a:gd name="T111" fmla="*/ 1039817505 h 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5"/>
                <a:gd name="T169" fmla="*/ 0 h 862"/>
                <a:gd name="T170" fmla="*/ 445 w 445"/>
                <a:gd name="T171" fmla="*/ 862 h 8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5" h="862">
                  <a:moveTo>
                    <a:pt x="13" y="0"/>
                  </a:moveTo>
                  <a:lnTo>
                    <a:pt x="189" y="0"/>
                  </a:lnTo>
                  <a:lnTo>
                    <a:pt x="177" y="13"/>
                  </a:lnTo>
                  <a:lnTo>
                    <a:pt x="178" y="49"/>
                  </a:lnTo>
                  <a:lnTo>
                    <a:pt x="192" y="54"/>
                  </a:lnTo>
                  <a:lnTo>
                    <a:pt x="189" y="63"/>
                  </a:lnTo>
                  <a:lnTo>
                    <a:pt x="175" y="64"/>
                  </a:lnTo>
                  <a:lnTo>
                    <a:pt x="157" y="81"/>
                  </a:lnTo>
                  <a:lnTo>
                    <a:pt x="177" y="84"/>
                  </a:lnTo>
                  <a:lnTo>
                    <a:pt x="190" y="93"/>
                  </a:lnTo>
                  <a:lnTo>
                    <a:pt x="189" y="106"/>
                  </a:lnTo>
                  <a:lnTo>
                    <a:pt x="178" y="130"/>
                  </a:lnTo>
                  <a:lnTo>
                    <a:pt x="183" y="157"/>
                  </a:lnTo>
                  <a:lnTo>
                    <a:pt x="193" y="163"/>
                  </a:lnTo>
                  <a:lnTo>
                    <a:pt x="183" y="180"/>
                  </a:lnTo>
                  <a:lnTo>
                    <a:pt x="193" y="189"/>
                  </a:lnTo>
                  <a:lnTo>
                    <a:pt x="201" y="174"/>
                  </a:lnTo>
                  <a:lnTo>
                    <a:pt x="204" y="192"/>
                  </a:lnTo>
                  <a:lnTo>
                    <a:pt x="198" y="226"/>
                  </a:lnTo>
                  <a:lnTo>
                    <a:pt x="180" y="235"/>
                  </a:lnTo>
                  <a:lnTo>
                    <a:pt x="175" y="252"/>
                  </a:lnTo>
                  <a:lnTo>
                    <a:pt x="184" y="252"/>
                  </a:lnTo>
                  <a:lnTo>
                    <a:pt x="195" y="240"/>
                  </a:lnTo>
                  <a:lnTo>
                    <a:pt x="204" y="249"/>
                  </a:lnTo>
                  <a:lnTo>
                    <a:pt x="205" y="274"/>
                  </a:lnTo>
                  <a:lnTo>
                    <a:pt x="180" y="291"/>
                  </a:lnTo>
                  <a:lnTo>
                    <a:pt x="174" y="325"/>
                  </a:lnTo>
                  <a:lnTo>
                    <a:pt x="183" y="328"/>
                  </a:lnTo>
                  <a:lnTo>
                    <a:pt x="190" y="315"/>
                  </a:lnTo>
                  <a:lnTo>
                    <a:pt x="205" y="318"/>
                  </a:lnTo>
                  <a:lnTo>
                    <a:pt x="207" y="339"/>
                  </a:lnTo>
                  <a:lnTo>
                    <a:pt x="201" y="367"/>
                  </a:lnTo>
                  <a:lnTo>
                    <a:pt x="208" y="367"/>
                  </a:lnTo>
                  <a:lnTo>
                    <a:pt x="217" y="388"/>
                  </a:lnTo>
                  <a:lnTo>
                    <a:pt x="207" y="396"/>
                  </a:lnTo>
                  <a:lnTo>
                    <a:pt x="211" y="406"/>
                  </a:lnTo>
                  <a:lnTo>
                    <a:pt x="220" y="402"/>
                  </a:lnTo>
                  <a:lnTo>
                    <a:pt x="229" y="415"/>
                  </a:lnTo>
                  <a:lnTo>
                    <a:pt x="222" y="438"/>
                  </a:lnTo>
                  <a:lnTo>
                    <a:pt x="235" y="444"/>
                  </a:lnTo>
                  <a:lnTo>
                    <a:pt x="240" y="459"/>
                  </a:lnTo>
                  <a:lnTo>
                    <a:pt x="240" y="471"/>
                  </a:lnTo>
                  <a:lnTo>
                    <a:pt x="217" y="480"/>
                  </a:lnTo>
                  <a:lnTo>
                    <a:pt x="222" y="495"/>
                  </a:lnTo>
                  <a:lnTo>
                    <a:pt x="241" y="493"/>
                  </a:lnTo>
                  <a:lnTo>
                    <a:pt x="249" y="508"/>
                  </a:lnTo>
                  <a:lnTo>
                    <a:pt x="229" y="511"/>
                  </a:lnTo>
                  <a:lnTo>
                    <a:pt x="238" y="528"/>
                  </a:lnTo>
                  <a:lnTo>
                    <a:pt x="263" y="546"/>
                  </a:lnTo>
                  <a:lnTo>
                    <a:pt x="274" y="567"/>
                  </a:lnTo>
                  <a:lnTo>
                    <a:pt x="271" y="582"/>
                  </a:lnTo>
                  <a:lnTo>
                    <a:pt x="282" y="582"/>
                  </a:lnTo>
                  <a:lnTo>
                    <a:pt x="279" y="604"/>
                  </a:lnTo>
                  <a:lnTo>
                    <a:pt x="288" y="612"/>
                  </a:lnTo>
                  <a:lnTo>
                    <a:pt x="294" y="621"/>
                  </a:lnTo>
                  <a:lnTo>
                    <a:pt x="280" y="621"/>
                  </a:lnTo>
                  <a:lnTo>
                    <a:pt x="273" y="631"/>
                  </a:lnTo>
                  <a:lnTo>
                    <a:pt x="283" y="633"/>
                  </a:lnTo>
                  <a:lnTo>
                    <a:pt x="294" y="633"/>
                  </a:lnTo>
                  <a:lnTo>
                    <a:pt x="276" y="640"/>
                  </a:lnTo>
                  <a:lnTo>
                    <a:pt x="274" y="654"/>
                  </a:lnTo>
                  <a:lnTo>
                    <a:pt x="282" y="661"/>
                  </a:lnTo>
                  <a:lnTo>
                    <a:pt x="292" y="658"/>
                  </a:lnTo>
                  <a:lnTo>
                    <a:pt x="295" y="645"/>
                  </a:lnTo>
                  <a:lnTo>
                    <a:pt x="310" y="651"/>
                  </a:lnTo>
                  <a:lnTo>
                    <a:pt x="321" y="649"/>
                  </a:lnTo>
                  <a:lnTo>
                    <a:pt x="319" y="678"/>
                  </a:lnTo>
                  <a:lnTo>
                    <a:pt x="321" y="691"/>
                  </a:lnTo>
                  <a:lnTo>
                    <a:pt x="334" y="673"/>
                  </a:lnTo>
                  <a:lnTo>
                    <a:pt x="340" y="672"/>
                  </a:lnTo>
                  <a:lnTo>
                    <a:pt x="327" y="703"/>
                  </a:lnTo>
                  <a:lnTo>
                    <a:pt x="351" y="703"/>
                  </a:lnTo>
                  <a:lnTo>
                    <a:pt x="360" y="709"/>
                  </a:lnTo>
                  <a:lnTo>
                    <a:pt x="351" y="724"/>
                  </a:lnTo>
                  <a:lnTo>
                    <a:pt x="363" y="727"/>
                  </a:lnTo>
                  <a:lnTo>
                    <a:pt x="376" y="706"/>
                  </a:lnTo>
                  <a:lnTo>
                    <a:pt x="378" y="724"/>
                  </a:lnTo>
                  <a:lnTo>
                    <a:pt x="384" y="729"/>
                  </a:lnTo>
                  <a:lnTo>
                    <a:pt x="373" y="739"/>
                  </a:lnTo>
                  <a:lnTo>
                    <a:pt x="391" y="739"/>
                  </a:lnTo>
                  <a:lnTo>
                    <a:pt x="399" y="744"/>
                  </a:lnTo>
                  <a:lnTo>
                    <a:pt x="382" y="759"/>
                  </a:lnTo>
                  <a:lnTo>
                    <a:pt x="402" y="754"/>
                  </a:lnTo>
                  <a:lnTo>
                    <a:pt x="408" y="763"/>
                  </a:lnTo>
                  <a:lnTo>
                    <a:pt x="397" y="784"/>
                  </a:lnTo>
                  <a:lnTo>
                    <a:pt x="415" y="771"/>
                  </a:lnTo>
                  <a:lnTo>
                    <a:pt x="415" y="787"/>
                  </a:lnTo>
                  <a:lnTo>
                    <a:pt x="424" y="796"/>
                  </a:lnTo>
                  <a:lnTo>
                    <a:pt x="435" y="805"/>
                  </a:lnTo>
                  <a:lnTo>
                    <a:pt x="445" y="805"/>
                  </a:lnTo>
                  <a:lnTo>
                    <a:pt x="439" y="820"/>
                  </a:lnTo>
                  <a:lnTo>
                    <a:pt x="333" y="819"/>
                  </a:lnTo>
                  <a:lnTo>
                    <a:pt x="333" y="793"/>
                  </a:lnTo>
                  <a:lnTo>
                    <a:pt x="328" y="775"/>
                  </a:lnTo>
                  <a:lnTo>
                    <a:pt x="313" y="768"/>
                  </a:lnTo>
                  <a:lnTo>
                    <a:pt x="294" y="739"/>
                  </a:lnTo>
                  <a:lnTo>
                    <a:pt x="283" y="738"/>
                  </a:lnTo>
                  <a:lnTo>
                    <a:pt x="268" y="729"/>
                  </a:lnTo>
                  <a:lnTo>
                    <a:pt x="256" y="738"/>
                  </a:lnTo>
                  <a:lnTo>
                    <a:pt x="249" y="727"/>
                  </a:lnTo>
                  <a:lnTo>
                    <a:pt x="237" y="726"/>
                  </a:lnTo>
                  <a:lnTo>
                    <a:pt x="228" y="712"/>
                  </a:lnTo>
                  <a:lnTo>
                    <a:pt x="205" y="711"/>
                  </a:lnTo>
                  <a:lnTo>
                    <a:pt x="192" y="715"/>
                  </a:lnTo>
                  <a:lnTo>
                    <a:pt x="184" y="729"/>
                  </a:lnTo>
                  <a:lnTo>
                    <a:pt x="184" y="741"/>
                  </a:lnTo>
                  <a:lnTo>
                    <a:pt x="159" y="754"/>
                  </a:lnTo>
                  <a:lnTo>
                    <a:pt x="147" y="766"/>
                  </a:lnTo>
                  <a:lnTo>
                    <a:pt x="144" y="801"/>
                  </a:lnTo>
                  <a:lnTo>
                    <a:pt x="127" y="819"/>
                  </a:lnTo>
                  <a:lnTo>
                    <a:pt x="78" y="862"/>
                  </a:lnTo>
                  <a:lnTo>
                    <a:pt x="0" y="861"/>
                  </a:lnTo>
                  <a:lnTo>
                    <a:pt x="12" y="0"/>
                  </a:lnTo>
                </a:path>
              </a:pathLst>
            </a:custGeom>
            <a:solidFill>
              <a:srgbClr val="FFFFD7"/>
            </a:solidFill>
            <a:ln w="12700" cap="rnd">
              <a:solidFill>
                <a:srgbClr val="4B4B4B"/>
              </a:solidFill>
              <a:round/>
              <a:headEnd type="none" w="sm" len="sm"/>
              <a:tailEnd type="none" w="sm" len="sm"/>
            </a:ln>
          </p:spPr>
          <p:txBody>
            <a:bodyPr/>
            <a:lstStyle/>
            <a:p>
              <a:endParaRPr lang="en-US"/>
            </a:p>
          </p:txBody>
        </p:sp>
        <p:sp>
          <p:nvSpPr>
            <p:cNvPr id="24687" name="Freeform 78"/>
            <p:cNvSpPr>
              <a:spLocks/>
            </p:cNvSpPr>
            <p:nvPr/>
          </p:nvSpPr>
          <p:spPr bwMode="auto">
            <a:xfrm>
              <a:off x="500" y="396"/>
              <a:ext cx="407" cy="770"/>
            </a:xfrm>
            <a:custGeom>
              <a:avLst/>
              <a:gdLst>
                <a:gd name="T0" fmla="*/ 2147483647 w 359"/>
                <a:gd name="T1" fmla="*/ 1032590898 h 823"/>
                <a:gd name="T2" fmla="*/ 2147483647 w 359"/>
                <a:gd name="T3" fmla="*/ 1032590898 h 823"/>
                <a:gd name="T4" fmla="*/ 2147483647 w 359"/>
                <a:gd name="T5" fmla="*/ 1032590898 h 823"/>
                <a:gd name="T6" fmla="*/ 2147483647 w 359"/>
                <a:gd name="T7" fmla="*/ 1032590898 h 823"/>
                <a:gd name="T8" fmla="*/ 2147483647 w 359"/>
                <a:gd name="T9" fmla="*/ 1032590898 h 823"/>
                <a:gd name="T10" fmla="*/ 2147483647 w 359"/>
                <a:gd name="T11" fmla="*/ 1032590898 h 823"/>
                <a:gd name="T12" fmla="*/ 2147483647 w 359"/>
                <a:gd name="T13" fmla="*/ 1032590898 h 823"/>
                <a:gd name="T14" fmla="*/ 2147483647 w 359"/>
                <a:gd name="T15" fmla="*/ 1032590898 h 823"/>
                <a:gd name="T16" fmla="*/ 2147483647 w 359"/>
                <a:gd name="T17" fmla="*/ 1032590898 h 823"/>
                <a:gd name="T18" fmla="*/ 2147483647 w 359"/>
                <a:gd name="T19" fmla="*/ 1032590898 h 823"/>
                <a:gd name="T20" fmla="*/ 2147483647 w 359"/>
                <a:gd name="T21" fmla="*/ 1032590898 h 823"/>
                <a:gd name="T22" fmla="*/ 2147483647 w 359"/>
                <a:gd name="T23" fmla="*/ 1032590898 h 823"/>
                <a:gd name="T24" fmla="*/ 2147483647 w 359"/>
                <a:gd name="T25" fmla="*/ 1032590898 h 823"/>
                <a:gd name="T26" fmla="*/ 2147483647 w 359"/>
                <a:gd name="T27" fmla="*/ 1032590898 h 823"/>
                <a:gd name="T28" fmla="*/ 2147483647 w 359"/>
                <a:gd name="T29" fmla="*/ 1032590898 h 823"/>
                <a:gd name="T30" fmla="*/ 2147483647 w 359"/>
                <a:gd name="T31" fmla="*/ 1032590898 h 823"/>
                <a:gd name="T32" fmla="*/ 2147483647 w 359"/>
                <a:gd name="T33" fmla="*/ 1032590898 h 823"/>
                <a:gd name="T34" fmla="*/ 2147483647 w 359"/>
                <a:gd name="T35" fmla="*/ 1032590898 h 823"/>
                <a:gd name="T36" fmla="*/ 2147483647 w 359"/>
                <a:gd name="T37" fmla="*/ 1032590898 h 823"/>
                <a:gd name="T38" fmla="*/ 2147483647 w 359"/>
                <a:gd name="T39" fmla="*/ 1032590898 h 823"/>
                <a:gd name="T40" fmla="*/ 2147483647 w 359"/>
                <a:gd name="T41" fmla="*/ 1032590898 h 823"/>
                <a:gd name="T42" fmla="*/ 2147483647 w 359"/>
                <a:gd name="T43" fmla="*/ 1032590898 h 823"/>
                <a:gd name="T44" fmla="*/ 2147483647 w 359"/>
                <a:gd name="T45" fmla="*/ 1032590898 h 823"/>
                <a:gd name="T46" fmla="*/ 2147483647 w 359"/>
                <a:gd name="T47" fmla="*/ 1032590898 h 823"/>
                <a:gd name="T48" fmla="*/ 2147483647 w 359"/>
                <a:gd name="T49" fmla="*/ 1032590898 h 823"/>
                <a:gd name="T50" fmla="*/ 2147483647 w 359"/>
                <a:gd name="T51" fmla="*/ 1032590898 h 823"/>
                <a:gd name="T52" fmla="*/ 2147483647 w 359"/>
                <a:gd name="T53" fmla="*/ 1032590898 h 823"/>
                <a:gd name="T54" fmla="*/ 2147483647 w 359"/>
                <a:gd name="T55" fmla="*/ 1032590898 h 823"/>
                <a:gd name="T56" fmla="*/ 2147483647 w 359"/>
                <a:gd name="T57" fmla="*/ 1032590898 h 823"/>
                <a:gd name="T58" fmla="*/ 2147483647 w 359"/>
                <a:gd name="T59" fmla="*/ 1032590898 h 823"/>
                <a:gd name="T60" fmla="*/ 2147483647 w 359"/>
                <a:gd name="T61" fmla="*/ 1032590898 h 823"/>
                <a:gd name="T62" fmla="*/ 2147483647 w 359"/>
                <a:gd name="T63" fmla="*/ 1032590898 h 823"/>
                <a:gd name="T64" fmla="*/ 2147483647 w 359"/>
                <a:gd name="T65" fmla="*/ 1032590898 h 823"/>
                <a:gd name="T66" fmla="*/ 2147483647 w 359"/>
                <a:gd name="T67" fmla="*/ 1032590898 h 823"/>
                <a:gd name="T68" fmla="*/ 2147483647 w 359"/>
                <a:gd name="T69" fmla="*/ 1032590898 h 823"/>
                <a:gd name="T70" fmla="*/ 2147483647 w 359"/>
                <a:gd name="T71" fmla="*/ 1032590898 h 823"/>
                <a:gd name="T72" fmla="*/ 2147483647 w 359"/>
                <a:gd name="T73" fmla="*/ 1032590898 h 823"/>
                <a:gd name="T74" fmla="*/ 2147483647 w 359"/>
                <a:gd name="T75" fmla="*/ 1032590898 h 823"/>
                <a:gd name="T76" fmla="*/ 2147483647 w 359"/>
                <a:gd name="T77" fmla="*/ 1032590898 h 823"/>
                <a:gd name="T78" fmla="*/ 2147483647 w 359"/>
                <a:gd name="T79" fmla="*/ 1032590898 h 823"/>
                <a:gd name="T80" fmla="*/ 2147483647 w 359"/>
                <a:gd name="T81" fmla="*/ 1032590898 h 823"/>
                <a:gd name="T82" fmla="*/ 2147483647 w 359"/>
                <a:gd name="T83" fmla="*/ 1032590898 h 823"/>
                <a:gd name="T84" fmla="*/ 2147483647 w 359"/>
                <a:gd name="T85" fmla="*/ 1032590898 h 8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9"/>
                <a:gd name="T130" fmla="*/ 0 h 823"/>
                <a:gd name="T131" fmla="*/ 359 w 359"/>
                <a:gd name="T132" fmla="*/ 823 h 8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9" h="823">
                  <a:moveTo>
                    <a:pt x="30" y="0"/>
                  </a:moveTo>
                  <a:lnTo>
                    <a:pt x="20" y="12"/>
                  </a:lnTo>
                  <a:lnTo>
                    <a:pt x="21" y="48"/>
                  </a:lnTo>
                  <a:lnTo>
                    <a:pt x="35" y="53"/>
                  </a:lnTo>
                  <a:lnTo>
                    <a:pt x="32" y="62"/>
                  </a:lnTo>
                  <a:lnTo>
                    <a:pt x="18" y="63"/>
                  </a:lnTo>
                  <a:lnTo>
                    <a:pt x="0" y="80"/>
                  </a:lnTo>
                  <a:lnTo>
                    <a:pt x="20" y="83"/>
                  </a:lnTo>
                  <a:lnTo>
                    <a:pt x="33" y="92"/>
                  </a:lnTo>
                  <a:lnTo>
                    <a:pt x="32" y="105"/>
                  </a:lnTo>
                  <a:lnTo>
                    <a:pt x="21" y="129"/>
                  </a:lnTo>
                  <a:lnTo>
                    <a:pt x="26" y="156"/>
                  </a:lnTo>
                  <a:lnTo>
                    <a:pt x="36" y="162"/>
                  </a:lnTo>
                  <a:lnTo>
                    <a:pt x="26" y="179"/>
                  </a:lnTo>
                  <a:lnTo>
                    <a:pt x="36" y="188"/>
                  </a:lnTo>
                  <a:lnTo>
                    <a:pt x="44" y="173"/>
                  </a:lnTo>
                  <a:lnTo>
                    <a:pt x="47" y="191"/>
                  </a:lnTo>
                  <a:lnTo>
                    <a:pt x="41" y="225"/>
                  </a:lnTo>
                  <a:lnTo>
                    <a:pt x="23" y="234"/>
                  </a:lnTo>
                  <a:lnTo>
                    <a:pt x="18" y="251"/>
                  </a:lnTo>
                  <a:lnTo>
                    <a:pt x="27" y="251"/>
                  </a:lnTo>
                  <a:lnTo>
                    <a:pt x="38" y="239"/>
                  </a:lnTo>
                  <a:lnTo>
                    <a:pt x="47" y="248"/>
                  </a:lnTo>
                  <a:lnTo>
                    <a:pt x="48" y="273"/>
                  </a:lnTo>
                  <a:lnTo>
                    <a:pt x="23" y="290"/>
                  </a:lnTo>
                  <a:lnTo>
                    <a:pt x="17" y="324"/>
                  </a:lnTo>
                  <a:lnTo>
                    <a:pt x="26" y="327"/>
                  </a:lnTo>
                  <a:lnTo>
                    <a:pt x="33" y="314"/>
                  </a:lnTo>
                  <a:lnTo>
                    <a:pt x="48" y="317"/>
                  </a:lnTo>
                  <a:lnTo>
                    <a:pt x="50" y="338"/>
                  </a:lnTo>
                  <a:lnTo>
                    <a:pt x="44" y="366"/>
                  </a:lnTo>
                  <a:lnTo>
                    <a:pt x="51" y="366"/>
                  </a:lnTo>
                  <a:lnTo>
                    <a:pt x="60" y="387"/>
                  </a:lnTo>
                  <a:lnTo>
                    <a:pt x="50" y="395"/>
                  </a:lnTo>
                  <a:lnTo>
                    <a:pt x="54" y="405"/>
                  </a:lnTo>
                  <a:lnTo>
                    <a:pt x="63" y="401"/>
                  </a:lnTo>
                  <a:lnTo>
                    <a:pt x="72" y="414"/>
                  </a:lnTo>
                  <a:lnTo>
                    <a:pt x="65" y="437"/>
                  </a:lnTo>
                  <a:lnTo>
                    <a:pt x="78" y="443"/>
                  </a:lnTo>
                  <a:lnTo>
                    <a:pt x="83" y="458"/>
                  </a:lnTo>
                  <a:lnTo>
                    <a:pt x="83" y="470"/>
                  </a:lnTo>
                  <a:lnTo>
                    <a:pt x="60" y="479"/>
                  </a:lnTo>
                  <a:lnTo>
                    <a:pt x="65" y="494"/>
                  </a:lnTo>
                  <a:lnTo>
                    <a:pt x="84" y="492"/>
                  </a:lnTo>
                  <a:lnTo>
                    <a:pt x="92" y="507"/>
                  </a:lnTo>
                  <a:lnTo>
                    <a:pt x="72" y="510"/>
                  </a:lnTo>
                  <a:lnTo>
                    <a:pt x="81" y="527"/>
                  </a:lnTo>
                  <a:lnTo>
                    <a:pt x="106" y="545"/>
                  </a:lnTo>
                  <a:lnTo>
                    <a:pt x="117" y="566"/>
                  </a:lnTo>
                  <a:lnTo>
                    <a:pt x="114" y="581"/>
                  </a:lnTo>
                  <a:lnTo>
                    <a:pt x="125" y="581"/>
                  </a:lnTo>
                  <a:lnTo>
                    <a:pt x="122" y="603"/>
                  </a:lnTo>
                  <a:lnTo>
                    <a:pt x="131" y="611"/>
                  </a:lnTo>
                  <a:lnTo>
                    <a:pt x="137" y="620"/>
                  </a:lnTo>
                  <a:lnTo>
                    <a:pt x="123" y="620"/>
                  </a:lnTo>
                  <a:lnTo>
                    <a:pt x="116" y="630"/>
                  </a:lnTo>
                  <a:lnTo>
                    <a:pt x="126" y="632"/>
                  </a:lnTo>
                  <a:lnTo>
                    <a:pt x="137" y="632"/>
                  </a:lnTo>
                  <a:lnTo>
                    <a:pt x="119" y="639"/>
                  </a:lnTo>
                  <a:lnTo>
                    <a:pt x="117" y="653"/>
                  </a:lnTo>
                  <a:lnTo>
                    <a:pt x="125" y="660"/>
                  </a:lnTo>
                  <a:lnTo>
                    <a:pt x="135" y="657"/>
                  </a:lnTo>
                  <a:lnTo>
                    <a:pt x="138" y="644"/>
                  </a:lnTo>
                  <a:lnTo>
                    <a:pt x="153" y="650"/>
                  </a:lnTo>
                  <a:lnTo>
                    <a:pt x="164" y="648"/>
                  </a:lnTo>
                  <a:lnTo>
                    <a:pt x="162" y="677"/>
                  </a:lnTo>
                  <a:lnTo>
                    <a:pt x="164" y="690"/>
                  </a:lnTo>
                  <a:lnTo>
                    <a:pt x="177" y="672"/>
                  </a:lnTo>
                  <a:lnTo>
                    <a:pt x="183" y="671"/>
                  </a:lnTo>
                  <a:lnTo>
                    <a:pt x="170" y="702"/>
                  </a:lnTo>
                  <a:lnTo>
                    <a:pt x="194" y="702"/>
                  </a:lnTo>
                  <a:lnTo>
                    <a:pt x="203" y="708"/>
                  </a:lnTo>
                  <a:lnTo>
                    <a:pt x="194" y="723"/>
                  </a:lnTo>
                  <a:lnTo>
                    <a:pt x="206" y="726"/>
                  </a:lnTo>
                  <a:lnTo>
                    <a:pt x="219" y="705"/>
                  </a:lnTo>
                  <a:lnTo>
                    <a:pt x="221" y="723"/>
                  </a:lnTo>
                  <a:lnTo>
                    <a:pt x="227" y="728"/>
                  </a:lnTo>
                  <a:lnTo>
                    <a:pt x="216" y="738"/>
                  </a:lnTo>
                  <a:lnTo>
                    <a:pt x="234" y="738"/>
                  </a:lnTo>
                  <a:lnTo>
                    <a:pt x="242" y="743"/>
                  </a:lnTo>
                  <a:lnTo>
                    <a:pt x="225" y="758"/>
                  </a:lnTo>
                  <a:lnTo>
                    <a:pt x="245" y="753"/>
                  </a:lnTo>
                  <a:lnTo>
                    <a:pt x="251" y="762"/>
                  </a:lnTo>
                  <a:lnTo>
                    <a:pt x="240" y="783"/>
                  </a:lnTo>
                  <a:lnTo>
                    <a:pt x="258" y="770"/>
                  </a:lnTo>
                  <a:lnTo>
                    <a:pt x="258" y="786"/>
                  </a:lnTo>
                  <a:lnTo>
                    <a:pt x="267" y="795"/>
                  </a:lnTo>
                  <a:lnTo>
                    <a:pt x="278" y="804"/>
                  </a:lnTo>
                  <a:lnTo>
                    <a:pt x="288" y="804"/>
                  </a:lnTo>
                  <a:lnTo>
                    <a:pt x="282" y="819"/>
                  </a:lnTo>
                  <a:lnTo>
                    <a:pt x="318" y="823"/>
                  </a:lnTo>
                  <a:lnTo>
                    <a:pt x="329" y="807"/>
                  </a:lnTo>
                  <a:lnTo>
                    <a:pt x="332" y="787"/>
                  </a:lnTo>
                  <a:lnTo>
                    <a:pt x="332" y="774"/>
                  </a:lnTo>
                  <a:lnTo>
                    <a:pt x="320" y="772"/>
                  </a:lnTo>
                  <a:lnTo>
                    <a:pt x="323" y="760"/>
                  </a:lnTo>
                  <a:lnTo>
                    <a:pt x="323" y="744"/>
                  </a:lnTo>
                  <a:lnTo>
                    <a:pt x="329" y="715"/>
                  </a:lnTo>
                  <a:lnTo>
                    <a:pt x="336" y="699"/>
                  </a:lnTo>
                  <a:lnTo>
                    <a:pt x="335" y="685"/>
                  </a:lnTo>
                  <a:lnTo>
                    <a:pt x="320" y="679"/>
                  </a:lnTo>
                  <a:lnTo>
                    <a:pt x="317" y="661"/>
                  </a:lnTo>
                  <a:lnTo>
                    <a:pt x="326" y="651"/>
                  </a:lnTo>
                  <a:lnTo>
                    <a:pt x="347" y="654"/>
                  </a:lnTo>
                  <a:lnTo>
                    <a:pt x="359" y="640"/>
                  </a:lnTo>
                  <a:lnTo>
                    <a:pt x="306" y="642"/>
                  </a:lnTo>
                  <a:lnTo>
                    <a:pt x="305" y="274"/>
                  </a:lnTo>
                  <a:lnTo>
                    <a:pt x="285" y="273"/>
                  </a:lnTo>
                  <a:lnTo>
                    <a:pt x="288" y="265"/>
                  </a:lnTo>
                  <a:lnTo>
                    <a:pt x="284" y="246"/>
                  </a:lnTo>
                  <a:lnTo>
                    <a:pt x="294" y="226"/>
                  </a:lnTo>
                  <a:lnTo>
                    <a:pt x="296" y="205"/>
                  </a:lnTo>
                  <a:lnTo>
                    <a:pt x="291" y="186"/>
                  </a:lnTo>
                  <a:lnTo>
                    <a:pt x="299" y="180"/>
                  </a:lnTo>
                  <a:lnTo>
                    <a:pt x="303" y="162"/>
                  </a:lnTo>
                  <a:lnTo>
                    <a:pt x="291" y="165"/>
                  </a:lnTo>
                  <a:lnTo>
                    <a:pt x="288" y="153"/>
                  </a:lnTo>
                  <a:lnTo>
                    <a:pt x="278" y="141"/>
                  </a:lnTo>
                  <a:lnTo>
                    <a:pt x="282" y="126"/>
                  </a:lnTo>
                  <a:lnTo>
                    <a:pt x="285" y="115"/>
                  </a:lnTo>
                  <a:lnTo>
                    <a:pt x="279" y="103"/>
                  </a:lnTo>
                  <a:lnTo>
                    <a:pt x="266" y="102"/>
                  </a:lnTo>
                  <a:lnTo>
                    <a:pt x="257" y="90"/>
                  </a:lnTo>
                  <a:lnTo>
                    <a:pt x="252" y="81"/>
                  </a:lnTo>
                  <a:lnTo>
                    <a:pt x="248" y="66"/>
                  </a:lnTo>
                  <a:lnTo>
                    <a:pt x="242" y="61"/>
                  </a:lnTo>
                  <a:lnTo>
                    <a:pt x="242" y="45"/>
                  </a:lnTo>
                  <a:lnTo>
                    <a:pt x="249" y="34"/>
                  </a:lnTo>
                  <a:lnTo>
                    <a:pt x="254" y="16"/>
                  </a:lnTo>
                  <a:lnTo>
                    <a:pt x="251" y="1"/>
                  </a:lnTo>
                  <a:lnTo>
                    <a:pt x="32" y="1"/>
                  </a:lnTo>
                </a:path>
              </a:pathLst>
            </a:custGeom>
            <a:solidFill>
              <a:srgbClr val="FFFFD7"/>
            </a:solidFill>
            <a:ln w="12700" cap="rnd">
              <a:solidFill>
                <a:srgbClr val="4B4B4B"/>
              </a:solidFill>
              <a:round/>
              <a:headEnd type="none" w="sm" len="sm"/>
              <a:tailEnd type="none" w="sm" len="sm"/>
            </a:ln>
          </p:spPr>
          <p:txBody>
            <a:bodyPr/>
            <a:lstStyle/>
            <a:p>
              <a:endParaRPr lang="en-US"/>
            </a:p>
          </p:txBody>
        </p:sp>
        <p:sp>
          <p:nvSpPr>
            <p:cNvPr id="24688" name="Freeform 79"/>
            <p:cNvSpPr>
              <a:spLocks/>
            </p:cNvSpPr>
            <p:nvPr/>
          </p:nvSpPr>
          <p:spPr bwMode="auto">
            <a:xfrm>
              <a:off x="776" y="397"/>
              <a:ext cx="330" cy="601"/>
            </a:xfrm>
            <a:custGeom>
              <a:avLst/>
              <a:gdLst>
                <a:gd name="T0" fmla="*/ 2147483647 w 291"/>
                <a:gd name="T1" fmla="*/ 0 h 642"/>
                <a:gd name="T2" fmla="*/ 2147483647 w 291"/>
                <a:gd name="T3" fmla="*/ 1039110916 h 642"/>
                <a:gd name="T4" fmla="*/ 2147483647 w 291"/>
                <a:gd name="T5" fmla="*/ 1039110916 h 642"/>
                <a:gd name="T6" fmla="*/ 2147483647 w 291"/>
                <a:gd name="T7" fmla="*/ 1039110916 h 642"/>
                <a:gd name="T8" fmla="*/ 2147483647 w 291"/>
                <a:gd name="T9" fmla="*/ 1039110916 h 642"/>
                <a:gd name="T10" fmla="*/ 2147483647 w 291"/>
                <a:gd name="T11" fmla="*/ 1039110916 h 642"/>
                <a:gd name="T12" fmla="*/ 2147483647 w 291"/>
                <a:gd name="T13" fmla="*/ 1039110916 h 642"/>
                <a:gd name="T14" fmla="*/ 2147483647 w 291"/>
                <a:gd name="T15" fmla="*/ 1039110916 h 642"/>
                <a:gd name="T16" fmla="*/ 2147483647 w 291"/>
                <a:gd name="T17" fmla="*/ 1039110916 h 642"/>
                <a:gd name="T18" fmla="*/ 2147483647 w 291"/>
                <a:gd name="T19" fmla="*/ 1039110916 h 642"/>
                <a:gd name="T20" fmla="*/ 2147483647 w 291"/>
                <a:gd name="T21" fmla="*/ 1039110916 h 642"/>
                <a:gd name="T22" fmla="*/ 2147483647 w 291"/>
                <a:gd name="T23" fmla="*/ 1039110916 h 642"/>
                <a:gd name="T24" fmla="*/ 2147483647 w 291"/>
                <a:gd name="T25" fmla="*/ 1039110916 h 642"/>
                <a:gd name="T26" fmla="*/ 2147483647 w 291"/>
                <a:gd name="T27" fmla="*/ 1039110916 h 642"/>
                <a:gd name="T28" fmla="*/ 2147483647 w 291"/>
                <a:gd name="T29" fmla="*/ 1039110916 h 642"/>
                <a:gd name="T30" fmla="*/ 2147483647 w 291"/>
                <a:gd name="T31" fmla="*/ 1039110916 h 642"/>
                <a:gd name="T32" fmla="*/ 2147483647 w 291"/>
                <a:gd name="T33" fmla="*/ 1039110916 h 642"/>
                <a:gd name="T34" fmla="*/ 2147483647 w 291"/>
                <a:gd name="T35" fmla="*/ 1039110916 h 642"/>
                <a:gd name="T36" fmla="*/ 2147483647 w 291"/>
                <a:gd name="T37" fmla="*/ 1039110916 h 642"/>
                <a:gd name="T38" fmla="*/ 2147483647 w 291"/>
                <a:gd name="T39" fmla="*/ 1039110916 h 642"/>
                <a:gd name="T40" fmla="*/ 2147483647 w 291"/>
                <a:gd name="T41" fmla="*/ 1039110916 h 642"/>
                <a:gd name="T42" fmla="*/ 2147483647 w 291"/>
                <a:gd name="T43" fmla="*/ 1039110916 h 642"/>
                <a:gd name="T44" fmla="*/ 2147483647 w 291"/>
                <a:gd name="T45" fmla="*/ 1039110916 h 642"/>
                <a:gd name="T46" fmla="*/ 2147483647 w 291"/>
                <a:gd name="T47" fmla="*/ 1039110916 h 642"/>
                <a:gd name="T48" fmla="*/ 2147483647 w 291"/>
                <a:gd name="T49" fmla="*/ 1039110916 h 642"/>
                <a:gd name="T50" fmla="*/ 2147483647 w 291"/>
                <a:gd name="T51" fmla="*/ 1039110916 h 642"/>
                <a:gd name="T52" fmla="*/ 2147483647 w 291"/>
                <a:gd name="T53" fmla="*/ 1039110916 h 642"/>
                <a:gd name="T54" fmla="*/ 2147483647 w 291"/>
                <a:gd name="T55" fmla="*/ 1039110916 h 642"/>
                <a:gd name="T56" fmla="*/ 2147483647 w 291"/>
                <a:gd name="T57" fmla="*/ 1039110916 h 642"/>
                <a:gd name="T58" fmla="*/ 2147483647 w 291"/>
                <a:gd name="T59" fmla="*/ 1039110916 h 642"/>
                <a:gd name="T60" fmla="*/ 2147483647 w 291"/>
                <a:gd name="T61" fmla="*/ 1039110916 h 642"/>
                <a:gd name="T62" fmla="*/ 2147483647 w 291"/>
                <a:gd name="T63" fmla="*/ 1039110916 h 642"/>
                <a:gd name="T64" fmla="*/ 2147483647 w 291"/>
                <a:gd name="T65" fmla="*/ 1039110916 h 642"/>
                <a:gd name="T66" fmla="*/ 2147483647 w 291"/>
                <a:gd name="T67" fmla="*/ 1039110916 h 642"/>
                <a:gd name="T68" fmla="*/ 0 w 291"/>
                <a:gd name="T69" fmla="*/ 1039110916 h 642"/>
                <a:gd name="T70" fmla="*/ 0 w 291"/>
                <a:gd name="T71" fmla="*/ 1039110916 h 642"/>
                <a:gd name="T72" fmla="*/ 2147483647 w 291"/>
                <a:gd name="T73" fmla="*/ 1039110916 h 642"/>
                <a:gd name="T74" fmla="*/ 2147483647 w 291"/>
                <a:gd name="T75" fmla="*/ 1039110916 h 642"/>
                <a:gd name="T76" fmla="*/ 2147483647 w 291"/>
                <a:gd name="T77" fmla="*/ 0 h 642"/>
                <a:gd name="T78" fmla="*/ 2147483647 w 291"/>
                <a:gd name="T79" fmla="*/ 0 h 6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1"/>
                <a:gd name="T121" fmla="*/ 0 h 642"/>
                <a:gd name="T122" fmla="*/ 291 w 291"/>
                <a:gd name="T123" fmla="*/ 642 h 6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1" h="642">
                  <a:moveTo>
                    <a:pt x="219" y="0"/>
                  </a:moveTo>
                  <a:lnTo>
                    <a:pt x="220" y="321"/>
                  </a:lnTo>
                  <a:lnTo>
                    <a:pt x="259" y="323"/>
                  </a:lnTo>
                  <a:lnTo>
                    <a:pt x="258" y="347"/>
                  </a:lnTo>
                  <a:lnTo>
                    <a:pt x="267" y="363"/>
                  </a:lnTo>
                  <a:lnTo>
                    <a:pt x="267" y="411"/>
                  </a:lnTo>
                  <a:lnTo>
                    <a:pt x="265" y="437"/>
                  </a:lnTo>
                  <a:lnTo>
                    <a:pt x="265" y="462"/>
                  </a:lnTo>
                  <a:lnTo>
                    <a:pt x="270" y="489"/>
                  </a:lnTo>
                  <a:lnTo>
                    <a:pt x="276" y="533"/>
                  </a:lnTo>
                  <a:lnTo>
                    <a:pt x="291" y="569"/>
                  </a:lnTo>
                  <a:lnTo>
                    <a:pt x="289" y="594"/>
                  </a:lnTo>
                  <a:lnTo>
                    <a:pt x="222" y="593"/>
                  </a:lnTo>
                  <a:lnTo>
                    <a:pt x="219" y="642"/>
                  </a:lnTo>
                  <a:lnTo>
                    <a:pt x="64" y="641"/>
                  </a:lnTo>
                  <a:lnTo>
                    <a:pt x="63" y="273"/>
                  </a:lnTo>
                  <a:lnTo>
                    <a:pt x="43" y="272"/>
                  </a:lnTo>
                  <a:lnTo>
                    <a:pt x="46" y="264"/>
                  </a:lnTo>
                  <a:lnTo>
                    <a:pt x="42" y="245"/>
                  </a:lnTo>
                  <a:lnTo>
                    <a:pt x="52" y="225"/>
                  </a:lnTo>
                  <a:lnTo>
                    <a:pt x="54" y="204"/>
                  </a:lnTo>
                  <a:lnTo>
                    <a:pt x="49" y="185"/>
                  </a:lnTo>
                  <a:lnTo>
                    <a:pt x="57" y="179"/>
                  </a:lnTo>
                  <a:lnTo>
                    <a:pt x="61" y="161"/>
                  </a:lnTo>
                  <a:lnTo>
                    <a:pt x="49" y="164"/>
                  </a:lnTo>
                  <a:lnTo>
                    <a:pt x="46" y="152"/>
                  </a:lnTo>
                  <a:lnTo>
                    <a:pt x="36" y="140"/>
                  </a:lnTo>
                  <a:lnTo>
                    <a:pt x="40" y="125"/>
                  </a:lnTo>
                  <a:lnTo>
                    <a:pt x="43" y="114"/>
                  </a:lnTo>
                  <a:lnTo>
                    <a:pt x="37" y="102"/>
                  </a:lnTo>
                  <a:lnTo>
                    <a:pt x="24" y="101"/>
                  </a:lnTo>
                  <a:lnTo>
                    <a:pt x="15" y="89"/>
                  </a:lnTo>
                  <a:lnTo>
                    <a:pt x="10" y="80"/>
                  </a:lnTo>
                  <a:lnTo>
                    <a:pt x="6" y="65"/>
                  </a:lnTo>
                  <a:lnTo>
                    <a:pt x="0" y="60"/>
                  </a:lnTo>
                  <a:lnTo>
                    <a:pt x="0" y="44"/>
                  </a:lnTo>
                  <a:lnTo>
                    <a:pt x="7" y="33"/>
                  </a:lnTo>
                  <a:lnTo>
                    <a:pt x="12" y="15"/>
                  </a:lnTo>
                  <a:lnTo>
                    <a:pt x="9" y="0"/>
                  </a:lnTo>
                  <a:lnTo>
                    <a:pt x="219" y="0"/>
                  </a:lnTo>
                </a:path>
              </a:pathLst>
            </a:custGeom>
            <a:solidFill>
              <a:srgbClr val="FFFFD7"/>
            </a:solidFill>
            <a:ln w="12700" cap="rnd">
              <a:solidFill>
                <a:srgbClr val="4B4B4B"/>
              </a:solidFill>
              <a:round/>
              <a:headEnd type="none" w="sm" len="sm"/>
              <a:tailEnd type="none" w="sm" len="sm"/>
            </a:ln>
          </p:spPr>
          <p:txBody>
            <a:bodyPr/>
            <a:lstStyle/>
            <a:p>
              <a:endParaRPr lang="en-US"/>
            </a:p>
          </p:txBody>
        </p:sp>
        <p:sp>
          <p:nvSpPr>
            <p:cNvPr id="24689" name="Freeform 80"/>
            <p:cNvSpPr>
              <a:spLocks/>
            </p:cNvSpPr>
            <p:nvPr/>
          </p:nvSpPr>
          <p:spPr bwMode="auto">
            <a:xfrm>
              <a:off x="1021" y="397"/>
              <a:ext cx="449" cy="429"/>
            </a:xfrm>
            <a:custGeom>
              <a:avLst/>
              <a:gdLst>
                <a:gd name="T0" fmla="*/ 0 w 395"/>
                <a:gd name="T1" fmla="*/ 0 h 458"/>
                <a:gd name="T2" fmla="*/ 2147483647 w 395"/>
                <a:gd name="T3" fmla="*/ 1045775022 h 458"/>
                <a:gd name="T4" fmla="*/ 2147483647 w 395"/>
                <a:gd name="T5" fmla="*/ 1045775022 h 458"/>
                <a:gd name="T6" fmla="*/ 2147483647 w 395"/>
                <a:gd name="T7" fmla="*/ 1045775022 h 458"/>
                <a:gd name="T8" fmla="*/ 2147483647 w 395"/>
                <a:gd name="T9" fmla="*/ 1045775022 h 458"/>
                <a:gd name="T10" fmla="*/ 2147483647 w 395"/>
                <a:gd name="T11" fmla="*/ 1045775022 h 458"/>
                <a:gd name="T12" fmla="*/ 2147483647 w 395"/>
                <a:gd name="T13" fmla="*/ 1045775022 h 458"/>
                <a:gd name="T14" fmla="*/ 2147483647 w 395"/>
                <a:gd name="T15" fmla="*/ 1045775022 h 458"/>
                <a:gd name="T16" fmla="*/ 2147483647 w 395"/>
                <a:gd name="T17" fmla="*/ 1045775022 h 458"/>
                <a:gd name="T18" fmla="*/ 2147483647 w 395"/>
                <a:gd name="T19" fmla="*/ 1045775022 h 458"/>
                <a:gd name="T20" fmla="*/ 2147483647 w 395"/>
                <a:gd name="T21" fmla="*/ 1045775022 h 458"/>
                <a:gd name="T22" fmla="*/ 2147483647 w 395"/>
                <a:gd name="T23" fmla="*/ 1045775022 h 458"/>
                <a:gd name="T24" fmla="*/ 2147483647 w 395"/>
                <a:gd name="T25" fmla="*/ 1045775022 h 458"/>
                <a:gd name="T26" fmla="*/ 2147483647 w 395"/>
                <a:gd name="T27" fmla="*/ 1045775022 h 458"/>
                <a:gd name="T28" fmla="*/ 2147483647 w 395"/>
                <a:gd name="T29" fmla="*/ 1045775022 h 458"/>
                <a:gd name="T30" fmla="*/ 2147483647 w 395"/>
                <a:gd name="T31" fmla="*/ 1045775022 h 458"/>
                <a:gd name="T32" fmla="*/ 2147483647 w 395"/>
                <a:gd name="T33" fmla="*/ 1045775022 h 458"/>
                <a:gd name="T34" fmla="*/ 2147483647 w 395"/>
                <a:gd name="T35" fmla="*/ 1045775022 h 458"/>
                <a:gd name="T36" fmla="*/ 2147483647 w 395"/>
                <a:gd name="T37" fmla="*/ 1045775022 h 458"/>
                <a:gd name="T38" fmla="*/ 0 w 395"/>
                <a:gd name="T39" fmla="*/ 0 h 4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5"/>
                <a:gd name="T61" fmla="*/ 0 h 458"/>
                <a:gd name="T62" fmla="*/ 395 w 395"/>
                <a:gd name="T63" fmla="*/ 458 h 4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5" h="458">
                  <a:moveTo>
                    <a:pt x="0" y="0"/>
                  </a:moveTo>
                  <a:lnTo>
                    <a:pt x="395" y="3"/>
                  </a:lnTo>
                  <a:lnTo>
                    <a:pt x="393" y="276"/>
                  </a:lnTo>
                  <a:lnTo>
                    <a:pt x="315" y="276"/>
                  </a:lnTo>
                  <a:lnTo>
                    <a:pt x="318" y="315"/>
                  </a:lnTo>
                  <a:lnTo>
                    <a:pt x="311" y="330"/>
                  </a:lnTo>
                  <a:lnTo>
                    <a:pt x="300" y="342"/>
                  </a:lnTo>
                  <a:lnTo>
                    <a:pt x="291" y="348"/>
                  </a:lnTo>
                  <a:lnTo>
                    <a:pt x="288" y="384"/>
                  </a:lnTo>
                  <a:lnTo>
                    <a:pt x="291" y="402"/>
                  </a:lnTo>
                  <a:lnTo>
                    <a:pt x="287" y="417"/>
                  </a:lnTo>
                  <a:lnTo>
                    <a:pt x="288" y="435"/>
                  </a:lnTo>
                  <a:lnTo>
                    <a:pt x="276" y="438"/>
                  </a:lnTo>
                  <a:lnTo>
                    <a:pt x="275" y="456"/>
                  </a:lnTo>
                  <a:lnTo>
                    <a:pt x="47" y="458"/>
                  </a:lnTo>
                  <a:lnTo>
                    <a:pt x="48" y="362"/>
                  </a:lnTo>
                  <a:lnTo>
                    <a:pt x="42" y="348"/>
                  </a:lnTo>
                  <a:lnTo>
                    <a:pt x="39" y="321"/>
                  </a:lnTo>
                  <a:lnTo>
                    <a:pt x="2" y="321"/>
                  </a:lnTo>
                  <a:lnTo>
                    <a:pt x="0" y="0"/>
                  </a:lnTo>
                  <a:close/>
                </a:path>
              </a:pathLst>
            </a:custGeom>
            <a:solidFill>
              <a:srgbClr val="FFFFD7"/>
            </a:solidFill>
            <a:ln w="12700">
              <a:solidFill>
                <a:srgbClr val="4B4B4B"/>
              </a:solidFill>
              <a:round/>
              <a:headEnd/>
              <a:tailEnd/>
            </a:ln>
          </p:spPr>
          <p:txBody>
            <a:bodyPr/>
            <a:lstStyle/>
            <a:p>
              <a:endParaRPr lang="en-US"/>
            </a:p>
          </p:txBody>
        </p:sp>
        <p:sp>
          <p:nvSpPr>
            <p:cNvPr id="24690" name="Freeform 81"/>
            <p:cNvSpPr>
              <a:spLocks/>
            </p:cNvSpPr>
            <p:nvPr/>
          </p:nvSpPr>
          <p:spPr bwMode="auto">
            <a:xfrm>
              <a:off x="1467" y="397"/>
              <a:ext cx="583" cy="425"/>
            </a:xfrm>
            <a:custGeom>
              <a:avLst/>
              <a:gdLst>
                <a:gd name="T0" fmla="*/ 2147483647 w 512"/>
                <a:gd name="T1" fmla="*/ 0 h 455"/>
                <a:gd name="T2" fmla="*/ 2147483647 w 512"/>
                <a:gd name="T3" fmla="*/ 1014101333 h 455"/>
                <a:gd name="T4" fmla="*/ 2147483647 w 512"/>
                <a:gd name="T5" fmla="*/ 1014101333 h 455"/>
                <a:gd name="T6" fmla="*/ 2147483647 w 512"/>
                <a:gd name="T7" fmla="*/ 1014101333 h 455"/>
                <a:gd name="T8" fmla="*/ 2147483647 w 512"/>
                <a:gd name="T9" fmla="*/ 1014101333 h 455"/>
                <a:gd name="T10" fmla="*/ 2147483647 w 512"/>
                <a:gd name="T11" fmla="*/ 1014101333 h 455"/>
                <a:gd name="T12" fmla="*/ 2147483647 w 512"/>
                <a:gd name="T13" fmla="*/ 1014101333 h 455"/>
                <a:gd name="T14" fmla="*/ 2147483647 w 512"/>
                <a:gd name="T15" fmla="*/ 1014101333 h 455"/>
                <a:gd name="T16" fmla="*/ 2147483647 w 512"/>
                <a:gd name="T17" fmla="*/ 1014101333 h 455"/>
                <a:gd name="T18" fmla="*/ 2147483647 w 512"/>
                <a:gd name="T19" fmla="*/ 1014101333 h 455"/>
                <a:gd name="T20" fmla="*/ 2147483647 w 512"/>
                <a:gd name="T21" fmla="*/ 1014101333 h 455"/>
                <a:gd name="T22" fmla="*/ 2147483647 w 512"/>
                <a:gd name="T23" fmla="*/ 1014101333 h 455"/>
                <a:gd name="T24" fmla="*/ 2147483647 w 512"/>
                <a:gd name="T25" fmla="*/ 1014101333 h 455"/>
                <a:gd name="T26" fmla="*/ 2147483647 w 512"/>
                <a:gd name="T27" fmla="*/ 1014101333 h 455"/>
                <a:gd name="T28" fmla="*/ 2147483647 w 512"/>
                <a:gd name="T29" fmla="*/ 1014101333 h 455"/>
                <a:gd name="T30" fmla="*/ 2147483647 w 512"/>
                <a:gd name="T31" fmla="*/ 1014101333 h 455"/>
                <a:gd name="T32" fmla="*/ 2147483647 w 512"/>
                <a:gd name="T33" fmla="*/ 1014101333 h 455"/>
                <a:gd name="T34" fmla="*/ 2147483647 w 512"/>
                <a:gd name="T35" fmla="*/ 1014101333 h 455"/>
                <a:gd name="T36" fmla="*/ 2147483647 w 512"/>
                <a:gd name="T37" fmla="*/ 1014101333 h 455"/>
                <a:gd name="T38" fmla="*/ 2147483647 w 512"/>
                <a:gd name="T39" fmla="*/ 1014101333 h 455"/>
                <a:gd name="T40" fmla="*/ 2147483647 w 512"/>
                <a:gd name="T41" fmla="*/ 1014101333 h 455"/>
                <a:gd name="T42" fmla="*/ 2147483647 w 512"/>
                <a:gd name="T43" fmla="*/ 1014101333 h 455"/>
                <a:gd name="T44" fmla="*/ 2147483647 w 512"/>
                <a:gd name="T45" fmla="*/ 1014101333 h 455"/>
                <a:gd name="T46" fmla="*/ 2147483647 w 512"/>
                <a:gd name="T47" fmla="*/ 1014101333 h 455"/>
                <a:gd name="T48" fmla="*/ 2147483647 w 512"/>
                <a:gd name="T49" fmla="*/ 1014101333 h 455"/>
                <a:gd name="T50" fmla="*/ 2147483647 w 512"/>
                <a:gd name="T51" fmla="*/ 1014101333 h 455"/>
                <a:gd name="T52" fmla="*/ 2147483647 w 512"/>
                <a:gd name="T53" fmla="*/ 1014101333 h 455"/>
                <a:gd name="T54" fmla="*/ 2147483647 w 512"/>
                <a:gd name="T55" fmla="*/ 1014101333 h 455"/>
                <a:gd name="T56" fmla="*/ 2147483647 w 512"/>
                <a:gd name="T57" fmla="*/ 1014101333 h 455"/>
                <a:gd name="T58" fmla="*/ 2147483647 w 512"/>
                <a:gd name="T59" fmla="*/ 1014101333 h 455"/>
                <a:gd name="T60" fmla="*/ 2147483647 w 512"/>
                <a:gd name="T61" fmla="*/ 1014101333 h 455"/>
                <a:gd name="T62" fmla="*/ 2147483647 w 512"/>
                <a:gd name="T63" fmla="*/ 1014101333 h 455"/>
                <a:gd name="T64" fmla="*/ 2147483647 w 512"/>
                <a:gd name="T65" fmla="*/ 1014101333 h 455"/>
                <a:gd name="T66" fmla="*/ 2147483647 w 512"/>
                <a:gd name="T67" fmla="*/ 1014101333 h 455"/>
                <a:gd name="T68" fmla="*/ 2147483647 w 512"/>
                <a:gd name="T69" fmla="*/ 1014101333 h 455"/>
                <a:gd name="T70" fmla="*/ 2147483647 w 512"/>
                <a:gd name="T71" fmla="*/ 1014101333 h 455"/>
                <a:gd name="T72" fmla="*/ 2147483647 w 512"/>
                <a:gd name="T73" fmla="*/ 1014101333 h 455"/>
                <a:gd name="T74" fmla="*/ 2147483647 w 512"/>
                <a:gd name="T75" fmla="*/ 1014101333 h 455"/>
                <a:gd name="T76" fmla="*/ 2147483647 w 512"/>
                <a:gd name="T77" fmla="*/ 1014101333 h 455"/>
                <a:gd name="T78" fmla="*/ 2147483647 w 512"/>
                <a:gd name="T79" fmla="*/ 1014101333 h 455"/>
                <a:gd name="T80" fmla="*/ 2147483647 w 512"/>
                <a:gd name="T81" fmla="*/ 1014101333 h 455"/>
                <a:gd name="T82" fmla="*/ 2147483647 w 512"/>
                <a:gd name="T83" fmla="*/ 1014101333 h 455"/>
                <a:gd name="T84" fmla="*/ 2147483647 w 512"/>
                <a:gd name="T85" fmla="*/ 1014101333 h 455"/>
                <a:gd name="T86" fmla="*/ 2147483647 w 512"/>
                <a:gd name="T87" fmla="*/ 1014101333 h 455"/>
                <a:gd name="T88" fmla="*/ 2147483647 w 512"/>
                <a:gd name="T89" fmla="*/ 1014101333 h 455"/>
                <a:gd name="T90" fmla="*/ 2147483647 w 512"/>
                <a:gd name="T91" fmla="*/ 1014101333 h 455"/>
                <a:gd name="T92" fmla="*/ 2147483647 w 512"/>
                <a:gd name="T93" fmla="*/ 1014101333 h 455"/>
                <a:gd name="T94" fmla="*/ 2147483647 w 512"/>
                <a:gd name="T95" fmla="*/ 1014101333 h 455"/>
                <a:gd name="T96" fmla="*/ 0 w 512"/>
                <a:gd name="T97" fmla="*/ 1014101333 h 455"/>
                <a:gd name="T98" fmla="*/ 2147483647 w 512"/>
                <a:gd name="T99" fmla="*/ 0 h 4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2"/>
                <a:gd name="T151" fmla="*/ 0 h 455"/>
                <a:gd name="T152" fmla="*/ 512 w 512"/>
                <a:gd name="T153" fmla="*/ 455 h 4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2" h="455">
                  <a:moveTo>
                    <a:pt x="1" y="0"/>
                  </a:moveTo>
                  <a:lnTo>
                    <a:pt x="493" y="2"/>
                  </a:lnTo>
                  <a:lnTo>
                    <a:pt x="500" y="14"/>
                  </a:lnTo>
                  <a:lnTo>
                    <a:pt x="496" y="26"/>
                  </a:lnTo>
                  <a:lnTo>
                    <a:pt x="491" y="35"/>
                  </a:lnTo>
                  <a:lnTo>
                    <a:pt x="493" y="48"/>
                  </a:lnTo>
                  <a:lnTo>
                    <a:pt x="485" y="54"/>
                  </a:lnTo>
                  <a:lnTo>
                    <a:pt x="491" y="68"/>
                  </a:lnTo>
                  <a:lnTo>
                    <a:pt x="494" y="95"/>
                  </a:lnTo>
                  <a:lnTo>
                    <a:pt x="491" y="113"/>
                  </a:lnTo>
                  <a:lnTo>
                    <a:pt x="491" y="128"/>
                  </a:lnTo>
                  <a:lnTo>
                    <a:pt x="488" y="143"/>
                  </a:lnTo>
                  <a:lnTo>
                    <a:pt x="491" y="162"/>
                  </a:lnTo>
                  <a:lnTo>
                    <a:pt x="505" y="180"/>
                  </a:lnTo>
                  <a:lnTo>
                    <a:pt x="508" y="186"/>
                  </a:lnTo>
                  <a:lnTo>
                    <a:pt x="502" y="192"/>
                  </a:lnTo>
                  <a:lnTo>
                    <a:pt x="503" y="201"/>
                  </a:lnTo>
                  <a:lnTo>
                    <a:pt x="509" y="231"/>
                  </a:lnTo>
                  <a:lnTo>
                    <a:pt x="512" y="261"/>
                  </a:lnTo>
                  <a:lnTo>
                    <a:pt x="503" y="270"/>
                  </a:lnTo>
                  <a:lnTo>
                    <a:pt x="512" y="291"/>
                  </a:lnTo>
                  <a:lnTo>
                    <a:pt x="502" y="296"/>
                  </a:lnTo>
                  <a:lnTo>
                    <a:pt x="508" y="306"/>
                  </a:lnTo>
                  <a:lnTo>
                    <a:pt x="499" y="312"/>
                  </a:lnTo>
                  <a:lnTo>
                    <a:pt x="494" y="332"/>
                  </a:lnTo>
                  <a:lnTo>
                    <a:pt x="487" y="344"/>
                  </a:lnTo>
                  <a:lnTo>
                    <a:pt x="475" y="348"/>
                  </a:lnTo>
                  <a:lnTo>
                    <a:pt x="467" y="356"/>
                  </a:lnTo>
                  <a:lnTo>
                    <a:pt x="451" y="356"/>
                  </a:lnTo>
                  <a:lnTo>
                    <a:pt x="445" y="366"/>
                  </a:lnTo>
                  <a:lnTo>
                    <a:pt x="451" y="374"/>
                  </a:lnTo>
                  <a:lnTo>
                    <a:pt x="386" y="425"/>
                  </a:lnTo>
                  <a:lnTo>
                    <a:pt x="386" y="446"/>
                  </a:lnTo>
                  <a:lnTo>
                    <a:pt x="368" y="450"/>
                  </a:lnTo>
                  <a:lnTo>
                    <a:pt x="351" y="455"/>
                  </a:lnTo>
                  <a:lnTo>
                    <a:pt x="336" y="450"/>
                  </a:lnTo>
                  <a:lnTo>
                    <a:pt x="327" y="453"/>
                  </a:lnTo>
                  <a:lnTo>
                    <a:pt x="242" y="455"/>
                  </a:lnTo>
                  <a:lnTo>
                    <a:pt x="237" y="365"/>
                  </a:lnTo>
                  <a:lnTo>
                    <a:pt x="162" y="368"/>
                  </a:lnTo>
                  <a:lnTo>
                    <a:pt x="161" y="315"/>
                  </a:lnTo>
                  <a:lnTo>
                    <a:pt x="137" y="315"/>
                  </a:lnTo>
                  <a:lnTo>
                    <a:pt x="132" y="294"/>
                  </a:lnTo>
                  <a:lnTo>
                    <a:pt x="121" y="282"/>
                  </a:lnTo>
                  <a:lnTo>
                    <a:pt x="108" y="285"/>
                  </a:lnTo>
                  <a:lnTo>
                    <a:pt x="100" y="275"/>
                  </a:lnTo>
                  <a:lnTo>
                    <a:pt x="90" y="278"/>
                  </a:lnTo>
                  <a:lnTo>
                    <a:pt x="79" y="275"/>
                  </a:lnTo>
                  <a:lnTo>
                    <a:pt x="0" y="276"/>
                  </a:lnTo>
                  <a:lnTo>
                    <a:pt x="1" y="0"/>
                  </a:lnTo>
                  <a:close/>
                </a:path>
              </a:pathLst>
            </a:custGeom>
            <a:solidFill>
              <a:srgbClr val="FFFFD7"/>
            </a:solidFill>
            <a:ln w="12700">
              <a:solidFill>
                <a:srgbClr val="4B4B4B"/>
              </a:solidFill>
              <a:round/>
              <a:headEnd/>
              <a:tailEnd/>
            </a:ln>
          </p:spPr>
          <p:txBody>
            <a:bodyPr/>
            <a:lstStyle/>
            <a:p>
              <a:endParaRPr lang="en-US"/>
            </a:p>
          </p:txBody>
        </p:sp>
        <p:sp>
          <p:nvSpPr>
            <p:cNvPr id="24691" name="Freeform 82"/>
            <p:cNvSpPr>
              <a:spLocks/>
            </p:cNvSpPr>
            <p:nvPr/>
          </p:nvSpPr>
          <p:spPr bwMode="auto">
            <a:xfrm>
              <a:off x="2022" y="397"/>
              <a:ext cx="561" cy="496"/>
            </a:xfrm>
            <a:custGeom>
              <a:avLst/>
              <a:gdLst>
                <a:gd name="T0" fmla="*/ 2147483647 w 493"/>
                <a:gd name="T1" fmla="*/ 0 h 530"/>
                <a:gd name="T2" fmla="*/ 2147483647 w 493"/>
                <a:gd name="T3" fmla="*/ 1035599009 h 530"/>
                <a:gd name="T4" fmla="*/ 2147483647 w 493"/>
                <a:gd name="T5" fmla="*/ 1035599009 h 530"/>
                <a:gd name="T6" fmla="*/ 2147483647 w 493"/>
                <a:gd name="T7" fmla="*/ 1035599009 h 530"/>
                <a:gd name="T8" fmla="*/ 2147483647 w 493"/>
                <a:gd name="T9" fmla="*/ 1035599009 h 530"/>
                <a:gd name="T10" fmla="*/ 2147483647 w 493"/>
                <a:gd name="T11" fmla="*/ 1035599009 h 530"/>
                <a:gd name="T12" fmla="*/ 2147483647 w 493"/>
                <a:gd name="T13" fmla="*/ 1035599009 h 530"/>
                <a:gd name="T14" fmla="*/ 2147483647 w 493"/>
                <a:gd name="T15" fmla="*/ 1035599009 h 530"/>
                <a:gd name="T16" fmla="*/ 2147483647 w 493"/>
                <a:gd name="T17" fmla="*/ 1035599009 h 530"/>
                <a:gd name="T18" fmla="*/ 2147483647 w 493"/>
                <a:gd name="T19" fmla="*/ 1035599009 h 530"/>
                <a:gd name="T20" fmla="*/ 2147483647 w 493"/>
                <a:gd name="T21" fmla="*/ 1035599009 h 530"/>
                <a:gd name="T22" fmla="*/ 2147483647 w 493"/>
                <a:gd name="T23" fmla="*/ 1035599009 h 530"/>
                <a:gd name="T24" fmla="*/ 2147483647 w 493"/>
                <a:gd name="T25" fmla="*/ 1035599009 h 530"/>
                <a:gd name="T26" fmla="*/ 2147483647 w 493"/>
                <a:gd name="T27" fmla="*/ 1035599009 h 530"/>
                <a:gd name="T28" fmla="*/ 2147483647 w 493"/>
                <a:gd name="T29" fmla="*/ 1035599009 h 530"/>
                <a:gd name="T30" fmla="*/ 2147483647 w 493"/>
                <a:gd name="T31" fmla="*/ 1035599009 h 530"/>
                <a:gd name="T32" fmla="*/ 2147483647 w 493"/>
                <a:gd name="T33" fmla="*/ 1035599009 h 530"/>
                <a:gd name="T34" fmla="*/ 2147483647 w 493"/>
                <a:gd name="T35" fmla="*/ 1035599009 h 530"/>
                <a:gd name="T36" fmla="*/ 2147483647 w 493"/>
                <a:gd name="T37" fmla="*/ 1035599009 h 530"/>
                <a:gd name="T38" fmla="*/ 2147483647 w 493"/>
                <a:gd name="T39" fmla="*/ 1035599009 h 530"/>
                <a:gd name="T40" fmla="*/ 2147483647 w 493"/>
                <a:gd name="T41" fmla="*/ 1035599009 h 530"/>
                <a:gd name="T42" fmla="*/ 2147483647 w 493"/>
                <a:gd name="T43" fmla="*/ 1035599009 h 530"/>
                <a:gd name="T44" fmla="*/ 2147483647 w 493"/>
                <a:gd name="T45" fmla="*/ 1035599009 h 530"/>
                <a:gd name="T46" fmla="*/ 2147483647 w 493"/>
                <a:gd name="T47" fmla="*/ 1035599009 h 530"/>
                <a:gd name="T48" fmla="*/ 2147483647 w 493"/>
                <a:gd name="T49" fmla="*/ 1035599009 h 530"/>
                <a:gd name="T50" fmla="*/ 2147483647 w 493"/>
                <a:gd name="T51" fmla="*/ 1035599009 h 530"/>
                <a:gd name="T52" fmla="*/ 2147483647 w 493"/>
                <a:gd name="T53" fmla="*/ 1035599009 h 530"/>
                <a:gd name="T54" fmla="*/ 2147483647 w 493"/>
                <a:gd name="T55" fmla="*/ 1035599009 h 530"/>
                <a:gd name="T56" fmla="*/ 2147483647 w 493"/>
                <a:gd name="T57" fmla="*/ 1035599009 h 530"/>
                <a:gd name="T58" fmla="*/ 2147483647 w 493"/>
                <a:gd name="T59" fmla="*/ 1035599009 h 530"/>
                <a:gd name="T60" fmla="*/ 2147483647 w 493"/>
                <a:gd name="T61" fmla="*/ 1035599009 h 530"/>
                <a:gd name="T62" fmla="*/ 2147483647 w 493"/>
                <a:gd name="T63" fmla="*/ 1035599009 h 530"/>
                <a:gd name="T64" fmla="*/ 2147483647 w 493"/>
                <a:gd name="T65" fmla="*/ 1035599009 h 530"/>
                <a:gd name="T66" fmla="*/ 2147483647 w 493"/>
                <a:gd name="T67" fmla="*/ 1035599009 h 530"/>
                <a:gd name="T68" fmla="*/ 2147483647 w 493"/>
                <a:gd name="T69" fmla="*/ 1035599009 h 530"/>
                <a:gd name="T70" fmla="*/ 2147483647 w 493"/>
                <a:gd name="T71" fmla="*/ 1035599009 h 530"/>
                <a:gd name="T72" fmla="*/ 2147483647 w 493"/>
                <a:gd name="T73" fmla="*/ 1035599009 h 530"/>
                <a:gd name="T74" fmla="*/ 2147483647 w 493"/>
                <a:gd name="T75" fmla="*/ 1035599009 h 530"/>
                <a:gd name="T76" fmla="*/ 2147483647 w 493"/>
                <a:gd name="T77" fmla="*/ 1035599009 h 530"/>
                <a:gd name="T78" fmla="*/ 2147483647 w 493"/>
                <a:gd name="T79" fmla="*/ 1035599009 h 530"/>
                <a:gd name="T80" fmla="*/ 2147483647 w 493"/>
                <a:gd name="T81" fmla="*/ 1035599009 h 530"/>
                <a:gd name="T82" fmla="*/ 2147483647 w 493"/>
                <a:gd name="T83" fmla="*/ 1035599009 h 530"/>
                <a:gd name="T84" fmla="*/ 2147483647 w 493"/>
                <a:gd name="T85" fmla="*/ 1035599009 h 530"/>
                <a:gd name="T86" fmla="*/ 2147483647 w 493"/>
                <a:gd name="T87" fmla="*/ 1035599009 h 530"/>
                <a:gd name="T88" fmla="*/ 2147483647 w 493"/>
                <a:gd name="T89" fmla="*/ 1035599009 h 530"/>
                <a:gd name="T90" fmla="*/ 2147483647 w 493"/>
                <a:gd name="T91" fmla="*/ 1035599009 h 530"/>
                <a:gd name="T92" fmla="*/ 2147483647 w 493"/>
                <a:gd name="T93" fmla="*/ 1035599009 h 530"/>
                <a:gd name="T94" fmla="*/ 2147483647 w 493"/>
                <a:gd name="T95" fmla="*/ 1035599009 h 530"/>
                <a:gd name="T96" fmla="*/ 2147483647 w 493"/>
                <a:gd name="T97" fmla="*/ 1035599009 h 530"/>
                <a:gd name="T98" fmla="*/ 2147483647 w 493"/>
                <a:gd name="T99" fmla="*/ 1035599009 h 530"/>
                <a:gd name="T100" fmla="*/ 2147483647 w 493"/>
                <a:gd name="T101" fmla="*/ 1035599009 h 5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3"/>
                <a:gd name="T154" fmla="*/ 0 h 530"/>
                <a:gd name="T155" fmla="*/ 493 w 493"/>
                <a:gd name="T156" fmla="*/ 530 h 5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3" h="530">
                  <a:moveTo>
                    <a:pt x="7" y="2"/>
                  </a:moveTo>
                  <a:lnTo>
                    <a:pt x="493" y="0"/>
                  </a:lnTo>
                  <a:lnTo>
                    <a:pt x="492" y="17"/>
                  </a:lnTo>
                  <a:lnTo>
                    <a:pt x="484" y="24"/>
                  </a:lnTo>
                  <a:lnTo>
                    <a:pt x="477" y="27"/>
                  </a:lnTo>
                  <a:lnTo>
                    <a:pt x="486" y="35"/>
                  </a:lnTo>
                  <a:lnTo>
                    <a:pt x="484" y="44"/>
                  </a:lnTo>
                  <a:lnTo>
                    <a:pt x="477" y="48"/>
                  </a:lnTo>
                  <a:lnTo>
                    <a:pt x="471" y="57"/>
                  </a:lnTo>
                  <a:lnTo>
                    <a:pt x="466" y="69"/>
                  </a:lnTo>
                  <a:lnTo>
                    <a:pt x="460" y="77"/>
                  </a:lnTo>
                  <a:lnTo>
                    <a:pt x="460" y="96"/>
                  </a:lnTo>
                  <a:lnTo>
                    <a:pt x="454" y="105"/>
                  </a:lnTo>
                  <a:lnTo>
                    <a:pt x="442" y="117"/>
                  </a:lnTo>
                  <a:lnTo>
                    <a:pt x="447" y="132"/>
                  </a:lnTo>
                  <a:lnTo>
                    <a:pt x="432" y="147"/>
                  </a:lnTo>
                  <a:lnTo>
                    <a:pt x="412" y="146"/>
                  </a:lnTo>
                  <a:lnTo>
                    <a:pt x="402" y="168"/>
                  </a:lnTo>
                  <a:lnTo>
                    <a:pt x="394" y="170"/>
                  </a:lnTo>
                  <a:lnTo>
                    <a:pt x="388" y="188"/>
                  </a:lnTo>
                  <a:lnTo>
                    <a:pt x="384" y="197"/>
                  </a:lnTo>
                  <a:lnTo>
                    <a:pt x="387" y="204"/>
                  </a:lnTo>
                  <a:lnTo>
                    <a:pt x="379" y="212"/>
                  </a:lnTo>
                  <a:lnTo>
                    <a:pt x="378" y="225"/>
                  </a:lnTo>
                  <a:lnTo>
                    <a:pt x="366" y="243"/>
                  </a:lnTo>
                  <a:lnTo>
                    <a:pt x="370" y="260"/>
                  </a:lnTo>
                  <a:lnTo>
                    <a:pt x="369" y="278"/>
                  </a:lnTo>
                  <a:lnTo>
                    <a:pt x="363" y="293"/>
                  </a:lnTo>
                  <a:lnTo>
                    <a:pt x="354" y="314"/>
                  </a:lnTo>
                  <a:lnTo>
                    <a:pt x="345" y="314"/>
                  </a:lnTo>
                  <a:lnTo>
                    <a:pt x="340" y="333"/>
                  </a:lnTo>
                  <a:lnTo>
                    <a:pt x="351" y="342"/>
                  </a:lnTo>
                  <a:lnTo>
                    <a:pt x="352" y="353"/>
                  </a:lnTo>
                  <a:lnTo>
                    <a:pt x="340" y="366"/>
                  </a:lnTo>
                  <a:lnTo>
                    <a:pt x="334" y="402"/>
                  </a:lnTo>
                  <a:lnTo>
                    <a:pt x="327" y="408"/>
                  </a:lnTo>
                  <a:lnTo>
                    <a:pt x="318" y="426"/>
                  </a:lnTo>
                  <a:lnTo>
                    <a:pt x="309" y="423"/>
                  </a:lnTo>
                  <a:lnTo>
                    <a:pt x="301" y="432"/>
                  </a:lnTo>
                  <a:lnTo>
                    <a:pt x="294" y="428"/>
                  </a:lnTo>
                  <a:lnTo>
                    <a:pt x="283" y="432"/>
                  </a:lnTo>
                  <a:lnTo>
                    <a:pt x="267" y="453"/>
                  </a:lnTo>
                  <a:lnTo>
                    <a:pt x="268" y="471"/>
                  </a:lnTo>
                  <a:lnTo>
                    <a:pt x="262" y="482"/>
                  </a:lnTo>
                  <a:lnTo>
                    <a:pt x="255" y="485"/>
                  </a:lnTo>
                  <a:lnTo>
                    <a:pt x="244" y="486"/>
                  </a:lnTo>
                  <a:lnTo>
                    <a:pt x="231" y="480"/>
                  </a:lnTo>
                  <a:lnTo>
                    <a:pt x="217" y="473"/>
                  </a:lnTo>
                  <a:lnTo>
                    <a:pt x="207" y="471"/>
                  </a:lnTo>
                  <a:lnTo>
                    <a:pt x="210" y="483"/>
                  </a:lnTo>
                  <a:lnTo>
                    <a:pt x="193" y="494"/>
                  </a:lnTo>
                  <a:lnTo>
                    <a:pt x="187" y="509"/>
                  </a:lnTo>
                  <a:lnTo>
                    <a:pt x="192" y="528"/>
                  </a:lnTo>
                  <a:lnTo>
                    <a:pt x="177" y="530"/>
                  </a:lnTo>
                  <a:lnTo>
                    <a:pt x="168" y="509"/>
                  </a:lnTo>
                  <a:lnTo>
                    <a:pt x="156" y="500"/>
                  </a:lnTo>
                  <a:lnTo>
                    <a:pt x="144" y="507"/>
                  </a:lnTo>
                  <a:lnTo>
                    <a:pt x="136" y="494"/>
                  </a:lnTo>
                  <a:lnTo>
                    <a:pt x="133" y="482"/>
                  </a:lnTo>
                  <a:lnTo>
                    <a:pt x="130" y="468"/>
                  </a:lnTo>
                  <a:lnTo>
                    <a:pt x="133" y="458"/>
                  </a:lnTo>
                  <a:lnTo>
                    <a:pt x="124" y="453"/>
                  </a:lnTo>
                  <a:lnTo>
                    <a:pt x="121" y="426"/>
                  </a:lnTo>
                  <a:lnTo>
                    <a:pt x="130" y="419"/>
                  </a:lnTo>
                  <a:lnTo>
                    <a:pt x="133" y="407"/>
                  </a:lnTo>
                  <a:lnTo>
                    <a:pt x="129" y="401"/>
                  </a:lnTo>
                  <a:lnTo>
                    <a:pt x="130" y="390"/>
                  </a:lnTo>
                  <a:lnTo>
                    <a:pt x="142" y="380"/>
                  </a:lnTo>
                  <a:lnTo>
                    <a:pt x="136" y="369"/>
                  </a:lnTo>
                  <a:lnTo>
                    <a:pt x="127" y="368"/>
                  </a:lnTo>
                  <a:lnTo>
                    <a:pt x="118" y="377"/>
                  </a:lnTo>
                  <a:lnTo>
                    <a:pt x="109" y="365"/>
                  </a:lnTo>
                  <a:lnTo>
                    <a:pt x="96" y="354"/>
                  </a:lnTo>
                  <a:lnTo>
                    <a:pt x="90" y="326"/>
                  </a:lnTo>
                  <a:lnTo>
                    <a:pt x="76" y="329"/>
                  </a:lnTo>
                  <a:lnTo>
                    <a:pt x="63" y="320"/>
                  </a:lnTo>
                  <a:lnTo>
                    <a:pt x="57" y="332"/>
                  </a:lnTo>
                  <a:lnTo>
                    <a:pt x="45" y="320"/>
                  </a:lnTo>
                  <a:lnTo>
                    <a:pt x="37" y="324"/>
                  </a:lnTo>
                  <a:lnTo>
                    <a:pt x="43" y="336"/>
                  </a:lnTo>
                  <a:lnTo>
                    <a:pt x="36" y="344"/>
                  </a:lnTo>
                  <a:lnTo>
                    <a:pt x="28" y="333"/>
                  </a:lnTo>
                  <a:lnTo>
                    <a:pt x="28" y="317"/>
                  </a:lnTo>
                  <a:lnTo>
                    <a:pt x="27" y="306"/>
                  </a:lnTo>
                  <a:lnTo>
                    <a:pt x="18" y="297"/>
                  </a:lnTo>
                  <a:lnTo>
                    <a:pt x="24" y="291"/>
                  </a:lnTo>
                  <a:lnTo>
                    <a:pt x="19" y="269"/>
                  </a:lnTo>
                  <a:lnTo>
                    <a:pt x="27" y="261"/>
                  </a:lnTo>
                  <a:lnTo>
                    <a:pt x="25" y="254"/>
                  </a:lnTo>
                  <a:lnTo>
                    <a:pt x="25" y="239"/>
                  </a:lnTo>
                  <a:lnTo>
                    <a:pt x="16" y="192"/>
                  </a:lnTo>
                  <a:lnTo>
                    <a:pt x="24" y="186"/>
                  </a:lnTo>
                  <a:lnTo>
                    <a:pt x="4" y="162"/>
                  </a:lnTo>
                  <a:lnTo>
                    <a:pt x="1" y="144"/>
                  </a:lnTo>
                  <a:lnTo>
                    <a:pt x="4" y="132"/>
                  </a:lnTo>
                  <a:lnTo>
                    <a:pt x="6" y="111"/>
                  </a:lnTo>
                  <a:lnTo>
                    <a:pt x="7" y="92"/>
                  </a:lnTo>
                  <a:lnTo>
                    <a:pt x="6" y="69"/>
                  </a:lnTo>
                  <a:lnTo>
                    <a:pt x="0" y="51"/>
                  </a:lnTo>
                  <a:lnTo>
                    <a:pt x="9" y="48"/>
                  </a:lnTo>
                  <a:lnTo>
                    <a:pt x="4" y="36"/>
                  </a:lnTo>
                  <a:lnTo>
                    <a:pt x="13" y="15"/>
                  </a:lnTo>
                  <a:lnTo>
                    <a:pt x="7" y="2"/>
                  </a:lnTo>
                  <a:close/>
                </a:path>
              </a:pathLst>
            </a:custGeom>
            <a:solidFill>
              <a:srgbClr val="FFFFD7"/>
            </a:solidFill>
            <a:ln w="12700">
              <a:solidFill>
                <a:srgbClr val="4B4B4B"/>
              </a:solidFill>
              <a:round/>
              <a:headEnd/>
              <a:tailEnd/>
            </a:ln>
          </p:spPr>
          <p:txBody>
            <a:bodyPr/>
            <a:lstStyle/>
            <a:p>
              <a:endParaRPr lang="en-US"/>
            </a:p>
          </p:txBody>
        </p:sp>
        <p:sp>
          <p:nvSpPr>
            <p:cNvPr id="24692" name="Freeform 83"/>
            <p:cNvSpPr>
              <a:spLocks/>
            </p:cNvSpPr>
            <p:nvPr/>
          </p:nvSpPr>
          <p:spPr bwMode="auto">
            <a:xfrm>
              <a:off x="2413" y="396"/>
              <a:ext cx="317" cy="430"/>
            </a:xfrm>
            <a:custGeom>
              <a:avLst/>
              <a:gdLst>
                <a:gd name="T0" fmla="*/ 2147483647 w 279"/>
                <a:gd name="T1" fmla="*/ 1047470638 h 459"/>
                <a:gd name="T2" fmla="*/ 2147483647 w 279"/>
                <a:gd name="T3" fmla="*/ 1047470638 h 459"/>
                <a:gd name="T4" fmla="*/ 2147483647 w 279"/>
                <a:gd name="T5" fmla="*/ 1047470638 h 459"/>
                <a:gd name="T6" fmla="*/ 2147483647 w 279"/>
                <a:gd name="T7" fmla="*/ 1047470638 h 459"/>
                <a:gd name="T8" fmla="*/ 2147483647 w 279"/>
                <a:gd name="T9" fmla="*/ 1047470638 h 459"/>
                <a:gd name="T10" fmla="*/ 2147483647 w 279"/>
                <a:gd name="T11" fmla="*/ 1047470638 h 459"/>
                <a:gd name="T12" fmla="*/ 2147483647 w 279"/>
                <a:gd name="T13" fmla="*/ 1047470638 h 459"/>
                <a:gd name="T14" fmla="*/ 2147483647 w 279"/>
                <a:gd name="T15" fmla="*/ 1047470638 h 459"/>
                <a:gd name="T16" fmla="*/ 2147483647 w 279"/>
                <a:gd name="T17" fmla="*/ 1047470638 h 459"/>
                <a:gd name="T18" fmla="*/ 2147483647 w 279"/>
                <a:gd name="T19" fmla="*/ 1047470638 h 459"/>
                <a:gd name="T20" fmla="*/ 2147483647 w 279"/>
                <a:gd name="T21" fmla="*/ 1047470638 h 459"/>
                <a:gd name="T22" fmla="*/ 2147483647 w 279"/>
                <a:gd name="T23" fmla="*/ 1047470638 h 459"/>
                <a:gd name="T24" fmla="*/ 2147483647 w 279"/>
                <a:gd name="T25" fmla="*/ 1047470638 h 459"/>
                <a:gd name="T26" fmla="*/ 2147483647 w 279"/>
                <a:gd name="T27" fmla="*/ 1047470638 h 459"/>
                <a:gd name="T28" fmla="*/ 0 w 279"/>
                <a:gd name="T29" fmla="*/ 1047470638 h 459"/>
                <a:gd name="T30" fmla="*/ 2147483647 w 279"/>
                <a:gd name="T31" fmla="*/ 1047470638 h 459"/>
                <a:gd name="T32" fmla="*/ 2147483647 w 279"/>
                <a:gd name="T33" fmla="*/ 1047470638 h 459"/>
                <a:gd name="T34" fmla="*/ 2147483647 w 279"/>
                <a:gd name="T35" fmla="*/ 1047470638 h 459"/>
                <a:gd name="T36" fmla="*/ 2147483647 w 279"/>
                <a:gd name="T37" fmla="*/ 1047470638 h 459"/>
                <a:gd name="T38" fmla="*/ 2147483647 w 279"/>
                <a:gd name="T39" fmla="*/ 1047470638 h 459"/>
                <a:gd name="T40" fmla="*/ 2147483647 w 279"/>
                <a:gd name="T41" fmla="*/ 1047470638 h 459"/>
                <a:gd name="T42" fmla="*/ 2147483647 w 279"/>
                <a:gd name="T43" fmla="*/ 1047470638 h 459"/>
                <a:gd name="T44" fmla="*/ 2147483647 w 279"/>
                <a:gd name="T45" fmla="*/ 1047470638 h 459"/>
                <a:gd name="T46" fmla="*/ 2147483647 w 279"/>
                <a:gd name="T47" fmla="*/ 1047470638 h 459"/>
                <a:gd name="T48" fmla="*/ 2147483647 w 279"/>
                <a:gd name="T49" fmla="*/ 1047470638 h 459"/>
                <a:gd name="T50" fmla="*/ 2147483647 w 279"/>
                <a:gd name="T51" fmla="*/ 1047470638 h 459"/>
                <a:gd name="T52" fmla="*/ 2147483647 w 279"/>
                <a:gd name="T53" fmla="*/ 1047470638 h 459"/>
                <a:gd name="T54" fmla="*/ 2147483647 w 279"/>
                <a:gd name="T55" fmla="*/ 1047470638 h 459"/>
                <a:gd name="T56" fmla="*/ 2147483647 w 279"/>
                <a:gd name="T57" fmla="*/ 1047470638 h 459"/>
                <a:gd name="T58" fmla="*/ 2147483647 w 279"/>
                <a:gd name="T59" fmla="*/ 1047470638 h 459"/>
                <a:gd name="T60" fmla="*/ 2147483647 w 279"/>
                <a:gd name="T61" fmla="*/ 1047470638 h 459"/>
                <a:gd name="T62" fmla="*/ 2147483647 w 279"/>
                <a:gd name="T63" fmla="*/ 1047470638 h 459"/>
                <a:gd name="T64" fmla="*/ 2147483647 w 279"/>
                <a:gd name="T65" fmla="*/ 1047470638 h 459"/>
                <a:gd name="T66" fmla="*/ 2147483647 w 279"/>
                <a:gd name="T67" fmla="*/ 1047470638 h 459"/>
                <a:gd name="T68" fmla="*/ 2147483647 w 279"/>
                <a:gd name="T69" fmla="*/ 1047470638 h 459"/>
                <a:gd name="T70" fmla="*/ 2147483647 w 279"/>
                <a:gd name="T71" fmla="*/ 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9"/>
                <a:gd name="T109" fmla="*/ 0 h 459"/>
                <a:gd name="T110" fmla="*/ 279 w 279"/>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9" h="459">
                  <a:moveTo>
                    <a:pt x="149" y="2"/>
                  </a:moveTo>
                  <a:lnTo>
                    <a:pt x="152" y="13"/>
                  </a:lnTo>
                  <a:lnTo>
                    <a:pt x="144" y="20"/>
                  </a:lnTo>
                  <a:lnTo>
                    <a:pt x="137" y="28"/>
                  </a:lnTo>
                  <a:lnTo>
                    <a:pt x="144" y="33"/>
                  </a:lnTo>
                  <a:lnTo>
                    <a:pt x="144" y="40"/>
                  </a:lnTo>
                  <a:lnTo>
                    <a:pt x="137" y="44"/>
                  </a:lnTo>
                  <a:lnTo>
                    <a:pt x="131" y="53"/>
                  </a:lnTo>
                  <a:lnTo>
                    <a:pt x="126" y="65"/>
                  </a:lnTo>
                  <a:lnTo>
                    <a:pt x="120" y="73"/>
                  </a:lnTo>
                  <a:lnTo>
                    <a:pt x="120" y="92"/>
                  </a:lnTo>
                  <a:lnTo>
                    <a:pt x="114" y="101"/>
                  </a:lnTo>
                  <a:lnTo>
                    <a:pt x="102" y="113"/>
                  </a:lnTo>
                  <a:lnTo>
                    <a:pt x="107" y="128"/>
                  </a:lnTo>
                  <a:lnTo>
                    <a:pt x="92" y="143"/>
                  </a:lnTo>
                  <a:lnTo>
                    <a:pt x="72" y="142"/>
                  </a:lnTo>
                  <a:lnTo>
                    <a:pt x="62" y="164"/>
                  </a:lnTo>
                  <a:lnTo>
                    <a:pt x="54" y="166"/>
                  </a:lnTo>
                  <a:lnTo>
                    <a:pt x="48" y="184"/>
                  </a:lnTo>
                  <a:lnTo>
                    <a:pt x="44" y="193"/>
                  </a:lnTo>
                  <a:lnTo>
                    <a:pt x="47" y="200"/>
                  </a:lnTo>
                  <a:lnTo>
                    <a:pt x="39" y="208"/>
                  </a:lnTo>
                  <a:lnTo>
                    <a:pt x="38" y="221"/>
                  </a:lnTo>
                  <a:lnTo>
                    <a:pt x="26" y="239"/>
                  </a:lnTo>
                  <a:lnTo>
                    <a:pt x="30" y="256"/>
                  </a:lnTo>
                  <a:lnTo>
                    <a:pt x="29" y="274"/>
                  </a:lnTo>
                  <a:lnTo>
                    <a:pt x="23" y="289"/>
                  </a:lnTo>
                  <a:lnTo>
                    <a:pt x="14" y="310"/>
                  </a:lnTo>
                  <a:lnTo>
                    <a:pt x="5" y="310"/>
                  </a:lnTo>
                  <a:lnTo>
                    <a:pt x="0" y="333"/>
                  </a:lnTo>
                  <a:lnTo>
                    <a:pt x="8" y="340"/>
                  </a:lnTo>
                  <a:lnTo>
                    <a:pt x="12" y="349"/>
                  </a:lnTo>
                  <a:lnTo>
                    <a:pt x="2" y="365"/>
                  </a:lnTo>
                  <a:lnTo>
                    <a:pt x="32" y="363"/>
                  </a:lnTo>
                  <a:lnTo>
                    <a:pt x="33" y="459"/>
                  </a:lnTo>
                  <a:lnTo>
                    <a:pt x="147" y="453"/>
                  </a:lnTo>
                  <a:lnTo>
                    <a:pt x="159" y="438"/>
                  </a:lnTo>
                  <a:lnTo>
                    <a:pt x="177" y="428"/>
                  </a:lnTo>
                  <a:lnTo>
                    <a:pt x="185" y="422"/>
                  </a:lnTo>
                  <a:lnTo>
                    <a:pt x="179" y="417"/>
                  </a:lnTo>
                  <a:lnTo>
                    <a:pt x="176" y="405"/>
                  </a:lnTo>
                  <a:lnTo>
                    <a:pt x="176" y="393"/>
                  </a:lnTo>
                  <a:lnTo>
                    <a:pt x="180" y="387"/>
                  </a:lnTo>
                  <a:lnTo>
                    <a:pt x="180" y="371"/>
                  </a:lnTo>
                  <a:lnTo>
                    <a:pt x="174" y="353"/>
                  </a:lnTo>
                  <a:lnTo>
                    <a:pt x="182" y="338"/>
                  </a:lnTo>
                  <a:lnTo>
                    <a:pt x="195" y="336"/>
                  </a:lnTo>
                  <a:lnTo>
                    <a:pt x="195" y="324"/>
                  </a:lnTo>
                  <a:lnTo>
                    <a:pt x="198" y="312"/>
                  </a:lnTo>
                  <a:lnTo>
                    <a:pt x="204" y="302"/>
                  </a:lnTo>
                  <a:lnTo>
                    <a:pt x="209" y="287"/>
                  </a:lnTo>
                  <a:lnTo>
                    <a:pt x="219" y="276"/>
                  </a:lnTo>
                  <a:lnTo>
                    <a:pt x="224" y="203"/>
                  </a:lnTo>
                  <a:lnTo>
                    <a:pt x="213" y="198"/>
                  </a:lnTo>
                  <a:lnTo>
                    <a:pt x="219" y="173"/>
                  </a:lnTo>
                  <a:lnTo>
                    <a:pt x="222" y="158"/>
                  </a:lnTo>
                  <a:lnTo>
                    <a:pt x="228" y="149"/>
                  </a:lnTo>
                  <a:lnTo>
                    <a:pt x="240" y="150"/>
                  </a:lnTo>
                  <a:lnTo>
                    <a:pt x="245" y="138"/>
                  </a:lnTo>
                  <a:lnTo>
                    <a:pt x="242" y="114"/>
                  </a:lnTo>
                  <a:lnTo>
                    <a:pt x="240" y="102"/>
                  </a:lnTo>
                  <a:lnTo>
                    <a:pt x="248" y="90"/>
                  </a:lnTo>
                  <a:lnTo>
                    <a:pt x="245" y="83"/>
                  </a:lnTo>
                  <a:lnTo>
                    <a:pt x="255" y="68"/>
                  </a:lnTo>
                  <a:lnTo>
                    <a:pt x="264" y="65"/>
                  </a:lnTo>
                  <a:lnTo>
                    <a:pt x="272" y="51"/>
                  </a:lnTo>
                  <a:lnTo>
                    <a:pt x="264" y="42"/>
                  </a:lnTo>
                  <a:lnTo>
                    <a:pt x="275" y="39"/>
                  </a:lnTo>
                  <a:lnTo>
                    <a:pt x="270" y="27"/>
                  </a:lnTo>
                  <a:lnTo>
                    <a:pt x="279" y="23"/>
                  </a:lnTo>
                  <a:lnTo>
                    <a:pt x="276" y="9"/>
                  </a:lnTo>
                  <a:lnTo>
                    <a:pt x="266" y="0"/>
                  </a:lnTo>
                  <a:lnTo>
                    <a:pt x="149" y="2"/>
                  </a:lnTo>
                  <a:close/>
                </a:path>
              </a:pathLst>
            </a:custGeom>
            <a:solidFill>
              <a:srgbClr val="FFFFD7"/>
            </a:solidFill>
            <a:ln w="12700">
              <a:solidFill>
                <a:srgbClr val="4B4B4B"/>
              </a:solidFill>
              <a:round/>
              <a:headEnd/>
              <a:tailEnd/>
            </a:ln>
          </p:spPr>
          <p:txBody>
            <a:bodyPr/>
            <a:lstStyle/>
            <a:p>
              <a:endParaRPr lang="en-US"/>
            </a:p>
          </p:txBody>
        </p:sp>
        <p:sp>
          <p:nvSpPr>
            <p:cNvPr id="24693" name="Freeform 84"/>
            <p:cNvSpPr>
              <a:spLocks/>
            </p:cNvSpPr>
            <p:nvPr/>
          </p:nvSpPr>
          <p:spPr bwMode="auto">
            <a:xfrm>
              <a:off x="2571" y="396"/>
              <a:ext cx="356" cy="464"/>
            </a:xfrm>
            <a:custGeom>
              <a:avLst/>
              <a:gdLst>
                <a:gd name="T0" fmla="*/ 2147483647 w 313"/>
                <a:gd name="T1" fmla="*/ 0 h 496"/>
                <a:gd name="T2" fmla="*/ 2147483647 w 313"/>
                <a:gd name="T3" fmla="*/ 1031164129 h 496"/>
                <a:gd name="T4" fmla="*/ 2147483647 w 313"/>
                <a:gd name="T5" fmla="*/ 1031164129 h 496"/>
                <a:gd name="T6" fmla="*/ 2147483647 w 313"/>
                <a:gd name="T7" fmla="*/ 1031164129 h 496"/>
                <a:gd name="T8" fmla="*/ 2147483647 w 313"/>
                <a:gd name="T9" fmla="*/ 1031164129 h 496"/>
                <a:gd name="T10" fmla="*/ 2147483647 w 313"/>
                <a:gd name="T11" fmla="*/ 1031164129 h 496"/>
                <a:gd name="T12" fmla="*/ 2147483647 w 313"/>
                <a:gd name="T13" fmla="*/ 1031164129 h 496"/>
                <a:gd name="T14" fmla="*/ 2147483647 w 313"/>
                <a:gd name="T15" fmla="*/ 1031164129 h 496"/>
                <a:gd name="T16" fmla="*/ 2147483647 w 313"/>
                <a:gd name="T17" fmla="*/ 1031164129 h 496"/>
                <a:gd name="T18" fmla="*/ 2147483647 w 313"/>
                <a:gd name="T19" fmla="*/ 1031164129 h 496"/>
                <a:gd name="T20" fmla="*/ 2147483647 w 313"/>
                <a:gd name="T21" fmla="*/ 1031164129 h 496"/>
                <a:gd name="T22" fmla="*/ 2147483647 w 313"/>
                <a:gd name="T23" fmla="*/ 1031164129 h 496"/>
                <a:gd name="T24" fmla="*/ 2147483647 w 313"/>
                <a:gd name="T25" fmla="*/ 1031164129 h 496"/>
                <a:gd name="T26" fmla="*/ 2147483647 w 313"/>
                <a:gd name="T27" fmla="*/ 1031164129 h 496"/>
                <a:gd name="T28" fmla="*/ 2147483647 w 313"/>
                <a:gd name="T29" fmla="*/ 1031164129 h 496"/>
                <a:gd name="T30" fmla="*/ 2147483647 w 313"/>
                <a:gd name="T31" fmla="*/ 1031164129 h 496"/>
                <a:gd name="T32" fmla="*/ 2147483647 w 313"/>
                <a:gd name="T33" fmla="*/ 1031164129 h 496"/>
                <a:gd name="T34" fmla="*/ 2147483647 w 313"/>
                <a:gd name="T35" fmla="*/ 1031164129 h 496"/>
                <a:gd name="T36" fmla="*/ 2147483647 w 313"/>
                <a:gd name="T37" fmla="*/ 1031164129 h 496"/>
                <a:gd name="T38" fmla="*/ 2147483647 w 313"/>
                <a:gd name="T39" fmla="*/ 1031164129 h 496"/>
                <a:gd name="T40" fmla="*/ 2147483647 w 313"/>
                <a:gd name="T41" fmla="*/ 1031164129 h 496"/>
                <a:gd name="T42" fmla="*/ 2147483647 w 313"/>
                <a:gd name="T43" fmla="*/ 1031164129 h 496"/>
                <a:gd name="T44" fmla="*/ 2147483647 w 313"/>
                <a:gd name="T45" fmla="*/ 1031164129 h 496"/>
                <a:gd name="T46" fmla="*/ 2147483647 w 313"/>
                <a:gd name="T47" fmla="*/ 1031164129 h 496"/>
                <a:gd name="T48" fmla="*/ 2147483647 w 313"/>
                <a:gd name="T49" fmla="*/ 1031164129 h 496"/>
                <a:gd name="T50" fmla="*/ 2147483647 w 313"/>
                <a:gd name="T51" fmla="*/ 1031164129 h 496"/>
                <a:gd name="T52" fmla="*/ 2147483647 w 313"/>
                <a:gd name="T53" fmla="*/ 1031164129 h 496"/>
                <a:gd name="T54" fmla="*/ 2147483647 w 313"/>
                <a:gd name="T55" fmla="*/ 1031164129 h 496"/>
                <a:gd name="T56" fmla="*/ 2147483647 w 313"/>
                <a:gd name="T57" fmla="*/ 1031164129 h 496"/>
                <a:gd name="T58" fmla="*/ 2147483647 w 313"/>
                <a:gd name="T59" fmla="*/ 1031164129 h 496"/>
                <a:gd name="T60" fmla="*/ 2147483647 w 313"/>
                <a:gd name="T61" fmla="*/ 1031164129 h 496"/>
                <a:gd name="T62" fmla="*/ 2147483647 w 313"/>
                <a:gd name="T63" fmla="*/ 1031164129 h 496"/>
                <a:gd name="T64" fmla="*/ 2147483647 w 313"/>
                <a:gd name="T65" fmla="*/ 1031164129 h 496"/>
                <a:gd name="T66" fmla="*/ 2147483647 w 313"/>
                <a:gd name="T67" fmla="*/ 1031164129 h 496"/>
                <a:gd name="T68" fmla="*/ 2147483647 w 313"/>
                <a:gd name="T69" fmla="*/ 1031164129 h 496"/>
                <a:gd name="T70" fmla="*/ 2147483647 w 313"/>
                <a:gd name="T71" fmla="*/ 0 h 4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
                <a:gd name="T109" fmla="*/ 0 h 496"/>
                <a:gd name="T110" fmla="*/ 313 w 313"/>
                <a:gd name="T111" fmla="*/ 496 h 4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 h="496">
                  <a:moveTo>
                    <a:pt x="127" y="0"/>
                  </a:moveTo>
                  <a:lnTo>
                    <a:pt x="214" y="0"/>
                  </a:lnTo>
                  <a:lnTo>
                    <a:pt x="213" y="37"/>
                  </a:lnTo>
                  <a:lnTo>
                    <a:pt x="223" y="47"/>
                  </a:lnTo>
                  <a:lnTo>
                    <a:pt x="237" y="16"/>
                  </a:lnTo>
                  <a:lnTo>
                    <a:pt x="252" y="14"/>
                  </a:lnTo>
                  <a:lnTo>
                    <a:pt x="267" y="20"/>
                  </a:lnTo>
                  <a:lnTo>
                    <a:pt x="270" y="43"/>
                  </a:lnTo>
                  <a:lnTo>
                    <a:pt x="271" y="68"/>
                  </a:lnTo>
                  <a:lnTo>
                    <a:pt x="280" y="80"/>
                  </a:lnTo>
                  <a:lnTo>
                    <a:pt x="283" y="98"/>
                  </a:lnTo>
                  <a:lnTo>
                    <a:pt x="279" y="130"/>
                  </a:lnTo>
                  <a:lnTo>
                    <a:pt x="265" y="148"/>
                  </a:lnTo>
                  <a:lnTo>
                    <a:pt x="249" y="175"/>
                  </a:lnTo>
                  <a:lnTo>
                    <a:pt x="234" y="206"/>
                  </a:lnTo>
                  <a:lnTo>
                    <a:pt x="234" y="221"/>
                  </a:lnTo>
                  <a:lnTo>
                    <a:pt x="226" y="241"/>
                  </a:lnTo>
                  <a:lnTo>
                    <a:pt x="228" y="257"/>
                  </a:lnTo>
                  <a:lnTo>
                    <a:pt x="247" y="266"/>
                  </a:lnTo>
                  <a:lnTo>
                    <a:pt x="261" y="262"/>
                  </a:lnTo>
                  <a:lnTo>
                    <a:pt x="279" y="269"/>
                  </a:lnTo>
                  <a:lnTo>
                    <a:pt x="291" y="283"/>
                  </a:lnTo>
                  <a:lnTo>
                    <a:pt x="295" y="302"/>
                  </a:lnTo>
                  <a:lnTo>
                    <a:pt x="255" y="336"/>
                  </a:lnTo>
                  <a:lnTo>
                    <a:pt x="259" y="346"/>
                  </a:lnTo>
                  <a:lnTo>
                    <a:pt x="307" y="367"/>
                  </a:lnTo>
                  <a:lnTo>
                    <a:pt x="313" y="373"/>
                  </a:lnTo>
                  <a:lnTo>
                    <a:pt x="307" y="395"/>
                  </a:lnTo>
                  <a:lnTo>
                    <a:pt x="292" y="422"/>
                  </a:lnTo>
                  <a:lnTo>
                    <a:pt x="282" y="466"/>
                  </a:lnTo>
                  <a:lnTo>
                    <a:pt x="261" y="463"/>
                  </a:lnTo>
                  <a:lnTo>
                    <a:pt x="258" y="472"/>
                  </a:lnTo>
                  <a:lnTo>
                    <a:pt x="247" y="478"/>
                  </a:lnTo>
                  <a:lnTo>
                    <a:pt x="241" y="488"/>
                  </a:lnTo>
                  <a:lnTo>
                    <a:pt x="0" y="496"/>
                  </a:lnTo>
                  <a:lnTo>
                    <a:pt x="15" y="487"/>
                  </a:lnTo>
                  <a:lnTo>
                    <a:pt x="10" y="479"/>
                  </a:lnTo>
                  <a:lnTo>
                    <a:pt x="18" y="470"/>
                  </a:lnTo>
                  <a:lnTo>
                    <a:pt x="6" y="451"/>
                  </a:lnTo>
                  <a:lnTo>
                    <a:pt x="21" y="434"/>
                  </a:lnTo>
                  <a:lnTo>
                    <a:pt x="45" y="421"/>
                  </a:lnTo>
                  <a:lnTo>
                    <a:pt x="40" y="410"/>
                  </a:lnTo>
                  <a:lnTo>
                    <a:pt x="36" y="400"/>
                  </a:lnTo>
                  <a:lnTo>
                    <a:pt x="37" y="389"/>
                  </a:lnTo>
                  <a:lnTo>
                    <a:pt x="42" y="380"/>
                  </a:lnTo>
                  <a:lnTo>
                    <a:pt x="40" y="367"/>
                  </a:lnTo>
                  <a:lnTo>
                    <a:pt x="34" y="350"/>
                  </a:lnTo>
                  <a:lnTo>
                    <a:pt x="40" y="335"/>
                  </a:lnTo>
                  <a:lnTo>
                    <a:pt x="55" y="335"/>
                  </a:lnTo>
                  <a:lnTo>
                    <a:pt x="54" y="320"/>
                  </a:lnTo>
                  <a:lnTo>
                    <a:pt x="57" y="308"/>
                  </a:lnTo>
                  <a:lnTo>
                    <a:pt x="64" y="299"/>
                  </a:lnTo>
                  <a:lnTo>
                    <a:pt x="67" y="283"/>
                  </a:lnTo>
                  <a:lnTo>
                    <a:pt x="78" y="275"/>
                  </a:lnTo>
                  <a:lnTo>
                    <a:pt x="85" y="203"/>
                  </a:lnTo>
                  <a:lnTo>
                    <a:pt x="73" y="194"/>
                  </a:lnTo>
                  <a:lnTo>
                    <a:pt x="81" y="155"/>
                  </a:lnTo>
                  <a:lnTo>
                    <a:pt x="88" y="148"/>
                  </a:lnTo>
                  <a:lnTo>
                    <a:pt x="100" y="148"/>
                  </a:lnTo>
                  <a:lnTo>
                    <a:pt x="106" y="137"/>
                  </a:lnTo>
                  <a:lnTo>
                    <a:pt x="100" y="98"/>
                  </a:lnTo>
                  <a:lnTo>
                    <a:pt x="109" y="88"/>
                  </a:lnTo>
                  <a:lnTo>
                    <a:pt x="108" y="80"/>
                  </a:lnTo>
                  <a:lnTo>
                    <a:pt x="111" y="64"/>
                  </a:lnTo>
                  <a:lnTo>
                    <a:pt x="124" y="59"/>
                  </a:lnTo>
                  <a:lnTo>
                    <a:pt x="132" y="49"/>
                  </a:lnTo>
                  <a:lnTo>
                    <a:pt x="126" y="38"/>
                  </a:lnTo>
                  <a:lnTo>
                    <a:pt x="135" y="35"/>
                  </a:lnTo>
                  <a:lnTo>
                    <a:pt x="130" y="23"/>
                  </a:lnTo>
                  <a:lnTo>
                    <a:pt x="141" y="19"/>
                  </a:lnTo>
                  <a:lnTo>
                    <a:pt x="138" y="10"/>
                  </a:lnTo>
                  <a:lnTo>
                    <a:pt x="127" y="0"/>
                  </a:lnTo>
                  <a:close/>
                </a:path>
              </a:pathLst>
            </a:custGeom>
            <a:solidFill>
              <a:srgbClr val="FFFFD7"/>
            </a:solidFill>
            <a:ln w="12700">
              <a:solidFill>
                <a:srgbClr val="4B4B4B"/>
              </a:solidFill>
              <a:round/>
              <a:headEnd/>
              <a:tailEnd/>
            </a:ln>
          </p:spPr>
          <p:txBody>
            <a:bodyPr/>
            <a:lstStyle/>
            <a:p>
              <a:endParaRPr lang="en-US"/>
            </a:p>
          </p:txBody>
        </p:sp>
        <p:sp>
          <p:nvSpPr>
            <p:cNvPr id="24694" name="Freeform 85"/>
            <p:cNvSpPr>
              <a:spLocks/>
            </p:cNvSpPr>
            <p:nvPr/>
          </p:nvSpPr>
          <p:spPr bwMode="auto">
            <a:xfrm>
              <a:off x="861" y="824"/>
              <a:ext cx="570" cy="428"/>
            </a:xfrm>
            <a:custGeom>
              <a:avLst/>
              <a:gdLst>
                <a:gd name="T0" fmla="*/ 2147483647 w 501"/>
                <a:gd name="T1" fmla="*/ 0 h 458"/>
                <a:gd name="T2" fmla="*/ 2147483647 w 501"/>
                <a:gd name="T3" fmla="*/ 0 h 458"/>
                <a:gd name="T4" fmla="*/ 2147483647 w 501"/>
                <a:gd name="T5" fmla="*/ 1019270641 h 458"/>
                <a:gd name="T6" fmla="*/ 2147483647 w 501"/>
                <a:gd name="T7" fmla="*/ 1019270641 h 458"/>
                <a:gd name="T8" fmla="*/ 2147483647 w 501"/>
                <a:gd name="T9" fmla="*/ 1019270641 h 458"/>
                <a:gd name="T10" fmla="*/ 2147483647 w 501"/>
                <a:gd name="T11" fmla="*/ 1019270641 h 458"/>
                <a:gd name="T12" fmla="*/ 2147483647 w 501"/>
                <a:gd name="T13" fmla="*/ 1019270641 h 458"/>
                <a:gd name="T14" fmla="*/ 2147483647 w 501"/>
                <a:gd name="T15" fmla="*/ 1019270641 h 458"/>
                <a:gd name="T16" fmla="*/ 2147483647 w 501"/>
                <a:gd name="T17" fmla="*/ 1019270641 h 458"/>
                <a:gd name="T18" fmla="*/ 2147483647 w 501"/>
                <a:gd name="T19" fmla="*/ 1019270641 h 458"/>
                <a:gd name="T20" fmla="*/ 2147483647 w 501"/>
                <a:gd name="T21" fmla="*/ 1019270641 h 458"/>
                <a:gd name="T22" fmla="*/ 2147483647 w 501"/>
                <a:gd name="T23" fmla="*/ 1019270641 h 458"/>
                <a:gd name="T24" fmla="*/ 2147483647 w 501"/>
                <a:gd name="T25" fmla="*/ 1019270641 h 458"/>
                <a:gd name="T26" fmla="*/ 2147483647 w 501"/>
                <a:gd name="T27" fmla="*/ 1019270641 h 458"/>
                <a:gd name="T28" fmla="*/ 2147483647 w 501"/>
                <a:gd name="T29" fmla="*/ 1019270641 h 458"/>
                <a:gd name="T30" fmla="*/ 2147483647 w 501"/>
                <a:gd name="T31" fmla="*/ 1019270641 h 458"/>
                <a:gd name="T32" fmla="*/ 2147483647 w 501"/>
                <a:gd name="T33" fmla="*/ 1019270641 h 458"/>
                <a:gd name="T34" fmla="*/ 2147483647 w 501"/>
                <a:gd name="T35" fmla="*/ 1019270641 h 458"/>
                <a:gd name="T36" fmla="*/ 2147483647 w 501"/>
                <a:gd name="T37" fmla="*/ 1019270641 h 458"/>
                <a:gd name="T38" fmla="*/ 2147483647 w 501"/>
                <a:gd name="T39" fmla="*/ 1019270641 h 458"/>
                <a:gd name="T40" fmla="*/ 2147483647 w 501"/>
                <a:gd name="T41" fmla="*/ 1019270641 h 458"/>
                <a:gd name="T42" fmla="*/ 2147483647 w 501"/>
                <a:gd name="T43" fmla="*/ 1019270641 h 458"/>
                <a:gd name="T44" fmla="*/ 2147483647 w 501"/>
                <a:gd name="T45" fmla="*/ 1019270641 h 458"/>
                <a:gd name="T46" fmla="*/ 2147483647 w 501"/>
                <a:gd name="T47" fmla="*/ 1019270641 h 458"/>
                <a:gd name="T48" fmla="*/ 2147483647 w 501"/>
                <a:gd name="T49" fmla="*/ 1019270641 h 458"/>
                <a:gd name="T50" fmla="*/ 2147483647 w 501"/>
                <a:gd name="T51" fmla="*/ 1019270641 h 458"/>
                <a:gd name="T52" fmla="*/ 2147483647 w 501"/>
                <a:gd name="T53" fmla="*/ 1019270641 h 458"/>
                <a:gd name="T54" fmla="*/ 2147483647 w 501"/>
                <a:gd name="T55" fmla="*/ 1019270641 h 458"/>
                <a:gd name="T56" fmla="*/ 2147483647 w 501"/>
                <a:gd name="T57" fmla="*/ 1019270641 h 458"/>
                <a:gd name="T58" fmla="*/ 0 w 501"/>
                <a:gd name="T59" fmla="*/ 1019270641 h 458"/>
                <a:gd name="T60" fmla="*/ 2147483647 w 501"/>
                <a:gd name="T61" fmla="*/ 1019270641 h 458"/>
                <a:gd name="T62" fmla="*/ 2147483647 w 501"/>
                <a:gd name="T63" fmla="*/ 1019270641 h 458"/>
                <a:gd name="T64" fmla="*/ 2147483647 w 501"/>
                <a:gd name="T65" fmla="*/ 1019270641 h 458"/>
                <a:gd name="T66" fmla="*/ 2147483647 w 501"/>
                <a:gd name="T67" fmla="*/ 1019270641 h 458"/>
                <a:gd name="T68" fmla="*/ 2147483647 w 501"/>
                <a:gd name="T69" fmla="*/ 1019270641 h 458"/>
                <a:gd name="T70" fmla="*/ 2147483647 w 501"/>
                <a:gd name="T71" fmla="*/ 1019270641 h 458"/>
                <a:gd name="T72" fmla="*/ 2147483647 w 501"/>
                <a:gd name="T73" fmla="*/ 1019270641 h 458"/>
                <a:gd name="T74" fmla="*/ 2147483647 w 501"/>
                <a:gd name="T75" fmla="*/ 1019270641 h 458"/>
                <a:gd name="T76" fmla="*/ 2147483647 w 501"/>
                <a:gd name="T77" fmla="*/ 1019270641 h 458"/>
                <a:gd name="T78" fmla="*/ 2147483647 w 501"/>
                <a:gd name="T79" fmla="*/ 0 h 4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1"/>
                <a:gd name="T121" fmla="*/ 0 h 458"/>
                <a:gd name="T122" fmla="*/ 501 w 501"/>
                <a:gd name="T123" fmla="*/ 458 h 4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1" h="458">
                  <a:moveTo>
                    <a:pt x="189" y="0"/>
                  </a:moveTo>
                  <a:lnTo>
                    <a:pt x="416" y="0"/>
                  </a:lnTo>
                  <a:lnTo>
                    <a:pt x="420" y="138"/>
                  </a:lnTo>
                  <a:lnTo>
                    <a:pt x="497" y="138"/>
                  </a:lnTo>
                  <a:lnTo>
                    <a:pt x="501" y="363"/>
                  </a:lnTo>
                  <a:lnTo>
                    <a:pt x="495" y="378"/>
                  </a:lnTo>
                  <a:lnTo>
                    <a:pt x="489" y="389"/>
                  </a:lnTo>
                  <a:lnTo>
                    <a:pt x="480" y="393"/>
                  </a:lnTo>
                  <a:lnTo>
                    <a:pt x="477" y="404"/>
                  </a:lnTo>
                  <a:lnTo>
                    <a:pt x="480" y="413"/>
                  </a:lnTo>
                  <a:lnTo>
                    <a:pt x="482" y="425"/>
                  </a:lnTo>
                  <a:lnTo>
                    <a:pt x="468" y="440"/>
                  </a:lnTo>
                  <a:lnTo>
                    <a:pt x="470" y="458"/>
                  </a:lnTo>
                  <a:lnTo>
                    <a:pt x="182" y="458"/>
                  </a:lnTo>
                  <a:lnTo>
                    <a:pt x="180" y="435"/>
                  </a:lnTo>
                  <a:lnTo>
                    <a:pt x="177" y="423"/>
                  </a:lnTo>
                  <a:lnTo>
                    <a:pt x="164" y="407"/>
                  </a:lnTo>
                  <a:lnTo>
                    <a:pt x="165" y="387"/>
                  </a:lnTo>
                  <a:lnTo>
                    <a:pt x="165" y="368"/>
                  </a:lnTo>
                  <a:lnTo>
                    <a:pt x="2" y="368"/>
                  </a:lnTo>
                  <a:lnTo>
                    <a:pt x="12" y="350"/>
                  </a:lnTo>
                  <a:lnTo>
                    <a:pt x="15" y="318"/>
                  </a:lnTo>
                  <a:lnTo>
                    <a:pt x="2" y="315"/>
                  </a:lnTo>
                  <a:lnTo>
                    <a:pt x="3" y="308"/>
                  </a:lnTo>
                  <a:lnTo>
                    <a:pt x="5" y="290"/>
                  </a:lnTo>
                  <a:lnTo>
                    <a:pt x="8" y="266"/>
                  </a:lnTo>
                  <a:lnTo>
                    <a:pt x="18" y="246"/>
                  </a:lnTo>
                  <a:lnTo>
                    <a:pt x="20" y="228"/>
                  </a:lnTo>
                  <a:lnTo>
                    <a:pt x="5" y="222"/>
                  </a:lnTo>
                  <a:lnTo>
                    <a:pt x="0" y="206"/>
                  </a:lnTo>
                  <a:lnTo>
                    <a:pt x="9" y="194"/>
                  </a:lnTo>
                  <a:lnTo>
                    <a:pt x="26" y="198"/>
                  </a:lnTo>
                  <a:lnTo>
                    <a:pt x="39" y="185"/>
                  </a:lnTo>
                  <a:lnTo>
                    <a:pt x="141" y="186"/>
                  </a:lnTo>
                  <a:lnTo>
                    <a:pt x="149" y="137"/>
                  </a:lnTo>
                  <a:lnTo>
                    <a:pt x="210" y="138"/>
                  </a:lnTo>
                  <a:lnTo>
                    <a:pt x="215" y="111"/>
                  </a:lnTo>
                  <a:lnTo>
                    <a:pt x="200" y="77"/>
                  </a:lnTo>
                  <a:lnTo>
                    <a:pt x="194" y="38"/>
                  </a:lnTo>
                  <a:lnTo>
                    <a:pt x="189" y="0"/>
                  </a:lnTo>
                  <a:close/>
                </a:path>
              </a:pathLst>
            </a:custGeom>
            <a:solidFill>
              <a:srgbClr val="FFFFD7"/>
            </a:solidFill>
            <a:ln w="12700">
              <a:solidFill>
                <a:srgbClr val="4B4B4B"/>
              </a:solidFill>
              <a:round/>
              <a:headEnd/>
              <a:tailEnd/>
            </a:ln>
          </p:spPr>
          <p:txBody>
            <a:bodyPr/>
            <a:lstStyle/>
            <a:p>
              <a:endParaRPr lang="en-US"/>
            </a:p>
          </p:txBody>
        </p:sp>
        <p:sp>
          <p:nvSpPr>
            <p:cNvPr id="24695" name="Freeform 86"/>
            <p:cNvSpPr>
              <a:spLocks/>
            </p:cNvSpPr>
            <p:nvPr/>
          </p:nvSpPr>
          <p:spPr bwMode="auto">
            <a:xfrm>
              <a:off x="1335" y="654"/>
              <a:ext cx="409" cy="300"/>
            </a:xfrm>
            <a:custGeom>
              <a:avLst/>
              <a:gdLst>
                <a:gd name="T0" fmla="*/ 2147483647 w 360"/>
                <a:gd name="T1" fmla="*/ 1055873357 h 320"/>
                <a:gd name="T2" fmla="*/ 2147483647 w 360"/>
                <a:gd name="T3" fmla="*/ 0 h 320"/>
                <a:gd name="T4" fmla="*/ 2147483647 w 360"/>
                <a:gd name="T5" fmla="*/ 1055873357 h 320"/>
                <a:gd name="T6" fmla="*/ 2147483647 w 360"/>
                <a:gd name="T7" fmla="*/ 0 h 320"/>
                <a:gd name="T8" fmla="*/ 2147483647 w 360"/>
                <a:gd name="T9" fmla="*/ 1055873357 h 320"/>
                <a:gd name="T10" fmla="*/ 2147483647 w 360"/>
                <a:gd name="T11" fmla="*/ 1055873357 h 320"/>
                <a:gd name="T12" fmla="*/ 2147483647 w 360"/>
                <a:gd name="T13" fmla="*/ 1055873357 h 320"/>
                <a:gd name="T14" fmla="*/ 2147483647 w 360"/>
                <a:gd name="T15" fmla="*/ 1055873357 h 320"/>
                <a:gd name="T16" fmla="*/ 2147483647 w 360"/>
                <a:gd name="T17" fmla="*/ 1055873357 h 320"/>
                <a:gd name="T18" fmla="*/ 2147483647 w 360"/>
                <a:gd name="T19" fmla="*/ 1055873357 h 320"/>
                <a:gd name="T20" fmla="*/ 2147483647 w 360"/>
                <a:gd name="T21" fmla="*/ 1055873357 h 320"/>
                <a:gd name="T22" fmla="*/ 2147483647 w 360"/>
                <a:gd name="T23" fmla="*/ 1055873357 h 320"/>
                <a:gd name="T24" fmla="*/ 2147483647 w 360"/>
                <a:gd name="T25" fmla="*/ 1055873357 h 320"/>
                <a:gd name="T26" fmla="*/ 2147483647 w 360"/>
                <a:gd name="T27" fmla="*/ 1055873357 h 320"/>
                <a:gd name="T28" fmla="*/ 2147483647 w 360"/>
                <a:gd name="T29" fmla="*/ 1055873357 h 320"/>
                <a:gd name="T30" fmla="*/ 2147483647 w 360"/>
                <a:gd name="T31" fmla="*/ 1055873357 h 320"/>
                <a:gd name="T32" fmla="*/ 2147483647 w 360"/>
                <a:gd name="T33" fmla="*/ 1055873357 h 320"/>
                <a:gd name="T34" fmla="*/ 0 w 360"/>
                <a:gd name="T35" fmla="*/ 1055873357 h 320"/>
                <a:gd name="T36" fmla="*/ 2147483647 w 360"/>
                <a:gd name="T37" fmla="*/ 1055873357 h 320"/>
                <a:gd name="T38" fmla="*/ 2147483647 w 360"/>
                <a:gd name="T39" fmla="*/ 1055873357 h 320"/>
                <a:gd name="T40" fmla="*/ 2147483647 w 360"/>
                <a:gd name="T41" fmla="*/ 1055873357 h 320"/>
                <a:gd name="T42" fmla="*/ 2147483647 w 360"/>
                <a:gd name="T43" fmla="*/ 1055873357 h 320"/>
                <a:gd name="T44" fmla="*/ 2147483647 w 360"/>
                <a:gd name="T45" fmla="*/ 1055873357 h 320"/>
                <a:gd name="T46" fmla="*/ 2147483647 w 360"/>
                <a:gd name="T47" fmla="*/ 1055873357 h 320"/>
                <a:gd name="T48" fmla="*/ 2147483647 w 360"/>
                <a:gd name="T49" fmla="*/ 1055873357 h 320"/>
                <a:gd name="T50" fmla="*/ 2147483647 w 360"/>
                <a:gd name="T51" fmla="*/ 1055873357 h 320"/>
                <a:gd name="T52" fmla="*/ 2147483647 w 360"/>
                <a:gd name="T53" fmla="*/ 1055873357 h 320"/>
                <a:gd name="T54" fmla="*/ 2147483647 w 360"/>
                <a:gd name="T55" fmla="*/ 1055873357 h 320"/>
                <a:gd name="T56" fmla="*/ 2147483647 w 360"/>
                <a:gd name="T57" fmla="*/ 1055873357 h 320"/>
                <a:gd name="T58" fmla="*/ 2147483647 w 360"/>
                <a:gd name="T59" fmla="*/ 1055873357 h 3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0"/>
                <a:gd name="T91" fmla="*/ 0 h 320"/>
                <a:gd name="T92" fmla="*/ 360 w 360"/>
                <a:gd name="T93" fmla="*/ 320 h 3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0" h="320">
                  <a:moveTo>
                    <a:pt x="40" y="2"/>
                  </a:moveTo>
                  <a:lnTo>
                    <a:pt x="196" y="0"/>
                  </a:lnTo>
                  <a:lnTo>
                    <a:pt x="207" y="3"/>
                  </a:lnTo>
                  <a:lnTo>
                    <a:pt x="216" y="0"/>
                  </a:lnTo>
                  <a:lnTo>
                    <a:pt x="225" y="9"/>
                  </a:lnTo>
                  <a:lnTo>
                    <a:pt x="237" y="6"/>
                  </a:lnTo>
                  <a:lnTo>
                    <a:pt x="252" y="20"/>
                  </a:lnTo>
                  <a:lnTo>
                    <a:pt x="256" y="38"/>
                  </a:lnTo>
                  <a:lnTo>
                    <a:pt x="276" y="38"/>
                  </a:lnTo>
                  <a:lnTo>
                    <a:pt x="280" y="92"/>
                  </a:lnTo>
                  <a:lnTo>
                    <a:pt x="355" y="90"/>
                  </a:lnTo>
                  <a:lnTo>
                    <a:pt x="358" y="138"/>
                  </a:lnTo>
                  <a:lnTo>
                    <a:pt x="358" y="179"/>
                  </a:lnTo>
                  <a:lnTo>
                    <a:pt x="360" y="273"/>
                  </a:lnTo>
                  <a:lnTo>
                    <a:pt x="202" y="273"/>
                  </a:lnTo>
                  <a:lnTo>
                    <a:pt x="199" y="318"/>
                  </a:lnTo>
                  <a:lnTo>
                    <a:pt x="4" y="320"/>
                  </a:lnTo>
                  <a:lnTo>
                    <a:pt x="0" y="182"/>
                  </a:lnTo>
                  <a:lnTo>
                    <a:pt x="3" y="164"/>
                  </a:lnTo>
                  <a:lnTo>
                    <a:pt x="15" y="159"/>
                  </a:lnTo>
                  <a:lnTo>
                    <a:pt x="12" y="146"/>
                  </a:lnTo>
                  <a:lnTo>
                    <a:pt x="13" y="132"/>
                  </a:lnTo>
                  <a:lnTo>
                    <a:pt x="18" y="122"/>
                  </a:lnTo>
                  <a:lnTo>
                    <a:pt x="13" y="113"/>
                  </a:lnTo>
                  <a:lnTo>
                    <a:pt x="12" y="98"/>
                  </a:lnTo>
                  <a:lnTo>
                    <a:pt x="16" y="84"/>
                  </a:lnTo>
                  <a:lnTo>
                    <a:pt x="16" y="69"/>
                  </a:lnTo>
                  <a:lnTo>
                    <a:pt x="28" y="66"/>
                  </a:lnTo>
                  <a:lnTo>
                    <a:pt x="45" y="38"/>
                  </a:lnTo>
                  <a:lnTo>
                    <a:pt x="40" y="2"/>
                  </a:lnTo>
                  <a:close/>
                </a:path>
              </a:pathLst>
            </a:custGeom>
            <a:solidFill>
              <a:srgbClr val="FFFFD7"/>
            </a:solidFill>
            <a:ln w="12700">
              <a:solidFill>
                <a:srgbClr val="4B4B4B"/>
              </a:solidFill>
              <a:round/>
              <a:headEnd/>
              <a:tailEnd/>
            </a:ln>
          </p:spPr>
          <p:txBody>
            <a:bodyPr/>
            <a:lstStyle/>
            <a:p>
              <a:endParaRPr lang="en-US"/>
            </a:p>
          </p:txBody>
        </p:sp>
        <p:sp>
          <p:nvSpPr>
            <p:cNvPr id="24696" name="Freeform 87"/>
            <p:cNvSpPr>
              <a:spLocks/>
            </p:cNvSpPr>
            <p:nvPr/>
          </p:nvSpPr>
          <p:spPr bwMode="auto">
            <a:xfrm>
              <a:off x="1394" y="910"/>
              <a:ext cx="441" cy="344"/>
            </a:xfrm>
            <a:custGeom>
              <a:avLst/>
              <a:gdLst>
                <a:gd name="T0" fmla="*/ 2147483647 w 389"/>
                <a:gd name="T1" fmla="*/ 1085873512 h 366"/>
                <a:gd name="T2" fmla="*/ 2147483647 w 389"/>
                <a:gd name="T3" fmla="*/ 1085873512 h 366"/>
                <a:gd name="T4" fmla="*/ 2147483647 w 389"/>
                <a:gd name="T5" fmla="*/ 0 h 366"/>
                <a:gd name="T6" fmla="*/ 2147483647 w 389"/>
                <a:gd name="T7" fmla="*/ 0 h 366"/>
                <a:gd name="T8" fmla="*/ 2147483647 w 389"/>
                <a:gd name="T9" fmla="*/ 1085873512 h 366"/>
                <a:gd name="T10" fmla="*/ 2147483647 w 389"/>
                <a:gd name="T11" fmla="*/ 1085873512 h 366"/>
                <a:gd name="T12" fmla="*/ 2147483647 w 389"/>
                <a:gd name="T13" fmla="*/ 1085873512 h 366"/>
                <a:gd name="T14" fmla="*/ 0 w 389"/>
                <a:gd name="T15" fmla="*/ 1085873512 h 366"/>
                <a:gd name="T16" fmla="*/ 0 w 389"/>
                <a:gd name="T17" fmla="*/ 1085873512 h 366"/>
                <a:gd name="T18" fmla="*/ 2147483647 w 389"/>
                <a:gd name="T19" fmla="*/ 1085873512 h 366"/>
                <a:gd name="T20" fmla="*/ 2147483647 w 389"/>
                <a:gd name="T21" fmla="*/ 1085873512 h 366"/>
                <a:gd name="T22" fmla="*/ 2147483647 w 389"/>
                <a:gd name="T23" fmla="*/ 1085873512 h 366"/>
                <a:gd name="T24" fmla="*/ 2147483647 w 389"/>
                <a:gd name="T25" fmla="*/ 1085873512 h 366"/>
                <a:gd name="T26" fmla="*/ 2147483647 w 389"/>
                <a:gd name="T27" fmla="*/ 1085873512 h 366"/>
                <a:gd name="T28" fmla="*/ 2147483647 w 389"/>
                <a:gd name="T29" fmla="*/ 1085873512 h 3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6"/>
                <a:gd name="T47" fmla="*/ 389 w 389"/>
                <a:gd name="T48" fmla="*/ 366 h 3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6">
                  <a:moveTo>
                    <a:pt x="29" y="47"/>
                  </a:moveTo>
                  <a:lnTo>
                    <a:pt x="147" y="45"/>
                  </a:lnTo>
                  <a:lnTo>
                    <a:pt x="149" y="0"/>
                  </a:lnTo>
                  <a:lnTo>
                    <a:pt x="308" y="0"/>
                  </a:lnTo>
                  <a:lnTo>
                    <a:pt x="308" y="87"/>
                  </a:lnTo>
                  <a:lnTo>
                    <a:pt x="387" y="182"/>
                  </a:lnTo>
                  <a:lnTo>
                    <a:pt x="389" y="366"/>
                  </a:lnTo>
                  <a:lnTo>
                    <a:pt x="0" y="365"/>
                  </a:lnTo>
                  <a:lnTo>
                    <a:pt x="0" y="348"/>
                  </a:lnTo>
                  <a:lnTo>
                    <a:pt x="15" y="332"/>
                  </a:lnTo>
                  <a:lnTo>
                    <a:pt x="9" y="314"/>
                  </a:lnTo>
                  <a:lnTo>
                    <a:pt x="12" y="300"/>
                  </a:lnTo>
                  <a:lnTo>
                    <a:pt x="21" y="297"/>
                  </a:lnTo>
                  <a:lnTo>
                    <a:pt x="33" y="273"/>
                  </a:lnTo>
                  <a:lnTo>
                    <a:pt x="29" y="47"/>
                  </a:lnTo>
                  <a:close/>
                </a:path>
              </a:pathLst>
            </a:custGeom>
            <a:solidFill>
              <a:srgbClr val="FFFFD7"/>
            </a:solidFill>
            <a:ln w="12700">
              <a:solidFill>
                <a:srgbClr val="4B4B4B"/>
              </a:solidFill>
              <a:round/>
              <a:headEnd/>
              <a:tailEnd/>
            </a:ln>
          </p:spPr>
          <p:txBody>
            <a:bodyPr/>
            <a:lstStyle/>
            <a:p>
              <a:endParaRPr lang="en-US"/>
            </a:p>
          </p:txBody>
        </p:sp>
        <p:sp>
          <p:nvSpPr>
            <p:cNvPr id="24697" name="Freeform 88"/>
            <p:cNvSpPr>
              <a:spLocks/>
            </p:cNvSpPr>
            <p:nvPr/>
          </p:nvSpPr>
          <p:spPr bwMode="auto">
            <a:xfrm>
              <a:off x="322" y="1060"/>
              <a:ext cx="586" cy="488"/>
            </a:xfrm>
            <a:custGeom>
              <a:avLst/>
              <a:gdLst>
                <a:gd name="T0" fmla="*/ 0 w 518"/>
                <a:gd name="T1" fmla="*/ 1067848006 h 520"/>
                <a:gd name="T2" fmla="*/ 2147483647 w 518"/>
                <a:gd name="T3" fmla="*/ 1067848006 h 520"/>
                <a:gd name="T4" fmla="*/ 2147483647 w 518"/>
                <a:gd name="T5" fmla="*/ 1067848006 h 520"/>
                <a:gd name="T6" fmla="*/ 2147483647 w 518"/>
                <a:gd name="T7" fmla="*/ 1067848006 h 520"/>
                <a:gd name="T8" fmla="*/ 2147483647 w 518"/>
                <a:gd name="T9" fmla="*/ 1067848006 h 520"/>
                <a:gd name="T10" fmla="*/ 2147483647 w 518"/>
                <a:gd name="T11" fmla="*/ 1067848006 h 520"/>
                <a:gd name="T12" fmla="*/ 2147483647 w 518"/>
                <a:gd name="T13" fmla="*/ 1067848006 h 520"/>
                <a:gd name="T14" fmla="*/ 2147483647 w 518"/>
                <a:gd name="T15" fmla="*/ 1067848006 h 520"/>
                <a:gd name="T16" fmla="*/ 2147483647 w 518"/>
                <a:gd name="T17" fmla="*/ 1067848006 h 520"/>
                <a:gd name="T18" fmla="*/ 2147483647 w 518"/>
                <a:gd name="T19" fmla="*/ 1067848006 h 520"/>
                <a:gd name="T20" fmla="*/ 2147483647 w 518"/>
                <a:gd name="T21" fmla="*/ 1067848006 h 520"/>
                <a:gd name="T22" fmla="*/ 2147483647 w 518"/>
                <a:gd name="T23" fmla="*/ 1067848006 h 520"/>
                <a:gd name="T24" fmla="*/ 2147483647 w 518"/>
                <a:gd name="T25" fmla="*/ 1067848006 h 520"/>
                <a:gd name="T26" fmla="*/ 2147483647 w 518"/>
                <a:gd name="T27" fmla="*/ 1067848006 h 520"/>
                <a:gd name="T28" fmla="*/ 2147483647 w 518"/>
                <a:gd name="T29" fmla="*/ 1067848006 h 520"/>
                <a:gd name="T30" fmla="*/ 2147483647 w 518"/>
                <a:gd name="T31" fmla="*/ 1067848006 h 520"/>
                <a:gd name="T32" fmla="*/ 2147483647 w 518"/>
                <a:gd name="T33" fmla="*/ 1067848006 h 520"/>
                <a:gd name="T34" fmla="*/ 2147483647 w 518"/>
                <a:gd name="T35" fmla="*/ 1067848006 h 520"/>
                <a:gd name="T36" fmla="*/ 2147483647 w 518"/>
                <a:gd name="T37" fmla="*/ 1067848006 h 520"/>
                <a:gd name="T38" fmla="*/ 2147483647 w 518"/>
                <a:gd name="T39" fmla="*/ 1067848006 h 520"/>
                <a:gd name="T40" fmla="*/ 2147483647 w 518"/>
                <a:gd name="T41" fmla="*/ 1067848006 h 520"/>
                <a:gd name="T42" fmla="*/ 2147483647 w 518"/>
                <a:gd name="T43" fmla="*/ 1067848006 h 520"/>
                <a:gd name="T44" fmla="*/ 2147483647 w 518"/>
                <a:gd name="T45" fmla="*/ 1067848006 h 520"/>
                <a:gd name="T46" fmla="*/ 2147483647 w 518"/>
                <a:gd name="T47" fmla="*/ 1067848006 h 520"/>
                <a:gd name="T48" fmla="*/ 2147483647 w 518"/>
                <a:gd name="T49" fmla="*/ 1067848006 h 520"/>
                <a:gd name="T50" fmla="*/ 2147483647 w 518"/>
                <a:gd name="T51" fmla="*/ 1067848006 h 520"/>
                <a:gd name="T52" fmla="*/ 2147483647 w 518"/>
                <a:gd name="T53" fmla="*/ 1067848006 h 520"/>
                <a:gd name="T54" fmla="*/ 2147483647 w 518"/>
                <a:gd name="T55" fmla="*/ 1067848006 h 520"/>
                <a:gd name="T56" fmla="*/ 2147483647 w 518"/>
                <a:gd name="T57" fmla="*/ 1067848006 h 520"/>
                <a:gd name="T58" fmla="*/ 2147483647 w 518"/>
                <a:gd name="T59" fmla="*/ 1067848006 h 520"/>
                <a:gd name="T60" fmla="*/ 2147483647 w 518"/>
                <a:gd name="T61" fmla="*/ 1067848006 h 520"/>
                <a:gd name="T62" fmla="*/ 2147483647 w 518"/>
                <a:gd name="T63" fmla="*/ 1067848006 h 5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8"/>
                <a:gd name="T97" fmla="*/ 0 h 520"/>
                <a:gd name="T98" fmla="*/ 518 w 518"/>
                <a:gd name="T99" fmla="*/ 520 h 5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8" h="520">
                  <a:moveTo>
                    <a:pt x="2" y="152"/>
                  </a:moveTo>
                  <a:lnTo>
                    <a:pt x="0" y="312"/>
                  </a:lnTo>
                  <a:lnTo>
                    <a:pt x="2" y="354"/>
                  </a:lnTo>
                  <a:lnTo>
                    <a:pt x="28" y="364"/>
                  </a:lnTo>
                  <a:lnTo>
                    <a:pt x="38" y="396"/>
                  </a:lnTo>
                  <a:lnTo>
                    <a:pt x="60" y="446"/>
                  </a:lnTo>
                  <a:lnTo>
                    <a:pt x="70" y="452"/>
                  </a:lnTo>
                  <a:lnTo>
                    <a:pt x="88" y="462"/>
                  </a:lnTo>
                  <a:lnTo>
                    <a:pt x="90" y="480"/>
                  </a:lnTo>
                  <a:lnTo>
                    <a:pt x="112" y="474"/>
                  </a:lnTo>
                  <a:lnTo>
                    <a:pt x="122" y="504"/>
                  </a:lnTo>
                  <a:lnTo>
                    <a:pt x="134" y="516"/>
                  </a:lnTo>
                  <a:lnTo>
                    <a:pt x="462" y="520"/>
                  </a:lnTo>
                  <a:lnTo>
                    <a:pt x="464" y="466"/>
                  </a:lnTo>
                  <a:lnTo>
                    <a:pt x="466" y="444"/>
                  </a:lnTo>
                  <a:lnTo>
                    <a:pt x="482" y="434"/>
                  </a:lnTo>
                  <a:lnTo>
                    <a:pt x="490" y="442"/>
                  </a:lnTo>
                  <a:lnTo>
                    <a:pt x="498" y="440"/>
                  </a:lnTo>
                  <a:lnTo>
                    <a:pt x="512" y="436"/>
                  </a:lnTo>
                  <a:lnTo>
                    <a:pt x="518" y="424"/>
                  </a:lnTo>
                  <a:lnTo>
                    <a:pt x="518" y="414"/>
                  </a:lnTo>
                  <a:lnTo>
                    <a:pt x="512" y="396"/>
                  </a:lnTo>
                  <a:lnTo>
                    <a:pt x="492" y="380"/>
                  </a:lnTo>
                  <a:lnTo>
                    <a:pt x="488" y="368"/>
                  </a:lnTo>
                  <a:lnTo>
                    <a:pt x="474" y="370"/>
                  </a:lnTo>
                  <a:lnTo>
                    <a:pt x="462" y="366"/>
                  </a:lnTo>
                  <a:lnTo>
                    <a:pt x="450" y="354"/>
                  </a:lnTo>
                  <a:lnTo>
                    <a:pt x="446" y="332"/>
                  </a:lnTo>
                  <a:lnTo>
                    <a:pt x="436" y="322"/>
                  </a:lnTo>
                  <a:lnTo>
                    <a:pt x="434" y="298"/>
                  </a:lnTo>
                  <a:lnTo>
                    <a:pt x="412" y="292"/>
                  </a:lnTo>
                  <a:lnTo>
                    <a:pt x="412" y="280"/>
                  </a:lnTo>
                  <a:lnTo>
                    <a:pt x="402" y="268"/>
                  </a:lnTo>
                  <a:lnTo>
                    <a:pt x="386" y="246"/>
                  </a:lnTo>
                  <a:lnTo>
                    <a:pt x="398" y="230"/>
                  </a:lnTo>
                  <a:lnTo>
                    <a:pt x="410" y="222"/>
                  </a:lnTo>
                  <a:lnTo>
                    <a:pt x="404" y="212"/>
                  </a:lnTo>
                  <a:lnTo>
                    <a:pt x="402" y="194"/>
                  </a:lnTo>
                  <a:lnTo>
                    <a:pt x="398" y="174"/>
                  </a:lnTo>
                  <a:lnTo>
                    <a:pt x="390" y="162"/>
                  </a:lnTo>
                  <a:lnTo>
                    <a:pt x="372" y="156"/>
                  </a:lnTo>
                  <a:lnTo>
                    <a:pt x="348" y="144"/>
                  </a:lnTo>
                  <a:lnTo>
                    <a:pt x="344" y="130"/>
                  </a:lnTo>
                  <a:lnTo>
                    <a:pt x="334" y="108"/>
                  </a:lnTo>
                  <a:lnTo>
                    <a:pt x="334" y="82"/>
                  </a:lnTo>
                  <a:lnTo>
                    <a:pt x="326" y="64"/>
                  </a:lnTo>
                  <a:lnTo>
                    <a:pt x="312" y="54"/>
                  </a:lnTo>
                  <a:lnTo>
                    <a:pt x="294" y="30"/>
                  </a:lnTo>
                  <a:lnTo>
                    <a:pt x="280" y="28"/>
                  </a:lnTo>
                  <a:lnTo>
                    <a:pt x="268" y="20"/>
                  </a:lnTo>
                  <a:lnTo>
                    <a:pt x="254" y="28"/>
                  </a:lnTo>
                  <a:lnTo>
                    <a:pt x="246" y="16"/>
                  </a:lnTo>
                  <a:lnTo>
                    <a:pt x="240" y="18"/>
                  </a:lnTo>
                  <a:lnTo>
                    <a:pt x="236" y="10"/>
                  </a:lnTo>
                  <a:lnTo>
                    <a:pt x="228" y="0"/>
                  </a:lnTo>
                  <a:lnTo>
                    <a:pt x="206" y="2"/>
                  </a:lnTo>
                  <a:lnTo>
                    <a:pt x="194" y="6"/>
                  </a:lnTo>
                  <a:lnTo>
                    <a:pt x="184" y="20"/>
                  </a:lnTo>
                  <a:lnTo>
                    <a:pt x="184" y="34"/>
                  </a:lnTo>
                  <a:lnTo>
                    <a:pt x="158" y="44"/>
                  </a:lnTo>
                  <a:lnTo>
                    <a:pt x="148" y="58"/>
                  </a:lnTo>
                  <a:lnTo>
                    <a:pt x="146" y="92"/>
                  </a:lnTo>
                  <a:lnTo>
                    <a:pt x="78" y="152"/>
                  </a:lnTo>
                  <a:lnTo>
                    <a:pt x="2" y="152"/>
                  </a:lnTo>
                  <a:close/>
                </a:path>
              </a:pathLst>
            </a:custGeom>
            <a:solidFill>
              <a:srgbClr val="FFFFD7"/>
            </a:solidFill>
            <a:ln w="12700">
              <a:solidFill>
                <a:srgbClr val="4B4B4B"/>
              </a:solidFill>
              <a:round/>
              <a:headEnd/>
              <a:tailEnd/>
            </a:ln>
          </p:spPr>
          <p:txBody>
            <a:bodyPr/>
            <a:lstStyle/>
            <a:p>
              <a:endParaRPr lang="en-US"/>
            </a:p>
          </p:txBody>
        </p:sp>
        <p:sp>
          <p:nvSpPr>
            <p:cNvPr id="24698" name="Freeform 89"/>
            <p:cNvSpPr>
              <a:spLocks/>
            </p:cNvSpPr>
            <p:nvPr/>
          </p:nvSpPr>
          <p:spPr bwMode="auto">
            <a:xfrm>
              <a:off x="703" y="1158"/>
              <a:ext cx="423" cy="344"/>
            </a:xfrm>
            <a:custGeom>
              <a:avLst/>
              <a:gdLst>
                <a:gd name="T0" fmla="*/ 0 w 372"/>
                <a:gd name="T1" fmla="*/ 1085873512 h 366"/>
                <a:gd name="T2" fmla="*/ 2147483647 w 372"/>
                <a:gd name="T3" fmla="*/ 0 h 366"/>
                <a:gd name="T4" fmla="*/ 2147483647 w 372"/>
                <a:gd name="T5" fmla="*/ 1085873512 h 366"/>
                <a:gd name="T6" fmla="*/ 2147483647 w 372"/>
                <a:gd name="T7" fmla="*/ 1085873512 h 366"/>
                <a:gd name="T8" fmla="*/ 2147483647 w 372"/>
                <a:gd name="T9" fmla="*/ 1085873512 h 366"/>
                <a:gd name="T10" fmla="*/ 2147483647 w 372"/>
                <a:gd name="T11" fmla="*/ 1085873512 h 366"/>
                <a:gd name="T12" fmla="*/ 2147483647 w 372"/>
                <a:gd name="T13" fmla="*/ 1085873512 h 366"/>
                <a:gd name="T14" fmla="*/ 2147483647 w 372"/>
                <a:gd name="T15" fmla="*/ 1085873512 h 366"/>
                <a:gd name="T16" fmla="*/ 2147483647 w 372"/>
                <a:gd name="T17" fmla="*/ 1085873512 h 366"/>
                <a:gd name="T18" fmla="*/ 2147483647 w 372"/>
                <a:gd name="T19" fmla="*/ 1085873512 h 366"/>
                <a:gd name="T20" fmla="*/ 2147483647 w 372"/>
                <a:gd name="T21" fmla="*/ 1085873512 h 366"/>
                <a:gd name="T22" fmla="*/ 2147483647 w 372"/>
                <a:gd name="T23" fmla="*/ 1085873512 h 366"/>
                <a:gd name="T24" fmla="*/ 2147483647 w 372"/>
                <a:gd name="T25" fmla="*/ 1085873512 h 366"/>
                <a:gd name="T26" fmla="*/ 2147483647 w 372"/>
                <a:gd name="T27" fmla="*/ 1085873512 h 366"/>
                <a:gd name="T28" fmla="*/ 2147483647 w 372"/>
                <a:gd name="T29" fmla="*/ 1085873512 h 366"/>
                <a:gd name="T30" fmla="*/ 2147483647 w 372"/>
                <a:gd name="T31" fmla="*/ 1085873512 h 366"/>
                <a:gd name="T32" fmla="*/ 2147483647 w 372"/>
                <a:gd name="T33" fmla="*/ 1085873512 h 366"/>
                <a:gd name="T34" fmla="*/ 2147483647 w 372"/>
                <a:gd name="T35" fmla="*/ 1085873512 h 366"/>
                <a:gd name="T36" fmla="*/ 2147483647 w 372"/>
                <a:gd name="T37" fmla="*/ 1085873512 h 366"/>
                <a:gd name="T38" fmla="*/ 2147483647 w 372"/>
                <a:gd name="T39" fmla="*/ 1085873512 h 366"/>
                <a:gd name="T40" fmla="*/ 2147483647 w 372"/>
                <a:gd name="T41" fmla="*/ 1085873512 h 366"/>
                <a:gd name="T42" fmla="*/ 2147483647 w 372"/>
                <a:gd name="T43" fmla="*/ 1085873512 h 366"/>
                <a:gd name="T44" fmla="*/ 2147483647 w 372"/>
                <a:gd name="T45" fmla="*/ 1085873512 h 366"/>
                <a:gd name="T46" fmla="*/ 2147483647 w 372"/>
                <a:gd name="T47" fmla="*/ 1085873512 h 366"/>
                <a:gd name="T48" fmla="*/ 2147483647 w 372"/>
                <a:gd name="T49" fmla="*/ 1085873512 h 366"/>
                <a:gd name="T50" fmla="*/ 2147483647 w 372"/>
                <a:gd name="T51" fmla="*/ 1085873512 h 366"/>
                <a:gd name="T52" fmla="*/ 2147483647 w 372"/>
                <a:gd name="T53" fmla="*/ 1085873512 h 366"/>
                <a:gd name="T54" fmla="*/ 2147483647 w 372"/>
                <a:gd name="T55" fmla="*/ 1085873512 h 366"/>
                <a:gd name="T56" fmla="*/ 2147483647 w 372"/>
                <a:gd name="T57" fmla="*/ 1085873512 h 366"/>
                <a:gd name="T58" fmla="*/ 2147483647 w 372"/>
                <a:gd name="T59" fmla="*/ 1085873512 h 366"/>
                <a:gd name="T60" fmla="*/ 2147483647 w 372"/>
                <a:gd name="T61" fmla="*/ 1085873512 h 366"/>
                <a:gd name="T62" fmla="*/ 2147483647 w 372"/>
                <a:gd name="T63" fmla="*/ 1085873512 h 366"/>
                <a:gd name="T64" fmla="*/ 2147483647 w 372"/>
                <a:gd name="T65" fmla="*/ 1085873512 h 366"/>
                <a:gd name="T66" fmla="*/ 2147483647 w 372"/>
                <a:gd name="T67" fmla="*/ 1085873512 h 366"/>
                <a:gd name="T68" fmla="*/ 2147483647 w 372"/>
                <a:gd name="T69" fmla="*/ 1085873512 h 366"/>
                <a:gd name="T70" fmla="*/ 2147483647 w 372"/>
                <a:gd name="T71" fmla="*/ 1085873512 h 366"/>
                <a:gd name="T72" fmla="*/ 2147483647 w 372"/>
                <a:gd name="T73" fmla="*/ 1085873512 h 366"/>
                <a:gd name="T74" fmla="*/ 2147483647 w 372"/>
                <a:gd name="T75" fmla="*/ 1085873512 h 366"/>
                <a:gd name="T76" fmla="*/ 2147483647 w 372"/>
                <a:gd name="T77" fmla="*/ 1085873512 h 366"/>
                <a:gd name="T78" fmla="*/ 2147483647 w 372"/>
                <a:gd name="T79" fmla="*/ 1085873512 h 366"/>
                <a:gd name="T80" fmla="*/ 2147483647 w 372"/>
                <a:gd name="T81" fmla="*/ 1085873512 h 366"/>
                <a:gd name="T82" fmla="*/ 2147483647 w 372"/>
                <a:gd name="T83" fmla="*/ 1085873512 h 366"/>
                <a:gd name="T84" fmla="*/ 2147483647 w 372"/>
                <a:gd name="T85" fmla="*/ 1085873512 h 366"/>
                <a:gd name="T86" fmla="*/ 2147483647 w 372"/>
                <a:gd name="T87" fmla="*/ 1085873512 h 366"/>
                <a:gd name="T88" fmla="*/ 2147483647 w 372"/>
                <a:gd name="T89" fmla="*/ 1085873512 h 366"/>
                <a:gd name="T90" fmla="*/ 2147483647 w 372"/>
                <a:gd name="T91" fmla="*/ 1085873512 h 366"/>
                <a:gd name="T92" fmla="*/ 2147483647 w 372"/>
                <a:gd name="T93" fmla="*/ 1085873512 h 366"/>
                <a:gd name="T94" fmla="*/ 2147483647 w 372"/>
                <a:gd name="T95" fmla="*/ 1085873512 h 366"/>
                <a:gd name="T96" fmla="*/ 2147483647 w 372"/>
                <a:gd name="T97" fmla="*/ 1085873512 h 366"/>
                <a:gd name="T98" fmla="*/ 2147483647 w 372"/>
                <a:gd name="T99" fmla="*/ 1085873512 h 366"/>
                <a:gd name="T100" fmla="*/ 2147483647 w 372"/>
                <a:gd name="T101" fmla="*/ 1085873512 h 366"/>
                <a:gd name="T102" fmla="*/ 2147483647 w 372"/>
                <a:gd name="T103" fmla="*/ 1085873512 h 366"/>
                <a:gd name="T104" fmla="*/ 2147483647 w 372"/>
                <a:gd name="T105" fmla="*/ 1085873512 h 366"/>
                <a:gd name="T106" fmla="*/ 2147483647 w 372"/>
                <a:gd name="T107" fmla="*/ 1085873512 h 366"/>
                <a:gd name="T108" fmla="*/ 2147483647 w 372"/>
                <a:gd name="T109" fmla="*/ 1085873512 h 366"/>
                <a:gd name="T110" fmla="*/ 2147483647 w 372"/>
                <a:gd name="T111" fmla="*/ 1085873512 h 366"/>
                <a:gd name="T112" fmla="*/ 0 w 372"/>
                <a:gd name="T113" fmla="*/ 1085873512 h 3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2"/>
                <a:gd name="T172" fmla="*/ 0 h 366"/>
                <a:gd name="T173" fmla="*/ 372 w 372"/>
                <a:gd name="T174" fmla="*/ 366 h 3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2" h="366">
                  <a:moveTo>
                    <a:pt x="0" y="1"/>
                  </a:moveTo>
                  <a:lnTo>
                    <a:pt x="100" y="0"/>
                  </a:lnTo>
                  <a:lnTo>
                    <a:pt x="141" y="3"/>
                  </a:lnTo>
                  <a:lnTo>
                    <a:pt x="168" y="4"/>
                  </a:lnTo>
                  <a:lnTo>
                    <a:pt x="306" y="4"/>
                  </a:lnTo>
                  <a:lnTo>
                    <a:pt x="306" y="45"/>
                  </a:lnTo>
                  <a:lnTo>
                    <a:pt x="316" y="61"/>
                  </a:lnTo>
                  <a:lnTo>
                    <a:pt x="321" y="90"/>
                  </a:lnTo>
                  <a:lnTo>
                    <a:pt x="324" y="103"/>
                  </a:lnTo>
                  <a:lnTo>
                    <a:pt x="333" y="111"/>
                  </a:lnTo>
                  <a:lnTo>
                    <a:pt x="348" y="139"/>
                  </a:lnTo>
                  <a:lnTo>
                    <a:pt x="340" y="156"/>
                  </a:lnTo>
                  <a:lnTo>
                    <a:pt x="345" y="166"/>
                  </a:lnTo>
                  <a:lnTo>
                    <a:pt x="355" y="172"/>
                  </a:lnTo>
                  <a:lnTo>
                    <a:pt x="361" y="192"/>
                  </a:lnTo>
                  <a:lnTo>
                    <a:pt x="355" y="210"/>
                  </a:lnTo>
                  <a:lnTo>
                    <a:pt x="346" y="217"/>
                  </a:lnTo>
                  <a:lnTo>
                    <a:pt x="345" y="238"/>
                  </a:lnTo>
                  <a:lnTo>
                    <a:pt x="348" y="252"/>
                  </a:lnTo>
                  <a:lnTo>
                    <a:pt x="358" y="259"/>
                  </a:lnTo>
                  <a:lnTo>
                    <a:pt x="372" y="279"/>
                  </a:lnTo>
                  <a:lnTo>
                    <a:pt x="286" y="277"/>
                  </a:lnTo>
                  <a:lnTo>
                    <a:pt x="280" y="351"/>
                  </a:lnTo>
                  <a:lnTo>
                    <a:pt x="268" y="340"/>
                  </a:lnTo>
                  <a:lnTo>
                    <a:pt x="256" y="358"/>
                  </a:lnTo>
                  <a:lnTo>
                    <a:pt x="249" y="364"/>
                  </a:lnTo>
                  <a:lnTo>
                    <a:pt x="240" y="360"/>
                  </a:lnTo>
                  <a:lnTo>
                    <a:pt x="229" y="357"/>
                  </a:lnTo>
                  <a:lnTo>
                    <a:pt x="223" y="366"/>
                  </a:lnTo>
                  <a:lnTo>
                    <a:pt x="213" y="360"/>
                  </a:lnTo>
                  <a:lnTo>
                    <a:pt x="201" y="352"/>
                  </a:lnTo>
                  <a:lnTo>
                    <a:pt x="198" y="345"/>
                  </a:lnTo>
                  <a:lnTo>
                    <a:pt x="193" y="330"/>
                  </a:lnTo>
                  <a:lnTo>
                    <a:pt x="192" y="324"/>
                  </a:lnTo>
                  <a:lnTo>
                    <a:pt x="195" y="316"/>
                  </a:lnTo>
                  <a:lnTo>
                    <a:pt x="183" y="318"/>
                  </a:lnTo>
                  <a:lnTo>
                    <a:pt x="181" y="301"/>
                  </a:lnTo>
                  <a:lnTo>
                    <a:pt x="175" y="288"/>
                  </a:lnTo>
                  <a:lnTo>
                    <a:pt x="153" y="268"/>
                  </a:lnTo>
                  <a:lnTo>
                    <a:pt x="151" y="258"/>
                  </a:lnTo>
                  <a:lnTo>
                    <a:pt x="142" y="261"/>
                  </a:lnTo>
                  <a:lnTo>
                    <a:pt x="129" y="259"/>
                  </a:lnTo>
                  <a:lnTo>
                    <a:pt x="114" y="247"/>
                  </a:lnTo>
                  <a:lnTo>
                    <a:pt x="108" y="229"/>
                  </a:lnTo>
                  <a:lnTo>
                    <a:pt x="100" y="213"/>
                  </a:lnTo>
                  <a:lnTo>
                    <a:pt x="97" y="190"/>
                  </a:lnTo>
                  <a:lnTo>
                    <a:pt x="76" y="184"/>
                  </a:lnTo>
                  <a:lnTo>
                    <a:pt x="72" y="166"/>
                  </a:lnTo>
                  <a:lnTo>
                    <a:pt x="49" y="138"/>
                  </a:lnTo>
                  <a:lnTo>
                    <a:pt x="55" y="124"/>
                  </a:lnTo>
                  <a:lnTo>
                    <a:pt x="70" y="112"/>
                  </a:lnTo>
                  <a:lnTo>
                    <a:pt x="67" y="103"/>
                  </a:lnTo>
                  <a:lnTo>
                    <a:pt x="66" y="87"/>
                  </a:lnTo>
                  <a:lnTo>
                    <a:pt x="63" y="72"/>
                  </a:lnTo>
                  <a:lnTo>
                    <a:pt x="52" y="54"/>
                  </a:lnTo>
                  <a:lnTo>
                    <a:pt x="12" y="36"/>
                  </a:lnTo>
                  <a:lnTo>
                    <a:pt x="0" y="1"/>
                  </a:lnTo>
                  <a:close/>
                </a:path>
              </a:pathLst>
            </a:custGeom>
            <a:solidFill>
              <a:srgbClr val="FFFFD7"/>
            </a:solidFill>
            <a:ln w="12700">
              <a:solidFill>
                <a:srgbClr val="4B4B4B"/>
              </a:solidFill>
              <a:round/>
              <a:headEnd/>
              <a:tailEnd/>
            </a:ln>
          </p:spPr>
          <p:txBody>
            <a:bodyPr/>
            <a:lstStyle/>
            <a:p>
              <a:endParaRPr lang="en-US"/>
            </a:p>
          </p:txBody>
        </p:sp>
        <p:sp>
          <p:nvSpPr>
            <p:cNvPr id="24699" name="Freeform 90"/>
            <p:cNvSpPr>
              <a:spLocks/>
            </p:cNvSpPr>
            <p:nvPr/>
          </p:nvSpPr>
          <p:spPr bwMode="auto">
            <a:xfrm>
              <a:off x="473" y="1544"/>
              <a:ext cx="557" cy="663"/>
            </a:xfrm>
            <a:custGeom>
              <a:avLst/>
              <a:gdLst>
                <a:gd name="T0" fmla="*/ 0 w 491"/>
                <a:gd name="T1" fmla="*/ 0 h 706"/>
                <a:gd name="T2" fmla="*/ 2147483647 w 491"/>
                <a:gd name="T3" fmla="*/ 1075784254 h 706"/>
                <a:gd name="T4" fmla="*/ 2147483647 w 491"/>
                <a:gd name="T5" fmla="*/ 1075784254 h 706"/>
                <a:gd name="T6" fmla="*/ 2147483647 w 491"/>
                <a:gd name="T7" fmla="*/ 1075784254 h 706"/>
                <a:gd name="T8" fmla="*/ 2147483647 w 491"/>
                <a:gd name="T9" fmla="*/ 1075784254 h 706"/>
                <a:gd name="T10" fmla="*/ 2147483647 w 491"/>
                <a:gd name="T11" fmla="*/ 1075784254 h 706"/>
                <a:gd name="T12" fmla="*/ 2147483647 w 491"/>
                <a:gd name="T13" fmla="*/ 1075784254 h 706"/>
                <a:gd name="T14" fmla="*/ 2147483647 w 491"/>
                <a:gd name="T15" fmla="*/ 1075784254 h 706"/>
                <a:gd name="T16" fmla="*/ 2147483647 w 491"/>
                <a:gd name="T17" fmla="*/ 1075784254 h 706"/>
                <a:gd name="T18" fmla="*/ 2147483647 w 491"/>
                <a:gd name="T19" fmla="*/ 1075784254 h 706"/>
                <a:gd name="T20" fmla="*/ 2147483647 w 491"/>
                <a:gd name="T21" fmla="*/ 1075784254 h 706"/>
                <a:gd name="T22" fmla="*/ 2147483647 w 491"/>
                <a:gd name="T23" fmla="*/ 1075784254 h 706"/>
                <a:gd name="T24" fmla="*/ 2147483647 w 491"/>
                <a:gd name="T25" fmla="*/ 1075784254 h 706"/>
                <a:gd name="T26" fmla="*/ 2147483647 w 491"/>
                <a:gd name="T27" fmla="*/ 1075784254 h 706"/>
                <a:gd name="T28" fmla="*/ 2147483647 w 491"/>
                <a:gd name="T29" fmla="*/ 1075784254 h 706"/>
                <a:gd name="T30" fmla="*/ 2147483647 w 491"/>
                <a:gd name="T31" fmla="*/ 1075784254 h 706"/>
                <a:gd name="T32" fmla="*/ 2147483647 w 491"/>
                <a:gd name="T33" fmla="*/ 1075784254 h 706"/>
                <a:gd name="T34" fmla="*/ 2147483647 w 491"/>
                <a:gd name="T35" fmla="*/ 1075784254 h 706"/>
                <a:gd name="T36" fmla="*/ 2147483647 w 491"/>
                <a:gd name="T37" fmla="*/ 1075784254 h 706"/>
                <a:gd name="T38" fmla="*/ 2147483647 w 491"/>
                <a:gd name="T39" fmla="*/ 1075784254 h 706"/>
                <a:gd name="T40" fmla="*/ 2147483647 w 491"/>
                <a:gd name="T41" fmla="*/ 1075784254 h 706"/>
                <a:gd name="T42" fmla="*/ 2147483647 w 491"/>
                <a:gd name="T43" fmla="*/ 1075784254 h 706"/>
                <a:gd name="T44" fmla="*/ 2147483647 w 491"/>
                <a:gd name="T45" fmla="*/ 1075784254 h 706"/>
                <a:gd name="T46" fmla="*/ 2147483647 w 491"/>
                <a:gd name="T47" fmla="*/ 1075784254 h 706"/>
                <a:gd name="T48" fmla="*/ 2147483647 w 491"/>
                <a:gd name="T49" fmla="*/ 1075784254 h 706"/>
                <a:gd name="T50" fmla="*/ 2147483647 w 491"/>
                <a:gd name="T51" fmla="*/ 1075784254 h 706"/>
                <a:gd name="T52" fmla="*/ 2147483647 w 491"/>
                <a:gd name="T53" fmla="*/ 1075784254 h 706"/>
                <a:gd name="T54" fmla="*/ 2147483647 w 491"/>
                <a:gd name="T55" fmla="*/ 1075784254 h 706"/>
                <a:gd name="T56" fmla="*/ 2147483647 w 491"/>
                <a:gd name="T57" fmla="*/ 1075784254 h 706"/>
                <a:gd name="T58" fmla="*/ 2147483647 w 491"/>
                <a:gd name="T59" fmla="*/ 1075784254 h 706"/>
                <a:gd name="T60" fmla="*/ 2147483647 w 491"/>
                <a:gd name="T61" fmla="*/ 1075784254 h 706"/>
                <a:gd name="T62" fmla="*/ 2147483647 w 491"/>
                <a:gd name="T63" fmla="*/ 1075784254 h 706"/>
                <a:gd name="T64" fmla="*/ 2147483647 w 491"/>
                <a:gd name="T65" fmla="*/ 1075784254 h 706"/>
                <a:gd name="T66" fmla="*/ 2147483647 w 491"/>
                <a:gd name="T67" fmla="*/ 1075784254 h 706"/>
                <a:gd name="T68" fmla="*/ 2147483647 w 491"/>
                <a:gd name="T69" fmla="*/ 1075784254 h 706"/>
                <a:gd name="T70" fmla="*/ 2147483647 w 491"/>
                <a:gd name="T71" fmla="*/ 1075784254 h 706"/>
                <a:gd name="T72" fmla="*/ 2147483647 w 491"/>
                <a:gd name="T73" fmla="*/ 1075784254 h 706"/>
                <a:gd name="T74" fmla="*/ 2147483647 w 491"/>
                <a:gd name="T75" fmla="*/ 1075784254 h 706"/>
                <a:gd name="T76" fmla="*/ 2147483647 w 491"/>
                <a:gd name="T77" fmla="*/ 1075784254 h 706"/>
                <a:gd name="T78" fmla="*/ 2147483647 w 491"/>
                <a:gd name="T79" fmla="*/ 1075784254 h 706"/>
                <a:gd name="T80" fmla="*/ 2147483647 w 491"/>
                <a:gd name="T81" fmla="*/ 1075784254 h 706"/>
                <a:gd name="T82" fmla="*/ 2147483647 w 491"/>
                <a:gd name="T83" fmla="*/ 1075784254 h 706"/>
                <a:gd name="T84" fmla="*/ 2147483647 w 491"/>
                <a:gd name="T85" fmla="*/ 1075784254 h 706"/>
                <a:gd name="T86" fmla="*/ 2147483647 w 491"/>
                <a:gd name="T87" fmla="*/ 1075784254 h 706"/>
                <a:gd name="T88" fmla="*/ 2147483647 w 491"/>
                <a:gd name="T89" fmla="*/ 1075784254 h 706"/>
                <a:gd name="T90" fmla="*/ 2147483647 w 491"/>
                <a:gd name="T91" fmla="*/ 1075784254 h 706"/>
                <a:gd name="T92" fmla="*/ 2147483647 w 491"/>
                <a:gd name="T93" fmla="*/ 1075784254 h 706"/>
                <a:gd name="T94" fmla="*/ 2147483647 w 491"/>
                <a:gd name="T95" fmla="*/ 1075784254 h 706"/>
                <a:gd name="T96" fmla="*/ 2147483647 w 491"/>
                <a:gd name="T97" fmla="*/ 1075784254 h 706"/>
                <a:gd name="T98" fmla="*/ 2147483647 w 491"/>
                <a:gd name="T99" fmla="*/ 1075784254 h 706"/>
                <a:gd name="T100" fmla="*/ 2147483647 w 491"/>
                <a:gd name="T101" fmla="*/ 1075784254 h 706"/>
                <a:gd name="T102" fmla="*/ 2147483647 w 491"/>
                <a:gd name="T103" fmla="*/ 1075784254 h 706"/>
                <a:gd name="T104" fmla="*/ 2147483647 w 491"/>
                <a:gd name="T105" fmla="*/ 1075784254 h 706"/>
                <a:gd name="T106" fmla="*/ 2147483647 w 491"/>
                <a:gd name="T107" fmla="*/ 1075784254 h 706"/>
                <a:gd name="T108" fmla="*/ 2147483647 w 491"/>
                <a:gd name="T109" fmla="*/ 1075784254 h 706"/>
                <a:gd name="T110" fmla="*/ 2147483647 w 491"/>
                <a:gd name="T111" fmla="*/ 1075784254 h 706"/>
                <a:gd name="T112" fmla="*/ 2147483647 w 491"/>
                <a:gd name="T113" fmla="*/ 1075784254 h 706"/>
                <a:gd name="T114" fmla="*/ 2147483647 w 491"/>
                <a:gd name="T115" fmla="*/ 1075784254 h 706"/>
                <a:gd name="T116" fmla="*/ 2147483647 w 491"/>
                <a:gd name="T117" fmla="*/ 1075784254 h 706"/>
                <a:gd name="T118" fmla="*/ 0 w 491"/>
                <a:gd name="T119" fmla="*/ 0 h 7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1"/>
                <a:gd name="T181" fmla="*/ 0 h 706"/>
                <a:gd name="T182" fmla="*/ 491 w 491"/>
                <a:gd name="T183" fmla="*/ 706 h 7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1" h="706">
                  <a:moveTo>
                    <a:pt x="0" y="0"/>
                  </a:moveTo>
                  <a:lnTo>
                    <a:pt x="5" y="27"/>
                  </a:lnTo>
                  <a:lnTo>
                    <a:pt x="23" y="39"/>
                  </a:lnTo>
                  <a:lnTo>
                    <a:pt x="27" y="90"/>
                  </a:lnTo>
                  <a:lnTo>
                    <a:pt x="42" y="109"/>
                  </a:lnTo>
                  <a:lnTo>
                    <a:pt x="51" y="154"/>
                  </a:lnTo>
                  <a:lnTo>
                    <a:pt x="47" y="166"/>
                  </a:lnTo>
                  <a:lnTo>
                    <a:pt x="51" y="177"/>
                  </a:lnTo>
                  <a:lnTo>
                    <a:pt x="53" y="187"/>
                  </a:lnTo>
                  <a:lnTo>
                    <a:pt x="51" y="198"/>
                  </a:lnTo>
                  <a:lnTo>
                    <a:pt x="36" y="223"/>
                  </a:lnTo>
                  <a:lnTo>
                    <a:pt x="35" y="250"/>
                  </a:lnTo>
                  <a:lnTo>
                    <a:pt x="42" y="271"/>
                  </a:lnTo>
                  <a:lnTo>
                    <a:pt x="47" y="297"/>
                  </a:lnTo>
                  <a:lnTo>
                    <a:pt x="69" y="319"/>
                  </a:lnTo>
                  <a:lnTo>
                    <a:pt x="95" y="319"/>
                  </a:lnTo>
                  <a:lnTo>
                    <a:pt x="107" y="337"/>
                  </a:lnTo>
                  <a:lnTo>
                    <a:pt x="119" y="352"/>
                  </a:lnTo>
                  <a:lnTo>
                    <a:pt x="111" y="358"/>
                  </a:lnTo>
                  <a:lnTo>
                    <a:pt x="101" y="370"/>
                  </a:lnTo>
                  <a:lnTo>
                    <a:pt x="98" y="382"/>
                  </a:lnTo>
                  <a:lnTo>
                    <a:pt x="98" y="400"/>
                  </a:lnTo>
                  <a:lnTo>
                    <a:pt x="119" y="400"/>
                  </a:lnTo>
                  <a:lnTo>
                    <a:pt x="119" y="414"/>
                  </a:lnTo>
                  <a:lnTo>
                    <a:pt x="126" y="418"/>
                  </a:lnTo>
                  <a:lnTo>
                    <a:pt x="126" y="441"/>
                  </a:lnTo>
                  <a:lnTo>
                    <a:pt x="150" y="460"/>
                  </a:lnTo>
                  <a:lnTo>
                    <a:pt x="149" y="486"/>
                  </a:lnTo>
                  <a:lnTo>
                    <a:pt x="167" y="484"/>
                  </a:lnTo>
                  <a:lnTo>
                    <a:pt x="159" y="496"/>
                  </a:lnTo>
                  <a:lnTo>
                    <a:pt x="149" y="513"/>
                  </a:lnTo>
                  <a:lnTo>
                    <a:pt x="144" y="544"/>
                  </a:lnTo>
                  <a:lnTo>
                    <a:pt x="149" y="573"/>
                  </a:lnTo>
                  <a:lnTo>
                    <a:pt x="179" y="586"/>
                  </a:lnTo>
                  <a:lnTo>
                    <a:pt x="192" y="595"/>
                  </a:lnTo>
                  <a:lnTo>
                    <a:pt x="194" y="627"/>
                  </a:lnTo>
                  <a:lnTo>
                    <a:pt x="207" y="637"/>
                  </a:lnTo>
                  <a:lnTo>
                    <a:pt x="201" y="658"/>
                  </a:lnTo>
                  <a:lnTo>
                    <a:pt x="209" y="706"/>
                  </a:lnTo>
                  <a:lnTo>
                    <a:pt x="225" y="696"/>
                  </a:lnTo>
                  <a:lnTo>
                    <a:pt x="234" y="693"/>
                  </a:lnTo>
                  <a:lnTo>
                    <a:pt x="242" y="675"/>
                  </a:lnTo>
                  <a:lnTo>
                    <a:pt x="248" y="658"/>
                  </a:lnTo>
                  <a:lnTo>
                    <a:pt x="245" y="645"/>
                  </a:lnTo>
                  <a:lnTo>
                    <a:pt x="251" y="634"/>
                  </a:lnTo>
                  <a:lnTo>
                    <a:pt x="245" y="630"/>
                  </a:lnTo>
                  <a:lnTo>
                    <a:pt x="243" y="618"/>
                  </a:lnTo>
                  <a:lnTo>
                    <a:pt x="248" y="618"/>
                  </a:lnTo>
                  <a:lnTo>
                    <a:pt x="257" y="609"/>
                  </a:lnTo>
                  <a:lnTo>
                    <a:pt x="257" y="598"/>
                  </a:lnTo>
                  <a:lnTo>
                    <a:pt x="258" y="585"/>
                  </a:lnTo>
                  <a:lnTo>
                    <a:pt x="329" y="586"/>
                  </a:lnTo>
                  <a:lnTo>
                    <a:pt x="372" y="495"/>
                  </a:lnTo>
                  <a:lnTo>
                    <a:pt x="491" y="495"/>
                  </a:lnTo>
                  <a:lnTo>
                    <a:pt x="491" y="319"/>
                  </a:lnTo>
                  <a:lnTo>
                    <a:pt x="408" y="319"/>
                  </a:lnTo>
                  <a:lnTo>
                    <a:pt x="408" y="139"/>
                  </a:lnTo>
                  <a:lnTo>
                    <a:pt x="329" y="139"/>
                  </a:lnTo>
                  <a:lnTo>
                    <a:pt x="330" y="3"/>
                  </a:lnTo>
                  <a:lnTo>
                    <a:pt x="0" y="0"/>
                  </a:lnTo>
                  <a:close/>
                </a:path>
              </a:pathLst>
            </a:custGeom>
            <a:solidFill>
              <a:srgbClr val="FFFFD7"/>
            </a:solidFill>
            <a:ln w="12700">
              <a:solidFill>
                <a:srgbClr val="4B4B4B"/>
              </a:solidFill>
              <a:round/>
              <a:headEnd/>
              <a:tailEnd/>
            </a:ln>
          </p:spPr>
          <p:txBody>
            <a:bodyPr/>
            <a:lstStyle/>
            <a:p>
              <a:endParaRPr lang="en-US"/>
            </a:p>
          </p:txBody>
        </p:sp>
        <p:sp>
          <p:nvSpPr>
            <p:cNvPr id="24700" name="Freeform 91"/>
            <p:cNvSpPr>
              <a:spLocks/>
            </p:cNvSpPr>
            <p:nvPr/>
          </p:nvSpPr>
          <p:spPr bwMode="auto">
            <a:xfrm>
              <a:off x="1254" y="1252"/>
              <a:ext cx="582" cy="430"/>
            </a:xfrm>
            <a:custGeom>
              <a:avLst/>
              <a:gdLst>
                <a:gd name="T0" fmla="*/ 2147483647 w 513"/>
                <a:gd name="T1" fmla="*/ 0 h 459"/>
                <a:gd name="T2" fmla="*/ 2147483647 w 513"/>
                <a:gd name="T3" fmla="*/ 1047470638 h 459"/>
                <a:gd name="T4" fmla="*/ 2147483647 w 513"/>
                <a:gd name="T5" fmla="*/ 1047470638 h 459"/>
                <a:gd name="T6" fmla="*/ 2147483647 w 513"/>
                <a:gd name="T7" fmla="*/ 1047470638 h 459"/>
                <a:gd name="T8" fmla="*/ 2147483647 w 513"/>
                <a:gd name="T9" fmla="*/ 1047470638 h 459"/>
                <a:gd name="T10" fmla="*/ 2147483647 w 513"/>
                <a:gd name="T11" fmla="*/ 1047470638 h 459"/>
                <a:gd name="T12" fmla="*/ 2147483647 w 513"/>
                <a:gd name="T13" fmla="*/ 1047470638 h 459"/>
                <a:gd name="T14" fmla="*/ 2147483647 w 513"/>
                <a:gd name="T15" fmla="*/ 1047470638 h 459"/>
                <a:gd name="T16" fmla="*/ 2147483647 w 513"/>
                <a:gd name="T17" fmla="*/ 1047470638 h 459"/>
                <a:gd name="T18" fmla="*/ 2147483647 w 513"/>
                <a:gd name="T19" fmla="*/ 1047470638 h 459"/>
                <a:gd name="T20" fmla="*/ 2147483647 w 513"/>
                <a:gd name="T21" fmla="*/ 1047470638 h 459"/>
                <a:gd name="T22" fmla="*/ 2147483647 w 513"/>
                <a:gd name="T23" fmla="*/ 1047470638 h 459"/>
                <a:gd name="T24" fmla="*/ 2147483647 w 513"/>
                <a:gd name="T25" fmla="*/ 1047470638 h 459"/>
                <a:gd name="T26" fmla="*/ 2147483647 w 513"/>
                <a:gd name="T27" fmla="*/ 1047470638 h 459"/>
                <a:gd name="T28" fmla="*/ 2147483647 w 513"/>
                <a:gd name="T29" fmla="*/ 1047470638 h 459"/>
                <a:gd name="T30" fmla="*/ 2147483647 w 513"/>
                <a:gd name="T31" fmla="*/ 1047470638 h 459"/>
                <a:gd name="T32" fmla="*/ 2147483647 w 513"/>
                <a:gd name="T33" fmla="*/ 1047470638 h 459"/>
                <a:gd name="T34" fmla="*/ 2147483647 w 513"/>
                <a:gd name="T35" fmla="*/ 1047470638 h 459"/>
                <a:gd name="T36" fmla="*/ 2147483647 w 513"/>
                <a:gd name="T37" fmla="*/ 1047470638 h 459"/>
                <a:gd name="T38" fmla="*/ 2147483647 w 513"/>
                <a:gd name="T39" fmla="*/ 1047470638 h 459"/>
                <a:gd name="T40" fmla="*/ 2147483647 w 513"/>
                <a:gd name="T41" fmla="*/ 1047470638 h 459"/>
                <a:gd name="T42" fmla="*/ 2147483647 w 513"/>
                <a:gd name="T43" fmla="*/ 1047470638 h 459"/>
                <a:gd name="T44" fmla="*/ 2147483647 w 513"/>
                <a:gd name="T45" fmla="*/ 1047470638 h 459"/>
                <a:gd name="T46" fmla="*/ 2147483647 w 513"/>
                <a:gd name="T47" fmla="*/ 1047470638 h 459"/>
                <a:gd name="T48" fmla="*/ 2147483647 w 513"/>
                <a:gd name="T49" fmla="*/ 1047470638 h 459"/>
                <a:gd name="T50" fmla="*/ 2147483647 w 513"/>
                <a:gd name="T51" fmla="*/ 1047470638 h 459"/>
                <a:gd name="T52" fmla="*/ 2147483647 w 513"/>
                <a:gd name="T53" fmla="*/ 1047470638 h 459"/>
                <a:gd name="T54" fmla="*/ 2147483647 w 513"/>
                <a:gd name="T55" fmla="*/ 1047470638 h 459"/>
                <a:gd name="T56" fmla="*/ 2147483647 w 513"/>
                <a:gd name="T57" fmla="*/ 1047470638 h 459"/>
                <a:gd name="T58" fmla="*/ 2147483647 w 513"/>
                <a:gd name="T59" fmla="*/ 1047470638 h 459"/>
                <a:gd name="T60" fmla="*/ 2147483647 w 513"/>
                <a:gd name="T61" fmla="*/ 1047470638 h 459"/>
                <a:gd name="T62" fmla="*/ 2147483647 w 513"/>
                <a:gd name="T63" fmla="*/ 1047470638 h 459"/>
                <a:gd name="T64" fmla="*/ 2147483647 w 513"/>
                <a:gd name="T65" fmla="*/ 1047470638 h 459"/>
                <a:gd name="T66" fmla="*/ 2147483647 w 513"/>
                <a:gd name="T67" fmla="*/ 1047470638 h 459"/>
                <a:gd name="T68" fmla="*/ 2147483647 w 513"/>
                <a:gd name="T69" fmla="*/ 1047470638 h 459"/>
                <a:gd name="T70" fmla="*/ 2147483647 w 513"/>
                <a:gd name="T71" fmla="*/ 1047470638 h 459"/>
                <a:gd name="T72" fmla="*/ 0 w 513"/>
                <a:gd name="T73" fmla="*/ 1047470638 h 459"/>
                <a:gd name="T74" fmla="*/ 2147483647 w 513"/>
                <a:gd name="T75" fmla="*/ 1047470638 h 459"/>
                <a:gd name="T76" fmla="*/ 2147483647 w 513"/>
                <a:gd name="T77" fmla="*/ 1047470638 h 459"/>
                <a:gd name="T78" fmla="*/ 2147483647 w 513"/>
                <a:gd name="T79" fmla="*/ 1047470638 h 459"/>
                <a:gd name="T80" fmla="*/ 2147483647 w 513"/>
                <a:gd name="T81" fmla="*/ 1047470638 h 459"/>
                <a:gd name="T82" fmla="*/ 2147483647 w 513"/>
                <a:gd name="T83" fmla="*/ 1047470638 h 459"/>
                <a:gd name="T84" fmla="*/ 2147483647 w 513"/>
                <a:gd name="T85" fmla="*/ 1047470638 h 459"/>
                <a:gd name="T86" fmla="*/ 2147483647 w 513"/>
                <a:gd name="T87" fmla="*/ 1047470638 h 459"/>
                <a:gd name="T88" fmla="*/ 2147483647 w 513"/>
                <a:gd name="T89" fmla="*/ 1047470638 h 459"/>
                <a:gd name="T90" fmla="*/ 2147483647 w 513"/>
                <a:gd name="T91" fmla="*/ 1047470638 h 459"/>
                <a:gd name="T92" fmla="*/ 2147483647 w 513"/>
                <a:gd name="T93" fmla="*/ 1047470638 h 459"/>
                <a:gd name="T94" fmla="*/ 2147483647 w 513"/>
                <a:gd name="T95" fmla="*/ 1047470638 h 459"/>
                <a:gd name="T96" fmla="*/ 2147483647 w 513"/>
                <a:gd name="T97" fmla="*/ 1047470638 h 459"/>
                <a:gd name="T98" fmla="*/ 2147483647 w 513"/>
                <a:gd name="T99" fmla="*/ 1047470638 h 459"/>
                <a:gd name="T100" fmla="*/ 2147483647 w 513"/>
                <a:gd name="T101" fmla="*/ 1047470638 h 459"/>
                <a:gd name="T102" fmla="*/ 2147483647 w 513"/>
                <a:gd name="T103" fmla="*/ 1047470638 h 459"/>
                <a:gd name="T104" fmla="*/ 2147483647 w 513"/>
                <a:gd name="T105" fmla="*/ 1047470638 h 459"/>
                <a:gd name="T106" fmla="*/ 2147483647 w 513"/>
                <a:gd name="T107" fmla="*/ 1047470638 h 459"/>
                <a:gd name="T108" fmla="*/ 2147483647 w 513"/>
                <a:gd name="T109" fmla="*/ 0 h 459"/>
                <a:gd name="T110" fmla="*/ 2147483647 w 513"/>
                <a:gd name="T111" fmla="*/ 0 h 4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3"/>
                <a:gd name="T169" fmla="*/ 0 h 459"/>
                <a:gd name="T170" fmla="*/ 513 w 513"/>
                <a:gd name="T171" fmla="*/ 459 h 4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3" h="459">
                  <a:moveTo>
                    <a:pt x="33" y="0"/>
                  </a:moveTo>
                  <a:lnTo>
                    <a:pt x="35" y="19"/>
                  </a:lnTo>
                  <a:lnTo>
                    <a:pt x="44" y="37"/>
                  </a:lnTo>
                  <a:lnTo>
                    <a:pt x="51" y="49"/>
                  </a:lnTo>
                  <a:lnTo>
                    <a:pt x="56" y="63"/>
                  </a:lnTo>
                  <a:lnTo>
                    <a:pt x="54" y="75"/>
                  </a:lnTo>
                  <a:lnTo>
                    <a:pt x="60" y="84"/>
                  </a:lnTo>
                  <a:lnTo>
                    <a:pt x="66" y="114"/>
                  </a:lnTo>
                  <a:lnTo>
                    <a:pt x="71" y="123"/>
                  </a:lnTo>
                  <a:lnTo>
                    <a:pt x="71" y="139"/>
                  </a:lnTo>
                  <a:lnTo>
                    <a:pt x="68" y="150"/>
                  </a:lnTo>
                  <a:lnTo>
                    <a:pt x="59" y="157"/>
                  </a:lnTo>
                  <a:lnTo>
                    <a:pt x="60" y="166"/>
                  </a:lnTo>
                  <a:lnTo>
                    <a:pt x="71" y="171"/>
                  </a:lnTo>
                  <a:lnTo>
                    <a:pt x="74" y="204"/>
                  </a:lnTo>
                  <a:lnTo>
                    <a:pt x="81" y="211"/>
                  </a:lnTo>
                  <a:lnTo>
                    <a:pt x="74" y="217"/>
                  </a:lnTo>
                  <a:lnTo>
                    <a:pt x="66" y="241"/>
                  </a:lnTo>
                  <a:lnTo>
                    <a:pt x="72" y="256"/>
                  </a:lnTo>
                  <a:lnTo>
                    <a:pt x="60" y="264"/>
                  </a:lnTo>
                  <a:lnTo>
                    <a:pt x="57" y="291"/>
                  </a:lnTo>
                  <a:lnTo>
                    <a:pt x="62" y="306"/>
                  </a:lnTo>
                  <a:lnTo>
                    <a:pt x="53" y="309"/>
                  </a:lnTo>
                  <a:lnTo>
                    <a:pt x="26" y="306"/>
                  </a:lnTo>
                  <a:lnTo>
                    <a:pt x="24" y="321"/>
                  </a:lnTo>
                  <a:lnTo>
                    <a:pt x="33" y="333"/>
                  </a:lnTo>
                  <a:lnTo>
                    <a:pt x="32" y="342"/>
                  </a:lnTo>
                  <a:lnTo>
                    <a:pt x="23" y="340"/>
                  </a:lnTo>
                  <a:lnTo>
                    <a:pt x="27" y="354"/>
                  </a:lnTo>
                  <a:lnTo>
                    <a:pt x="23" y="363"/>
                  </a:lnTo>
                  <a:lnTo>
                    <a:pt x="21" y="373"/>
                  </a:lnTo>
                  <a:lnTo>
                    <a:pt x="18" y="385"/>
                  </a:lnTo>
                  <a:lnTo>
                    <a:pt x="9" y="388"/>
                  </a:lnTo>
                  <a:lnTo>
                    <a:pt x="3" y="406"/>
                  </a:lnTo>
                  <a:lnTo>
                    <a:pt x="8" y="414"/>
                  </a:lnTo>
                  <a:lnTo>
                    <a:pt x="5" y="442"/>
                  </a:lnTo>
                  <a:lnTo>
                    <a:pt x="0" y="453"/>
                  </a:lnTo>
                  <a:lnTo>
                    <a:pt x="11" y="459"/>
                  </a:lnTo>
                  <a:lnTo>
                    <a:pt x="278" y="456"/>
                  </a:lnTo>
                  <a:lnTo>
                    <a:pt x="276" y="363"/>
                  </a:lnTo>
                  <a:lnTo>
                    <a:pt x="474" y="363"/>
                  </a:lnTo>
                  <a:lnTo>
                    <a:pt x="476" y="349"/>
                  </a:lnTo>
                  <a:lnTo>
                    <a:pt x="485" y="348"/>
                  </a:lnTo>
                  <a:lnTo>
                    <a:pt x="492" y="343"/>
                  </a:lnTo>
                  <a:lnTo>
                    <a:pt x="492" y="322"/>
                  </a:lnTo>
                  <a:lnTo>
                    <a:pt x="497" y="315"/>
                  </a:lnTo>
                  <a:lnTo>
                    <a:pt x="500" y="306"/>
                  </a:lnTo>
                  <a:lnTo>
                    <a:pt x="494" y="297"/>
                  </a:lnTo>
                  <a:lnTo>
                    <a:pt x="504" y="297"/>
                  </a:lnTo>
                  <a:lnTo>
                    <a:pt x="506" y="289"/>
                  </a:lnTo>
                  <a:lnTo>
                    <a:pt x="504" y="279"/>
                  </a:lnTo>
                  <a:lnTo>
                    <a:pt x="506" y="273"/>
                  </a:lnTo>
                  <a:lnTo>
                    <a:pt x="506" y="262"/>
                  </a:lnTo>
                  <a:lnTo>
                    <a:pt x="513" y="264"/>
                  </a:lnTo>
                  <a:lnTo>
                    <a:pt x="512" y="0"/>
                  </a:lnTo>
                  <a:lnTo>
                    <a:pt x="33" y="0"/>
                  </a:lnTo>
                  <a:close/>
                </a:path>
              </a:pathLst>
            </a:custGeom>
            <a:solidFill>
              <a:srgbClr val="FFFFD7"/>
            </a:solidFill>
            <a:ln w="12700">
              <a:solidFill>
                <a:srgbClr val="4B4B4B"/>
              </a:solidFill>
              <a:round/>
              <a:headEnd/>
              <a:tailEnd/>
            </a:ln>
          </p:spPr>
          <p:txBody>
            <a:bodyPr/>
            <a:lstStyle/>
            <a:p>
              <a:endParaRPr lang="en-US"/>
            </a:p>
          </p:txBody>
        </p:sp>
        <p:sp>
          <p:nvSpPr>
            <p:cNvPr id="24701" name="Freeform 92"/>
            <p:cNvSpPr>
              <a:spLocks/>
            </p:cNvSpPr>
            <p:nvPr/>
          </p:nvSpPr>
          <p:spPr bwMode="auto">
            <a:xfrm>
              <a:off x="730" y="2006"/>
              <a:ext cx="665" cy="483"/>
            </a:xfrm>
            <a:custGeom>
              <a:avLst/>
              <a:gdLst>
                <a:gd name="T0" fmla="*/ 2147483647 w 585"/>
                <a:gd name="T1" fmla="*/ 0 h 516"/>
                <a:gd name="T2" fmla="*/ 2147483647 w 585"/>
                <a:gd name="T3" fmla="*/ 1038004819 h 516"/>
                <a:gd name="T4" fmla="*/ 2147483647 w 585"/>
                <a:gd name="T5" fmla="*/ 1038004819 h 516"/>
                <a:gd name="T6" fmla="*/ 2147483647 w 585"/>
                <a:gd name="T7" fmla="*/ 1038004819 h 516"/>
                <a:gd name="T8" fmla="*/ 2147483647 w 585"/>
                <a:gd name="T9" fmla="*/ 1038004819 h 516"/>
                <a:gd name="T10" fmla="*/ 2147483647 w 585"/>
                <a:gd name="T11" fmla="*/ 1038004819 h 516"/>
                <a:gd name="T12" fmla="*/ 2147483647 w 585"/>
                <a:gd name="T13" fmla="*/ 1038004819 h 516"/>
                <a:gd name="T14" fmla="*/ 2147483647 w 585"/>
                <a:gd name="T15" fmla="*/ 1038004819 h 516"/>
                <a:gd name="T16" fmla="*/ 2147483647 w 585"/>
                <a:gd name="T17" fmla="*/ 1038004819 h 516"/>
                <a:gd name="T18" fmla="*/ 2147483647 w 585"/>
                <a:gd name="T19" fmla="*/ 1038004819 h 516"/>
                <a:gd name="T20" fmla="*/ 2147483647 w 585"/>
                <a:gd name="T21" fmla="*/ 1038004819 h 516"/>
                <a:gd name="T22" fmla="*/ 2147483647 w 585"/>
                <a:gd name="T23" fmla="*/ 1038004819 h 516"/>
                <a:gd name="T24" fmla="*/ 2147483647 w 585"/>
                <a:gd name="T25" fmla="*/ 1038004819 h 516"/>
                <a:gd name="T26" fmla="*/ 2147483647 w 585"/>
                <a:gd name="T27" fmla="*/ 1038004819 h 516"/>
                <a:gd name="T28" fmla="*/ 2147483647 w 585"/>
                <a:gd name="T29" fmla="*/ 1038004819 h 516"/>
                <a:gd name="T30" fmla="*/ 2147483647 w 585"/>
                <a:gd name="T31" fmla="*/ 1038004819 h 516"/>
                <a:gd name="T32" fmla="*/ 2147483647 w 585"/>
                <a:gd name="T33" fmla="*/ 1038004819 h 516"/>
                <a:gd name="T34" fmla="*/ 2147483647 w 585"/>
                <a:gd name="T35" fmla="*/ 1038004819 h 516"/>
                <a:gd name="T36" fmla="*/ 2147483647 w 585"/>
                <a:gd name="T37" fmla="*/ 1038004819 h 516"/>
                <a:gd name="T38" fmla="*/ 2147483647 w 585"/>
                <a:gd name="T39" fmla="*/ 1038004819 h 516"/>
                <a:gd name="T40" fmla="*/ 2147483647 w 585"/>
                <a:gd name="T41" fmla="*/ 1038004819 h 516"/>
                <a:gd name="T42" fmla="*/ 2147483647 w 585"/>
                <a:gd name="T43" fmla="*/ 1038004819 h 516"/>
                <a:gd name="T44" fmla="*/ 0 w 585"/>
                <a:gd name="T45" fmla="*/ 1038004819 h 516"/>
                <a:gd name="T46" fmla="*/ 2147483647 w 585"/>
                <a:gd name="T47" fmla="*/ 1038004819 h 516"/>
                <a:gd name="T48" fmla="*/ 2147483647 w 585"/>
                <a:gd name="T49" fmla="*/ 1038004819 h 516"/>
                <a:gd name="T50" fmla="*/ 2147483647 w 585"/>
                <a:gd name="T51" fmla="*/ 1038004819 h 516"/>
                <a:gd name="T52" fmla="*/ 2147483647 w 585"/>
                <a:gd name="T53" fmla="*/ 1038004819 h 516"/>
                <a:gd name="T54" fmla="*/ 2147483647 w 585"/>
                <a:gd name="T55" fmla="*/ 1038004819 h 516"/>
                <a:gd name="T56" fmla="*/ 2147483647 w 585"/>
                <a:gd name="T57" fmla="*/ 1038004819 h 516"/>
                <a:gd name="T58" fmla="*/ 2147483647 w 585"/>
                <a:gd name="T59" fmla="*/ 1038004819 h 516"/>
                <a:gd name="T60" fmla="*/ 2147483647 w 585"/>
                <a:gd name="T61" fmla="*/ 1038004819 h 516"/>
                <a:gd name="T62" fmla="*/ 2147483647 w 585"/>
                <a:gd name="T63" fmla="*/ 1038004819 h 516"/>
                <a:gd name="T64" fmla="*/ 2147483647 w 585"/>
                <a:gd name="T65" fmla="*/ 1038004819 h 516"/>
                <a:gd name="T66" fmla="*/ 2147483647 w 585"/>
                <a:gd name="T67" fmla="*/ 1038004819 h 516"/>
                <a:gd name="T68" fmla="*/ 2147483647 w 585"/>
                <a:gd name="T69" fmla="*/ 1038004819 h 516"/>
                <a:gd name="T70" fmla="*/ 2147483647 w 585"/>
                <a:gd name="T71" fmla="*/ 1038004819 h 516"/>
                <a:gd name="T72" fmla="*/ 2147483647 w 585"/>
                <a:gd name="T73" fmla="*/ 1038004819 h 5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5"/>
                <a:gd name="T112" fmla="*/ 0 h 516"/>
                <a:gd name="T113" fmla="*/ 585 w 585"/>
                <a:gd name="T114" fmla="*/ 516 h 5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5" h="516">
                  <a:moveTo>
                    <a:pt x="265" y="0"/>
                  </a:moveTo>
                  <a:lnTo>
                    <a:pt x="409" y="0"/>
                  </a:lnTo>
                  <a:lnTo>
                    <a:pt x="427" y="6"/>
                  </a:lnTo>
                  <a:lnTo>
                    <a:pt x="451" y="5"/>
                  </a:lnTo>
                  <a:lnTo>
                    <a:pt x="459" y="20"/>
                  </a:lnTo>
                  <a:lnTo>
                    <a:pt x="457" y="26"/>
                  </a:lnTo>
                  <a:lnTo>
                    <a:pt x="474" y="26"/>
                  </a:lnTo>
                  <a:lnTo>
                    <a:pt x="474" y="35"/>
                  </a:lnTo>
                  <a:lnTo>
                    <a:pt x="496" y="35"/>
                  </a:lnTo>
                  <a:lnTo>
                    <a:pt x="498" y="41"/>
                  </a:lnTo>
                  <a:lnTo>
                    <a:pt x="523" y="41"/>
                  </a:lnTo>
                  <a:lnTo>
                    <a:pt x="525" y="48"/>
                  </a:lnTo>
                  <a:lnTo>
                    <a:pt x="540" y="48"/>
                  </a:lnTo>
                  <a:lnTo>
                    <a:pt x="540" y="77"/>
                  </a:lnTo>
                  <a:lnTo>
                    <a:pt x="550" y="80"/>
                  </a:lnTo>
                  <a:lnTo>
                    <a:pt x="552" y="92"/>
                  </a:lnTo>
                  <a:lnTo>
                    <a:pt x="564" y="93"/>
                  </a:lnTo>
                  <a:lnTo>
                    <a:pt x="564" y="114"/>
                  </a:lnTo>
                  <a:lnTo>
                    <a:pt x="580" y="116"/>
                  </a:lnTo>
                  <a:lnTo>
                    <a:pt x="580" y="359"/>
                  </a:lnTo>
                  <a:lnTo>
                    <a:pt x="582" y="360"/>
                  </a:lnTo>
                  <a:lnTo>
                    <a:pt x="585" y="497"/>
                  </a:lnTo>
                  <a:lnTo>
                    <a:pt x="342" y="497"/>
                  </a:lnTo>
                  <a:lnTo>
                    <a:pt x="340" y="492"/>
                  </a:lnTo>
                  <a:lnTo>
                    <a:pt x="121" y="492"/>
                  </a:lnTo>
                  <a:lnTo>
                    <a:pt x="108" y="492"/>
                  </a:lnTo>
                  <a:lnTo>
                    <a:pt x="99" y="500"/>
                  </a:lnTo>
                  <a:lnTo>
                    <a:pt x="73" y="516"/>
                  </a:lnTo>
                  <a:lnTo>
                    <a:pt x="57" y="509"/>
                  </a:lnTo>
                  <a:lnTo>
                    <a:pt x="42" y="504"/>
                  </a:lnTo>
                  <a:lnTo>
                    <a:pt x="34" y="492"/>
                  </a:lnTo>
                  <a:lnTo>
                    <a:pt x="24" y="492"/>
                  </a:lnTo>
                  <a:lnTo>
                    <a:pt x="18" y="497"/>
                  </a:lnTo>
                  <a:lnTo>
                    <a:pt x="9" y="510"/>
                  </a:lnTo>
                  <a:lnTo>
                    <a:pt x="3" y="494"/>
                  </a:lnTo>
                  <a:lnTo>
                    <a:pt x="4" y="477"/>
                  </a:lnTo>
                  <a:lnTo>
                    <a:pt x="13" y="471"/>
                  </a:lnTo>
                  <a:lnTo>
                    <a:pt x="9" y="458"/>
                  </a:lnTo>
                  <a:lnTo>
                    <a:pt x="13" y="449"/>
                  </a:lnTo>
                  <a:lnTo>
                    <a:pt x="24" y="444"/>
                  </a:lnTo>
                  <a:lnTo>
                    <a:pt x="31" y="440"/>
                  </a:lnTo>
                  <a:lnTo>
                    <a:pt x="31" y="425"/>
                  </a:lnTo>
                  <a:lnTo>
                    <a:pt x="22" y="417"/>
                  </a:lnTo>
                  <a:lnTo>
                    <a:pt x="12" y="401"/>
                  </a:lnTo>
                  <a:lnTo>
                    <a:pt x="3" y="386"/>
                  </a:lnTo>
                  <a:lnTo>
                    <a:pt x="0" y="372"/>
                  </a:lnTo>
                  <a:lnTo>
                    <a:pt x="4" y="365"/>
                  </a:lnTo>
                  <a:lnTo>
                    <a:pt x="22" y="369"/>
                  </a:lnTo>
                  <a:lnTo>
                    <a:pt x="28" y="360"/>
                  </a:lnTo>
                  <a:lnTo>
                    <a:pt x="42" y="356"/>
                  </a:lnTo>
                  <a:lnTo>
                    <a:pt x="48" y="342"/>
                  </a:lnTo>
                  <a:lnTo>
                    <a:pt x="43" y="333"/>
                  </a:lnTo>
                  <a:lnTo>
                    <a:pt x="34" y="324"/>
                  </a:lnTo>
                  <a:lnTo>
                    <a:pt x="40" y="311"/>
                  </a:lnTo>
                  <a:lnTo>
                    <a:pt x="36" y="300"/>
                  </a:lnTo>
                  <a:lnTo>
                    <a:pt x="24" y="294"/>
                  </a:lnTo>
                  <a:lnTo>
                    <a:pt x="16" y="287"/>
                  </a:lnTo>
                  <a:lnTo>
                    <a:pt x="19" y="282"/>
                  </a:lnTo>
                  <a:lnTo>
                    <a:pt x="12" y="279"/>
                  </a:lnTo>
                  <a:lnTo>
                    <a:pt x="16" y="269"/>
                  </a:lnTo>
                  <a:lnTo>
                    <a:pt x="22" y="258"/>
                  </a:lnTo>
                  <a:lnTo>
                    <a:pt x="28" y="245"/>
                  </a:lnTo>
                  <a:lnTo>
                    <a:pt x="22" y="228"/>
                  </a:lnTo>
                  <a:lnTo>
                    <a:pt x="18" y="218"/>
                  </a:lnTo>
                  <a:lnTo>
                    <a:pt x="7" y="201"/>
                  </a:lnTo>
                  <a:lnTo>
                    <a:pt x="21" y="167"/>
                  </a:lnTo>
                  <a:lnTo>
                    <a:pt x="21" y="150"/>
                  </a:lnTo>
                  <a:lnTo>
                    <a:pt x="24" y="143"/>
                  </a:lnTo>
                  <a:lnTo>
                    <a:pt x="16" y="137"/>
                  </a:lnTo>
                  <a:lnTo>
                    <a:pt x="16" y="126"/>
                  </a:lnTo>
                  <a:lnTo>
                    <a:pt x="30" y="117"/>
                  </a:lnTo>
                  <a:lnTo>
                    <a:pt x="31" y="93"/>
                  </a:lnTo>
                  <a:lnTo>
                    <a:pt x="103" y="93"/>
                  </a:lnTo>
                  <a:lnTo>
                    <a:pt x="147" y="2"/>
                  </a:lnTo>
                  <a:lnTo>
                    <a:pt x="265" y="0"/>
                  </a:lnTo>
                  <a:close/>
                </a:path>
              </a:pathLst>
            </a:custGeom>
            <a:solidFill>
              <a:srgbClr val="FFFFD7"/>
            </a:solidFill>
            <a:ln w="12700">
              <a:solidFill>
                <a:srgbClr val="4B4B4B"/>
              </a:solidFill>
              <a:round/>
              <a:headEnd/>
              <a:tailEnd/>
            </a:ln>
          </p:spPr>
          <p:txBody>
            <a:bodyPr/>
            <a:lstStyle/>
            <a:p>
              <a:endParaRPr lang="en-US"/>
            </a:p>
          </p:txBody>
        </p:sp>
        <p:sp>
          <p:nvSpPr>
            <p:cNvPr id="24702" name="Freeform 93"/>
            <p:cNvSpPr>
              <a:spLocks/>
            </p:cNvSpPr>
            <p:nvPr/>
          </p:nvSpPr>
          <p:spPr bwMode="auto">
            <a:xfrm>
              <a:off x="1741" y="684"/>
              <a:ext cx="446" cy="457"/>
            </a:xfrm>
            <a:custGeom>
              <a:avLst/>
              <a:gdLst>
                <a:gd name="T0" fmla="*/ 2147483647 w 392"/>
                <a:gd name="T1" fmla="*/ 1067058540 h 487"/>
                <a:gd name="T2" fmla="*/ 2147483647 w 392"/>
                <a:gd name="T3" fmla="*/ 1067058540 h 487"/>
                <a:gd name="T4" fmla="*/ 2147483647 w 392"/>
                <a:gd name="T5" fmla="*/ 1067058540 h 487"/>
                <a:gd name="T6" fmla="*/ 2147483647 w 392"/>
                <a:gd name="T7" fmla="*/ 1067058540 h 487"/>
                <a:gd name="T8" fmla="*/ 2147483647 w 392"/>
                <a:gd name="T9" fmla="*/ 0 h 487"/>
                <a:gd name="T10" fmla="*/ 2147483647 w 392"/>
                <a:gd name="T11" fmla="*/ 1067058540 h 487"/>
                <a:gd name="T12" fmla="*/ 2147483647 w 392"/>
                <a:gd name="T13" fmla="*/ 1067058540 h 487"/>
                <a:gd name="T14" fmla="*/ 2147483647 w 392"/>
                <a:gd name="T15" fmla="*/ 1067058540 h 487"/>
                <a:gd name="T16" fmla="*/ 2147483647 w 392"/>
                <a:gd name="T17" fmla="*/ 1067058540 h 487"/>
                <a:gd name="T18" fmla="*/ 2147483647 w 392"/>
                <a:gd name="T19" fmla="*/ 1067058540 h 487"/>
                <a:gd name="T20" fmla="*/ 2147483647 w 392"/>
                <a:gd name="T21" fmla="*/ 1067058540 h 487"/>
                <a:gd name="T22" fmla="*/ 2147483647 w 392"/>
                <a:gd name="T23" fmla="*/ 1067058540 h 487"/>
                <a:gd name="T24" fmla="*/ 2147483647 w 392"/>
                <a:gd name="T25" fmla="*/ 1067058540 h 487"/>
                <a:gd name="T26" fmla="*/ 2147483647 w 392"/>
                <a:gd name="T27" fmla="*/ 1067058540 h 487"/>
                <a:gd name="T28" fmla="*/ 2147483647 w 392"/>
                <a:gd name="T29" fmla="*/ 1067058540 h 487"/>
                <a:gd name="T30" fmla="*/ 2147483647 w 392"/>
                <a:gd name="T31" fmla="*/ 1067058540 h 487"/>
                <a:gd name="T32" fmla="*/ 2147483647 w 392"/>
                <a:gd name="T33" fmla="*/ 1067058540 h 487"/>
                <a:gd name="T34" fmla="*/ 2147483647 w 392"/>
                <a:gd name="T35" fmla="*/ 1067058540 h 487"/>
                <a:gd name="T36" fmla="*/ 2147483647 w 392"/>
                <a:gd name="T37" fmla="*/ 1067058540 h 487"/>
                <a:gd name="T38" fmla="*/ 2147483647 w 392"/>
                <a:gd name="T39" fmla="*/ 1067058540 h 487"/>
                <a:gd name="T40" fmla="*/ 2147483647 w 392"/>
                <a:gd name="T41" fmla="*/ 1067058540 h 487"/>
                <a:gd name="T42" fmla="*/ 2147483647 w 392"/>
                <a:gd name="T43" fmla="*/ 1067058540 h 487"/>
                <a:gd name="T44" fmla="*/ 2147483647 w 392"/>
                <a:gd name="T45" fmla="*/ 1067058540 h 487"/>
                <a:gd name="T46" fmla="*/ 2147483647 w 392"/>
                <a:gd name="T47" fmla="*/ 1067058540 h 487"/>
                <a:gd name="T48" fmla="*/ 2147483647 w 392"/>
                <a:gd name="T49" fmla="*/ 1067058540 h 487"/>
                <a:gd name="T50" fmla="*/ 2147483647 w 392"/>
                <a:gd name="T51" fmla="*/ 1067058540 h 487"/>
                <a:gd name="T52" fmla="*/ 2147483647 w 392"/>
                <a:gd name="T53" fmla="*/ 1067058540 h 487"/>
                <a:gd name="T54" fmla="*/ 2147483647 w 392"/>
                <a:gd name="T55" fmla="*/ 1067058540 h 487"/>
                <a:gd name="T56" fmla="*/ 2147483647 w 392"/>
                <a:gd name="T57" fmla="*/ 1067058540 h 487"/>
                <a:gd name="T58" fmla="*/ 2147483647 w 392"/>
                <a:gd name="T59" fmla="*/ 1067058540 h 487"/>
                <a:gd name="T60" fmla="*/ 0 w 392"/>
                <a:gd name="T61" fmla="*/ 1067058540 h 487"/>
                <a:gd name="T62" fmla="*/ 2147483647 w 392"/>
                <a:gd name="T63" fmla="*/ 1067058540 h 487"/>
                <a:gd name="T64" fmla="*/ 2147483647 w 392"/>
                <a:gd name="T65" fmla="*/ 1067058540 h 4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2"/>
                <a:gd name="T100" fmla="*/ 0 h 487"/>
                <a:gd name="T101" fmla="*/ 392 w 392"/>
                <a:gd name="T102" fmla="*/ 487 h 4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2" h="487">
                  <a:moveTo>
                    <a:pt x="146" y="138"/>
                  </a:moveTo>
                  <a:lnTo>
                    <a:pt x="143" y="115"/>
                  </a:lnTo>
                  <a:lnTo>
                    <a:pt x="210" y="66"/>
                  </a:lnTo>
                  <a:lnTo>
                    <a:pt x="204" y="58"/>
                  </a:lnTo>
                  <a:lnTo>
                    <a:pt x="209" y="49"/>
                  </a:lnTo>
                  <a:lnTo>
                    <a:pt x="224" y="51"/>
                  </a:lnTo>
                  <a:lnTo>
                    <a:pt x="230" y="40"/>
                  </a:lnTo>
                  <a:lnTo>
                    <a:pt x="246" y="37"/>
                  </a:lnTo>
                  <a:lnTo>
                    <a:pt x="257" y="6"/>
                  </a:lnTo>
                  <a:lnTo>
                    <a:pt x="270" y="0"/>
                  </a:lnTo>
                  <a:lnTo>
                    <a:pt x="272" y="15"/>
                  </a:lnTo>
                  <a:lnTo>
                    <a:pt x="272" y="27"/>
                  </a:lnTo>
                  <a:lnTo>
                    <a:pt x="281" y="36"/>
                  </a:lnTo>
                  <a:lnTo>
                    <a:pt x="287" y="28"/>
                  </a:lnTo>
                  <a:lnTo>
                    <a:pt x="284" y="18"/>
                  </a:lnTo>
                  <a:lnTo>
                    <a:pt x="291" y="13"/>
                  </a:lnTo>
                  <a:lnTo>
                    <a:pt x="300" y="22"/>
                  </a:lnTo>
                  <a:lnTo>
                    <a:pt x="308" y="15"/>
                  </a:lnTo>
                  <a:lnTo>
                    <a:pt x="320" y="22"/>
                  </a:lnTo>
                  <a:lnTo>
                    <a:pt x="333" y="16"/>
                  </a:lnTo>
                  <a:lnTo>
                    <a:pt x="342" y="46"/>
                  </a:lnTo>
                  <a:lnTo>
                    <a:pt x="359" y="57"/>
                  </a:lnTo>
                  <a:lnTo>
                    <a:pt x="360" y="72"/>
                  </a:lnTo>
                  <a:lnTo>
                    <a:pt x="371" y="63"/>
                  </a:lnTo>
                  <a:lnTo>
                    <a:pt x="380" y="63"/>
                  </a:lnTo>
                  <a:lnTo>
                    <a:pt x="386" y="72"/>
                  </a:lnTo>
                  <a:lnTo>
                    <a:pt x="375" y="82"/>
                  </a:lnTo>
                  <a:lnTo>
                    <a:pt x="374" y="90"/>
                  </a:lnTo>
                  <a:lnTo>
                    <a:pt x="378" y="99"/>
                  </a:lnTo>
                  <a:lnTo>
                    <a:pt x="375" y="111"/>
                  </a:lnTo>
                  <a:lnTo>
                    <a:pt x="368" y="118"/>
                  </a:lnTo>
                  <a:lnTo>
                    <a:pt x="368" y="148"/>
                  </a:lnTo>
                  <a:lnTo>
                    <a:pt x="377" y="150"/>
                  </a:lnTo>
                  <a:lnTo>
                    <a:pt x="375" y="159"/>
                  </a:lnTo>
                  <a:lnTo>
                    <a:pt x="380" y="184"/>
                  </a:lnTo>
                  <a:lnTo>
                    <a:pt x="390" y="198"/>
                  </a:lnTo>
                  <a:lnTo>
                    <a:pt x="392" y="220"/>
                  </a:lnTo>
                  <a:lnTo>
                    <a:pt x="381" y="231"/>
                  </a:lnTo>
                  <a:lnTo>
                    <a:pt x="371" y="241"/>
                  </a:lnTo>
                  <a:lnTo>
                    <a:pt x="363" y="258"/>
                  </a:lnTo>
                  <a:lnTo>
                    <a:pt x="363" y="282"/>
                  </a:lnTo>
                  <a:lnTo>
                    <a:pt x="348" y="295"/>
                  </a:lnTo>
                  <a:lnTo>
                    <a:pt x="338" y="319"/>
                  </a:lnTo>
                  <a:lnTo>
                    <a:pt x="321" y="349"/>
                  </a:lnTo>
                  <a:lnTo>
                    <a:pt x="311" y="373"/>
                  </a:lnTo>
                  <a:lnTo>
                    <a:pt x="315" y="387"/>
                  </a:lnTo>
                  <a:lnTo>
                    <a:pt x="309" y="397"/>
                  </a:lnTo>
                  <a:lnTo>
                    <a:pt x="309" y="414"/>
                  </a:lnTo>
                  <a:lnTo>
                    <a:pt x="306" y="430"/>
                  </a:lnTo>
                  <a:lnTo>
                    <a:pt x="303" y="447"/>
                  </a:lnTo>
                  <a:lnTo>
                    <a:pt x="302" y="459"/>
                  </a:lnTo>
                  <a:lnTo>
                    <a:pt x="294" y="466"/>
                  </a:lnTo>
                  <a:lnTo>
                    <a:pt x="242" y="465"/>
                  </a:lnTo>
                  <a:lnTo>
                    <a:pt x="239" y="484"/>
                  </a:lnTo>
                  <a:lnTo>
                    <a:pt x="206" y="487"/>
                  </a:lnTo>
                  <a:lnTo>
                    <a:pt x="204" y="480"/>
                  </a:lnTo>
                  <a:lnTo>
                    <a:pt x="197" y="475"/>
                  </a:lnTo>
                  <a:lnTo>
                    <a:pt x="192" y="469"/>
                  </a:lnTo>
                  <a:lnTo>
                    <a:pt x="80" y="468"/>
                  </a:lnTo>
                  <a:lnTo>
                    <a:pt x="80" y="423"/>
                  </a:lnTo>
                  <a:lnTo>
                    <a:pt x="2" y="328"/>
                  </a:lnTo>
                  <a:lnTo>
                    <a:pt x="0" y="145"/>
                  </a:lnTo>
                  <a:lnTo>
                    <a:pt x="84" y="144"/>
                  </a:lnTo>
                  <a:lnTo>
                    <a:pt x="95" y="141"/>
                  </a:lnTo>
                  <a:lnTo>
                    <a:pt x="110" y="147"/>
                  </a:lnTo>
                  <a:lnTo>
                    <a:pt x="146" y="138"/>
                  </a:lnTo>
                  <a:close/>
                </a:path>
              </a:pathLst>
            </a:custGeom>
            <a:solidFill>
              <a:srgbClr val="FFFFD7"/>
            </a:solidFill>
            <a:ln w="12700">
              <a:solidFill>
                <a:srgbClr val="4B4B4B"/>
              </a:solidFill>
              <a:round/>
              <a:headEnd/>
              <a:tailEnd/>
            </a:ln>
          </p:spPr>
          <p:txBody>
            <a:bodyPr/>
            <a:lstStyle/>
            <a:p>
              <a:endParaRPr lang="en-US"/>
            </a:p>
          </p:txBody>
        </p:sp>
        <p:sp>
          <p:nvSpPr>
            <p:cNvPr id="24703" name="Freeform 94"/>
            <p:cNvSpPr>
              <a:spLocks/>
            </p:cNvSpPr>
            <p:nvPr/>
          </p:nvSpPr>
          <p:spPr bwMode="auto">
            <a:xfrm>
              <a:off x="2487" y="830"/>
              <a:ext cx="558" cy="357"/>
            </a:xfrm>
            <a:custGeom>
              <a:avLst/>
              <a:gdLst>
                <a:gd name="T0" fmla="*/ 2147483647 w 490"/>
                <a:gd name="T1" fmla="*/ 1049793421 h 381"/>
                <a:gd name="T2" fmla="*/ 2147483647 w 490"/>
                <a:gd name="T3" fmla="*/ 1049793421 h 381"/>
                <a:gd name="T4" fmla="*/ 2147483647 w 490"/>
                <a:gd name="T5" fmla="*/ 0 h 381"/>
                <a:gd name="T6" fmla="*/ 2147483647 w 490"/>
                <a:gd name="T7" fmla="*/ 1049793421 h 381"/>
                <a:gd name="T8" fmla="*/ 2147483647 w 490"/>
                <a:gd name="T9" fmla="*/ 1049793421 h 381"/>
                <a:gd name="T10" fmla="*/ 2147483647 w 490"/>
                <a:gd name="T11" fmla="*/ 1049793421 h 381"/>
                <a:gd name="T12" fmla="*/ 2147483647 w 490"/>
                <a:gd name="T13" fmla="*/ 1049793421 h 381"/>
                <a:gd name="T14" fmla="*/ 2147483647 w 490"/>
                <a:gd name="T15" fmla="*/ 1049793421 h 381"/>
                <a:gd name="T16" fmla="*/ 2147483647 w 490"/>
                <a:gd name="T17" fmla="*/ 1049793421 h 381"/>
                <a:gd name="T18" fmla="*/ 2147483647 w 490"/>
                <a:gd name="T19" fmla="*/ 1049793421 h 381"/>
                <a:gd name="T20" fmla="*/ 2147483647 w 490"/>
                <a:gd name="T21" fmla="*/ 1049793421 h 381"/>
                <a:gd name="T22" fmla="*/ 2147483647 w 490"/>
                <a:gd name="T23" fmla="*/ 1049793421 h 381"/>
                <a:gd name="T24" fmla="*/ 2147483647 w 490"/>
                <a:gd name="T25" fmla="*/ 1049793421 h 381"/>
                <a:gd name="T26" fmla="*/ 2147483647 w 490"/>
                <a:gd name="T27" fmla="*/ 1049793421 h 381"/>
                <a:gd name="T28" fmla="*/ 2147483647 w 490"/>
                <a:gd name="T29" fmla="*/ 1049793421 h 381"/>
                <a:gd name="T30" fmla="*/ 2147483647 w 490"/>
                <a:gd name="T31" fmla="*/ 1049793421 h 381"/>
                <a:gd name="T32" fmla="*/ 2147483647 w 490"/>
                <a:gd name="T33" fmla="*/ 1049793421 h 381"/>
                <a:gd name="T34" fmla="*/ 2147483647 w 490"/>
                <a:gd name="T35" fmla="*/ 1049793421 h 381"/>
                <a:gd name="T36" fmla="*/ 2147483647 w 490"/>
                <a:gd name="T37" fmla="*/ 1049793421 h 381"/>
                <a:gd name="T38" fmla="*/ 2147483647 w 490"/>
                <a:gd name="T39" fmla="*/ 1049793421 h 381"/>
                <a:gd name="T40" fmla="*/ 2147483647 w 490"/>
                <a:gd name="T41" fmla="*/ 1049793421 h 381"/>
                <a:gd name="T42" fmla="*/ 2147483647 w 490"/>
                <a:gd name="T43" fmla="*/ 1049793421 h 381"/>
                <a:gd name="T44" fmla="*/ 2147483647 w 490"/>
                <a:gd name="T45" fmla="*/ 1049793421 h 381"/>
                <a:gd name="T46" fmla="*/ 2147483647 w 490"/>
                <a:gd name="T47" fmla="*/ 1049793421 h 381"/>
                <a:gd name="T48" fmla="*/ 2147483647 w 490"/>
                <a:gd name="T49" fmla="*/ 1049793421 h 381"/>
                <a:gd name="T50" fmla="*/ 2147483647 w 490"/>
                <a:gd name="T51" fmla="*/ 1049793421 h 381"/>
                <a:gd name="T52" fmla="*/ 2147483647 w 490"/>
                <a:gd name="T53" fmla="*/ 1049793421 h 381"/>
                <a:gd name="T54" fmla="*/ 2147483647 w 490"/>
                <a:gd name="T55" fmla="*/ 1049793421 h 381"/>
                <a:gd name="T56" fmla="*/ 2147483647 w 490"/>
                <a:gd name="T57" fmla="*/ 1049793421 h 381"/>
                <a:gd name="T58" fmla="*/ 2147483647 w 490"/>
                <a:gd name="T59" fmla="*/ 1049793421 h 381"/>
                <a:gd name="T60" fmla="*/ 2147483647 w 490"/>
                <a:gd name="T61" fmla="*/ 1049793421 h 381"/>
                <a:gd name="T62" fmla="*/ 2147483647 w 490"/>
                <a:gd name="T63" fmla="*/ 1049793421 h 381"/>
                <a:gd name="T64" fmla="*/ 2147483647 w 490"/>
                <a:gd name="T65" fmla="*/ 1049793421 h 381"/>
                <a:gd name="T66" fmla="*/ 2147483647 w 490"/>
                <a:gd name="T67" fmla="*/ 1049793421 h 381"/>
                <a:gd name="T68" fmla="*/ 2147483647 w 490"/>
                <a:gd name="T69" fmla="*/ 1049793421 h 381"/>
                <a:gd name="T70" fmla="*/ 2147483647 w 490"/>
                <a:gd name="T71" fmla="*/ 1049793421 h 381"/>
                <a:gd name="T72" fmla="*/ 2147483647 w 490"/>
                <a:gd name="T73" fmla="*/ 1049793421 h 381"/>
                <a:gd name="T74" fmla="*/ 2147483647 w 490"/>
                <a:gd name="T75" fmla="*/ 1049793421 h 381"/>
                <a:gd name="T76" fmla="*/ 2147483647 w 490"/>
                <a:gd name="T77" fmla="*/ 1049793421 h 381"/>
                <a:gd name="T78" fmla="*/ 2147483647 w 490"/>
                <a:gd name="T79" fmla="*/ 1049793421 h 381"/>
                <a:gd name="T80" fmla="*/ 2147483647 w 490"/>
                <a:gd name="T81" fmla="*/ 1049793421 h 381"/>
                <a:gd name="T82" fmla="*/ 2147483647 w 490"/>
                <a:gd name="T83" fmla="*/ 1049793421 h 381"/>
                <a:gd name="T84" fmla="*/ 2147483647 w 490"/>
                <a:gd name="T85" fmla="*/ 1049793421 h 381"/>
                <a:gd name="T86" fmla="*/ 2147483647 w 490"/>
                <a:gd name="T87" fmla="*/ 1049793421 h 381"/>
                <a:gd name="T88" fmla="*/ 2147483647 w 490"/>
                <a:gd name="T89" fmla="*/ 1049793421 h 381"/>
                <a:gd name="T90" fmla="*/ 2147483647 w 490"/>
                <a:gd name="T91" fmla="*/ 1049793421 h 381"/>
                <a:gd name="T92" fmla="*/ 2147483647 w 490"/>
                <a:gd name="T93" fmla="*/ 1049793421 h 381"/>
                <a:gd name="T94" fmla="*/ 2147483647 w 490"/>
                <a:gd name="T95" fmla="*/ 1049793421 h 381"/>
                <a:gd name="T96" fmla="*/ 2147483647 w 490"/>
                <a:gd name="T97" fmla="*/ 1049793421 h 381"/>
                <a:gd name="T98" fmla="*/ 2147483647 w 490"/>
                <a:gd name="T99" fmla="*/ 1049793421 h 381"/>
                <a:gd name="T100" fmla="*/ 2147483647 w 490"/>
                <a:gd name="T101" fmla="*/ 1049793421 h 381"/>
                <a:gd name="T102" fmla="*/ 2147483647 w 490"/>
                <a:gd name="T103" fmla="*/ 1049793421 h 381"/>
                <a:gd name="T104" fmla="*/ 2147483647 w 490"/>
                <a:gd name="T105" fmla="*/ 1049793421 h 381"/>
                <a:gd name="T106" fmla="*/ 2147483647 w 490"/>
                <a:gd name="T107" fmla="*/ 1049793421 h 381"/>
                <a:gd name="T108" fmla="*/ 2147483647 w 490"/>
                <a:gd name="T109" fmla="*/ 1049793421 h 381"/>
                <a:gd name="T110" fmla="*/ 2147483647 w 490"/>
                <a:gd name="T111" fmla="*/ 1049793421 h 381"/>
                <a:gd name="T112" fmla="*/ 2147483647 w 490"/>
                <a:gd name="T113" fmla="*/ 1049793421 h 3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381"/>
                <a:gd name="T173" fmla="*/ 490 w 490"/>
                <a:gd name="T174" fmla="*/ 381 h 3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381">
                  <a:moveTo>
                    <a:pt x="63" y="32"/>
                  </a:moveTo>
                  <a:lnTo>
                    <a:pt x="309" y="24"/>
                  </a:lnTo>
                  <a:lnTo>
                    <a:pt x="319" y="11"/>
                  </a:lnTo>
                  <a:lnTo>
                    <a:pt x="327" y="9"/>
                  </a:lnTo>
                  <a:lnTo>
                    <a:pt x="331" y="0"/>
                  </a:lnTo>
                  <a:lnTo>
                    <a:pt x="354" y="0"/>
                  </a:lnTo>
                  <a:lnTo>
                    <a:pt x="370" y="21"/>
                  </a:lnTo>
                  <a:lnTo>
                    <a:pt x="387" y="41"/>
                  </a:lnTo>
                  <a:lnTo>
                    <a:pt x="408" y="50"/>
                  </a:lnTo>
                  <a:lnTo>
                    <a:pt x="415" y="63"/>
                  </a:lnTo>
                  <a:lnTo>
                    <a:pt x="412" y="78"/>
                  </a:lnTo>
                  <a:lnTo>
                    <a:pt x="400" y="80"/>
                  </a:lnTo>
                  <a:lnTo>
                    <a:pt x="385" y="74"/>
                  </a:lnTo>
                  <a:lnTo>
                    <a:pt x="372" y="63"/>
                  </a:lnTo>
                  <a:lnTo>
                    <a:pt x="363" y="47"/>
                  </a:lnTo>
                  <a:lnTo>
                    <a:pt x="352" y="24"/>
                  </a:lnTo>
                  <a:lnTo>
                    <a:pt x="345" y="12"/>
                  </a:lnTo>
                  <a:lnTo>
                    <a:pt x="339" y="9"/>
                  </a:lnTo>
                  <a:lnTo>
                    <a:pt x="336" y="24"/>
                  </a:lnTo>
                  <a:lnTo>
                    <a:pt x="336" y="42"/>
                  </a:lnTo>
                  <a:lnTo>
                    <a:pt x="327" y="57"/>
                  </a:lnTo>
                  <a:lnTo>
                    <a:pt x="325" y="81"/>
                  </a:lnTo>
                  <a:lnTo>
                    <a:pt x="333" y="101"/>
                  </a:lnTo>
                  <a:lnTo>
                    <a:pt x="345" y="117"/>
                  </a:lnTo>
                  <a:lnTo>
                    <a:pt x="361" y="129"/>
                  </a:lnTo>
                  <a:lnTo>
                    <a:pt x="385" y="137"/>
                  </a:lnTo>
                  <a:lnTo>
                    <a:pt x="405" y="147"/>
                  </a:lnTo>
                  <a:lnTo>
                    <a:pt x="417" y="162"/>
                  </a:lnTo>
                  <a:lnTo>
                    <a:pt x="415" y="188"/>
                  </a:lnTo>
                  <a:lnTo>
                    <a:pt x="406" y="201"/>
                  </a:lnTo>
                  <a:lnTo>
                    <a:pt x="406" y="216"/>
                  </a:lnTo>
                  <a:lnTo>
                    <a:pt x="424" y="225"/>
                  </a:lnTo>
                  <a:lnTo>
                    <a:pt x="453" y="228"/>
                  </a:lnTo>
                  <a:lnTo>
                    <a:pt x="475" y="227"/>
                  </a:lnTo>
                  <a:lnTo>
                    <a:pt x="483" y="236"/>
                  </a:lnTo>
                  <a:lnTo>
                    <a:pt x="490" y="249"/>
                  </a:lnTo>
                  <a:lnTo>
                    <a:pt x="483" y="270"/>
                  </a:lnTo>
                  <a:lnTo>
                    <a:pt x="456" y="273"/>
                  </a:lnTo>
                  <a:lnTo>
                    <a:pt x="442" y="270"/>
                  </a:lnTo>
                  <a:lnTo>
                    <a:pt x="430" y="270"/>
                  </a:lnTo>
                  <a:lnTo>
                    <a:pt x="424" y="282"/>
                  </a:lnTo>
                  <a:lnTo>
                    <a:pt x="430" y="297"/>
                  </a:lnTo>
                  <a:lnTo>
                    <a:pt x="436" y="317"/>
                  </a:lnTo>
                  <a:lnTo>
                    <a:pt x="436" y="336"/>
                  </a:lnTo>
                  <a:lnTo>
                    <a:pt x="435" y="350"/>
                  </a:lnTo>
                  <a:lnTo>
                    <a:pt x="430" y="362"/>
                  </a:lnTo>
                  <a:lnTo>
                    <a:pt x="423" y="377"/>
                  </a:lnTo>
                  <a:lnTo>
                    <a:pt x="408" y="381"/>
                  </a:lnTo>
                  <a:lnTo>
                    <a:pt x="394" y="381"/>
                  </a:lnTo>
                  <a:lnTo>
                    <a:pt x="379" y="378"/>
                  </a:lnTo>
                  <a:lnTo>
                    <a:pt x="369" y="365"/>
                  </a:lnTo>
                  <a:lnTo>
                    <a:pt x="360" y="347"/>
                  </a:lnTo>
                  <a:lnTo>
                    <a:pt x="348" y="347"/>
                  </a:lnTo>
                  <a:lnTo>
                    <a:pt x="339" y="356"/>
                  </a:lnTo>
                  <a:lnTo>
                    <a:pt x="327" y="357"/>
                  </a:lnTo>
                  <a:lnTo>
                    <a:pt x="324" y="344"/>
                  </a:lnTo>
                  <a:lnTo>
                    <a:pt x="322" y="332"/>
                  </a:lnTo>
                  <a:lnTo>
                    <a:pt x="312" y="323"/>
                  </a:lnTo>
                  <a:lnTo>
                    <a:pt x="300" y="329"/>
                  </a:lnTo>
                  <a:lnTo>
                    <a:pt x="288" y="333"/>
                  </a:lnTo>
                  <a:lnTo>
                    <a:pt x="273" y="335"/>
                  </a:lnTo>
                  <a:lnTo>
                    <a:pt x="264" y="339"/>
                  </a:lnTo>
                  <a:lnTo>
                    <a:pt x="252" y="347"/>
                  </a:lnTo>
                  <a:lnTo>
                    <a:pt x="246" y="359"/>
                  </a:lnTo>
                  <a:lnTo>
                    <a:pt x="241" y="369"/>
                  </a:lnTo>
                  <a:lnTo>
                    <a:pt x="217" y="359"/>
                  </a:lnTo>
                  <a:lnTo>
                    <a:pt x="211" y="348"/>
                  </a:lnTo>
                  <a:lnTo>
                    <a:pt x="201" y="359"/>
                  </a:lnTo>
                  <a:lnTo>
                    <a:pt x="192" y="359"/>
                  </a:lnTo>
                  <a:lnTo>
                    <a:pt x="181" y="365"/>
                  </a:lnTo>
                  <a:lnTo>
                    <a:pt x="172" y="380"/>
                  </a:lnTo>
                  <a:lnTo>
                    <a:pt x="10" y="381"/>
                  </a:lnTo>
                  <a:lnTo>
                    <a:pt x="4" y="377"/>
                  </a:lnTo>
                  <a:lnTo>
                    <a:pt x="9" y="366"/>
                  </a:lnTo>
                  <a:lnTo>
                    <a:pt x="25" y="359"/>
                  </a:lnTo>
                  <a:lnTo>
                    <a:pt x="31" y="348"/>
                  </a:lnTo>
                  <a:lnTo>
                    <a:pt x="24" y="345"/>
                  </a:lnTo>
                  <a:lnTo>
                    <a:pt x="9" y="348"/>
                  </a:lnTo>
                  <a:lnTo>
                    <a:pt x="0" y="335"/>
                  </a:lnTo>
                  <a:lnTo>
                    <a:pt x="4" y="323"/>
                  </a:lnTo>
                  <a:lnTo>
                    <a:pt x="22" y="327"/>
                  </a:lnTo>
                  <a:lnTo>
                    <a:pt x="21" y="299"/>
                  </a:lnTo>
                  <a:lnTo>
                    <a:pt x="18" y="285"/>
                  </a:lnTo>
                  <a:lnTo>
                    <a:pt x="24" y="279"/>
                  </a:lnTo>
                  <a:lnTo>
                    <a:pt x="37" y="288"/>
                  </a:lnTo>
                  <a:lnTo>
                    <a:pt x="43" y="282"/>
                  </a:lnTo>
                  <a:lnTo>
                    <a:pt x="39" y="264"/>
                  </a:lnTo>
                  <a:lnTo>
                    <a:pt x="48" y="263"/>
                  </a:lnTo>
                  <a:lnTo>
                    <a:pt x="60" y="260"/>
                  </a:lnTo>
                  <a:lnTo>
                    <a:pt x="60" y="246"/>
                  </a:lnTo>
                  <a:lnTo>
                    <a:pt x="58" y="237"/>
                  </a:lnTo>
                  <a:lnTo>
                    <a:pt x="43" y="240"/>
                  </a:lnTo>
                  <a:lnTo>
                    <a:pt x="42" y="233"/>
                  </a:lnTo>
                  <a:lnTo>
                    <a:pt x="42" y="221"/>
                  </a:lnTo>
                  <a:lnTo>
                    <a:pt x="51" y="212"/>
                  </a:lnTo>
                  <a:lnTo>
                    <a:pt x="55" y="225"/>
                  </a:lnTo>
                  <a:lnTo>
                    <a:pt x="66" y="227"/>
                  </a:lnTo>
                  <a:lnTo>
                    <a:pt x="78" y="218"/>
                  </a:lnTo>
                  <a:lnTo>
                    <a:pt x="73" y="203"/>
                  </a:lnTo>
                  <a:lnTo>
                    <a:pt x="60" y="192"/>
                  </a:lnTo>
                  <a:lnTo>
                    <a:pt x="45" y="170"/>
                  </a:lnTo>
                  <a:lnTo>
                    <a:pt x="55" y="168"/>
                  </a:lnTo>
                  <a:lnTo>
                    <a:pt x="51" y="158"/>
                  </a:lnTo>
                  <a:lnTo>
                    <a:pt x="45" y="147"/>
                  </a:lnTo>
                  <a:lnTo>
                    <a:pt x="49" y="137"/>
                  </a:lnTo>
                  <a:lnTo>
                    <a:pt x="55" y="144"/>
                  </a:lnTo>
                  <a:lnTo>
                    <a:pt x="61" y="140"/>
                  </a:lnTo>
                  <a:lnTo>
                    <a:pt x="55" y="128"/>
                  </a:lnTo>
                  <a:lnTo>
                    <a:pt x="52" y="111"/>
                  </a:lnTo>
                  <a:lnTo>
                    <a:pt x="51" y="99"/>
                  </a:lnTo>
                  <a:lnTo>
                    <a:pt x="49" y="78"/>
                  </a:lnTo>
                  <a:lnTo>
                    <a:pt x="52" y="63"/>
                  </a:lnTo>
                  <a:lnTo>
                    <a:pt x="58" y="45"/>
                  </a:lnTo>
                  <a:lnTo>
                    <a:pt x="63" y="32"/>
                  </a:lnTo>
                  <a:close/>
                </a:path>
              </a:pathLst>
            </a:custGeom>
            <a:solidFill>
              <a:srgbClr val="FFFFD7"/>
            </a:solidFill>
            <a:ln w="12700">
              <a:solidFill>
                <a:srgbClr val="4B4B4B"/>
              </a:solidFill>
              <a:round/>
              <a:headEnd/>
              <a:tailEnd/>
            </a:ln>
          </p:spPr>
          <p:txBody>
            <a:bodyPr/>
            <a:lstStyle/>
            <a:p>
              <a:endParaRPr lang="en-US"/>
            </a:p>
          </p:txBody>
        </p:sp>
        <p:sp>
          <p:nvSpPr>
            <p:cNvPr id="24704" name="Freeform 95"/>
            <p:cNvSpPr>
              <a:spLocks/>
            </p:cNvSpPr>
            <p:nvPr/>
          </p:nvSpPr>
          <p:spPr bwMode="auto">
            <a:xfrm>
              <a:off x="2076" y="736"/>
              <a:ext cx="507" cy="497"/>
            </a:xfrm>
            <a:custGeom>
              <a:avLst/>
              <a:gdLst>
                <a:gd name="T0" fmla="*/ 2147483647 w 447"/>
                <a:gd name="T1" fmla="*/ 1037069712 h 531"/>
                <a:gd name="T2" fmla="*/ 2147483647 w 447"/>
                <a:gd name="T3" fmla="*/ 1037069712 h 531"/>
                <a:gd name="T4" fmla="*/ 2147483647 w 447"/>
                <a:gd name="T5" fmla="*/ 1037069712 h 531"/>
                <a:gd name="T6" fmla="*/ 2147483647 w 447"/>
                <a:gd name="T7" fmla="*/ 1037069712 h 531"/>
                <a:gd name="T8" fmla="*/ 2147483647 w 447"/>
                <a:gd name="T9" fmla="*/ 1037069712 h 531"/>
                <a:gd name="T10" fmla="*/ 2147483647 w 447"/>
                <a:gd name="T11" fmla="*/ 1037069712 h 531"/>
                <a:gd name="T12" fmla="*/ 2147483647 w 447"/>
                <a:gd name="T13" fmla="*/ 1037069712 h 531"/>
                <a:gd name="T14" fmla="*/ 2147483647 w 447"/>
                <a:gd name="T15" fmla="*/ 1037069712 h 531"/>
                <a:gd name="T16" fmla="*/ 2147483647 w 447"/>
                <a:gd name="T17" fmla="*/ 1037069712 h 531"/>
                <a:gd name="T18" fmla="*/ 2147483647 w 447"/>
                <a:gd name="T19" fmla="*/ 1037069712 h 531"/>
                <a:gd name="T20" fmla="*/ 2147483647 w 447"/>
                <a:gd name="T21" fmla="*/ 1037069712 h 531"/>
                <a:gd name="T22" fmla="*/ 2147483647 w 447"/>
                <a:gd name="T23" fmla="*/ 1037069712 h 531"/>
                <a:gd name="T24" fmla="*/ 2147483647 w 447"/>
                <a:gd name="T25" fmla="*/ 1037069712 h 531"/>
                <a:gd name="T26" fmla="*/ 2147483647 w 447"/>
                <a:gd name="T27" fmla="*/ 1037069712 h 531"/>
                <a:gd name="T28" fmla="*/ 2147483647 w 447"/>
                <a:gd name="T29" fmla="*/ 1037069712 h 531"/>
                <a:gd name="T30" fmla="*/ 2147483647 w 447"/>
                <a:gd name="T31" fmla="*/ 1037069712 h 531"/>
                <a:gd name="T32" fmla="*/ 2147483647 w 447"/>
                <a:gd name="T33" fmla="*/ 1037069712 h 531"/>
                <a:gd name="T34" fmla="*/ 2147483647 w 447"/>
                <a:gd name="T35" fmla="*/ 1037069712 h 531"/>
                <a:gd name="T36" fmla="*/ 2147483647 w 447"/>
                <a:gd name="T37" fmla="*/ 1037069712 h 531"/>
                <a:gd name="T38" fmla="*/ 2147483647 w 447"/>
                <a:gd name="T39" fmla="*/ 1037069712 h 531"/>
                <a:gd name="T40" fmla="*/ 2147483647 w 447"/>
                <a:gd name="T41" fmla="*/ 1037069712 h 531"/>
                <a:gd name="T42" fmla="*/ 2147483647 w 447"/>
                <a:gd name="T43" fmla="*/ 1037069712 h 531"/>
                <a:gd name="T44" fmla="*/ 2147483647 w 447"/>
                <a:gd name="T45" fmla="*/ 1037069712 h 531"/>
                <a:gd name="T46" fmla="*/ 2147483647 w 447"/>
                <a:gd name="T47" fmla="*/ 1037069712 h 531"/>
                <a:gd name="T48" fmla="*/ 2147483647 w 447"/>
                <a:gd name="T49" fmla="*/ 1037069712 h 531"/>
                <a:gd name="T50" fmla="*/ 2147483647 w 447"/>
                <a:gd name="T51" fmla="*/ 1037069712 h 531"/>
                <a:gd name="T52" fmla="*/ 2147483647 w 447"/>
                <a:gd name="T53" fmla="*/ 1037069712 h 531"/>
                <a:gd name="T54" fmla="*/ 2147483647 w 447"/>
                <a:gd name="T55" fmla="*/ 1037069712 h 531"/>
                <a:gd name="T56" fmla="*/ 2147483647 w 447"/>
                <a:gd name="T57" fmla="*/ 1037069712 h 531"/>
                <a:gd name="T58" fmla="*/ 2147483647 w 447"/>
                <a:gd name="T59" fmla="*/ 1037069712 h 531"/>
                <a:gd name="T60" fmla="*/ 2147483647 w 447"/>
                <a:gd name="T61" fmla="*/ 1037069712 h 531"/>
                <a:gd name="T62" fmla="*/ 2147483647 w 447"/>
                <a:gd name="T63" fmla="*/ 1037069712 h 531"/>
                <a:gd name="T64" fmla="*/ 2147483647 w 447"/>
                <a:gd name="T65" fmla="*/ 1037069712 h 531"/>
                <a:gd name="T66" fmla="*/ 2147483647 w 447"/>
                <a:gd name="T67" fmla="*/ 1037069712 h 531"/>
                <a:gd name="T68" fmla="*/ 2147483647 w 447"/>
                <a:gd name="T69" fmla="*/ 1037069712 h 531"/>
                <a:gd name="T70" fmla="*/ 2147483647 w 447"/>
                <a:gd name="T71" fmla="*/ 1037069712 h 531"/>
                <a:gd name="T72" fmla="*/ 2147483647 w 447"/>
                <a:gd name="T73" fmla="*/ 0 h 531"/>
                <a:gd name="T74" fmla="*/ 2147483647 w 447"/>
                <a:gd name="T75" fmla="*/ 1037069712 h 531"/>
                <a:gd name="T76" fmla="*/ 2147483647 w 447"/>
                <a:gd name="T77" fmla="*/ 1037069712 h 531"/>
                <a:gd name="T78" fmla="*/ 2147483647 w 447"/>
                <a:gd name="T79" fmla="*/ 1037069712 h 531"/>
                <a:gd name="T80" fmla="*/ 2147483647 w 447"/>
                <a:gd name="T81" fmla="*/ 1037069712 h 531"/>
                <a:gd name="T82" fmla="*/ 2147483647 w 447"/>
                <a:gd name="T83" fmla="*/ 1037069712 h 531"/>
                <a:gd name="T84" fmla="*/ 2147483647 w 447"/>
                <a:gd name="T85" fmla="*/ 1037069712 h 531"/>
                <a:gd name="T86" fmla="*/ 2147483647 w 447"/>
                <a:gd name="T87" fmla="*/ 1037069712 h 531"/>
                <a:gd name="T88" fmla="*/ 2147483647 w 447"/>
                <a:gd name="T89" fmla="*/ 1037069712 h 531"/>
                <a:gd name="T90" fmla="*/ 2147483647 w 447"/>
                <a:gd name="T91" fmla="*/ 1037069712 h 531"/>
                <a:gd name="T92" fmla="*/ 2147483647 w 447"/>
                <a:gd name="T93" fmla="*/ 1037069712 h 531"/>
                <a:gd name="T94" fmla="*/ 2147483647 w 447"/>
                <a:gd name="T95" fmla="*/ 1037069712 h 531"/>
                <a:gd name="T96" fmla="*/ 2147483647 w 447"/>
                <a:gd name="T97" fmla="*/ 1037069712 h 531"/>
                <a:gd name="T98" fmla="*/ 2147483647 w 447"/>
                <a:gd name="T99" fmla="*/ 1037069712 h 531"/>
                <a:gd name="T100" fmla="*/ 2147483647 w 447"/>
                <a:gd name="T101" fmla="*/ 1037069712 h 531"/>
                <a:gd name="T102" fmla="*/ 2147483647 w 447"/>
                <a:gd name="T103" fmla="*/ 1037069712 h 531"/>
                <a:gd name="T104" fmla="*/ 2147483647 w 447"/>
                <a:gd name="T105" fmla="*/ 1037069712 h 531"/>
                <a:gd name="T106" fmla="*/ 2147483647 w 447"/>
                <a:gd name="T107" fmla="*/ 1037069712 h 531"/>
                <a:gd name="T108" fmla="*/ 0 w 447"/>
                <a:gd name="T109" fmla="*/ 1037069712 h 5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7"/>
                <a:gd name="T166" fmla="*/ 0 h 531"/>
                <a:gd name="T167" fmla="*/ 447 w 447"/>
                <a:gd name="T168" fmla="*/ 531 h 5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7" h="531">
                  <a:moveTo>
                    <a:pt x="0" y="412"/>
                  </a:moveTo>
                  <a:lnTo>
                    <a:pt x="33" y="409"/>
                  </a:lnTo>
                  <a:lnTo>
                    <a:pt x="33" y="421"/>
                  </a:lnTo>
                  <a:lnTo>
                    <a:pt x="27" y="429"/>
                  </a:lnTo>
                  <a:lnTo>
                    <a:pt x="24" y="441"/>
                  </a:lnTo>
                  <a:lnTo>
                    <a:pt x="33" y="438"/>
                  </a:lnTo>
                  <a:lnTo>
                    <a:pt x="27" y="456"/>
                  </a:lnTo>
                  <a:lnTo>
                    <a:pt x="26" y="463"/>
                  </a:lnTo>
                  <a:lnTo>
                    <a:pt x="32" y="466"/>
                  </a:lnTo>
                  <a:lnTo>
                    <a:pt x="41" y="465"/>
                  </a:lnTo>
                  <a:lnTo>
                    <a:pt x="41" y="475"/>
                  </a:lnTo>
                  <a:lnTo>
                    <a:pt x="27" y="475"/>
                  </a:lnTo>
                  <a:lnTo>
                    <a:pt x="30" y="483"/>
                  </a:lnTo>
                  <a:lnTo>
                    <a:pt x="18" y="489"/>
                  </a:lnTo>
                  <a:lnTo>
                    <a:pt x="27" y="498"/>
                  </a:lnTo>
                  <a:lnTo>
                    <a:pt x="36" y="492"/>
                  </a:lnTo>
                  <a:lnTo>
                    <a:pt x="42" y="484"/>
                  </a:lnTo>
                  <a:lnTo>
                    <a:pt x="51" y="486"/>
                  </a:lnTo>
                  <a:lnTo>
                    <a:pt x="44" y="504"/>
                  </a:lnTo>
                  <a:lnTo>
                    <a:pt x="44" y="514"/>
                  </a:lnTo>
                  <a:lnTo>
                    <a:pt x="42" y="526"/>
                  </a:lnTo>
                  <a:lnTo>
                    <a:pt x="51" y="523"/>
                  </a:lnTo>
                  <a:lnTo>
                    <a:pt x="60" y="520"/>
                  </a:lnTo>
                  <a:lnTo>
                    <a:pt x="71" y="517"/>
                  </a:lnTo>
                  <a:lnTo>
                    <a:pt x="77" y="523"/>
                  </a:lnTo>
                  <a:lnTo>
                    <a:pt x="86" y="523"/>
                  </a:lnTo>
                  <a:lnTo>
                    <a:pt x="96" y="526"/>
                  </a:lnTo>
                  <a:lnTo>
                    <a:pt x="104" y="525"/>
                  </a:lnTo>
                  <a:lnTo>
                    <a:pt x="110" y="531"/>
                  </a:lnTo>
                  <a:lnTo>
                    <a:pt x="116" y="519"/>
                  </a:lnTo>
                  <a:lnTo>
                    <a:pt x="129" y="519"/>
                  </a:lnTo>
                  <a:lnTo>
                    <a:pt x="146" y="516"/>
                  </a:lnTo>
                  <a:lnTo>
                    <a:pt x="152" y="504"/>
                  </a:lnTo>
                  <a:lnTo>
                    <a:pt x="156" y="487"/>
                  </a:lnTo>
                  <a:lnTo>
                    <a:pt x="159" y="478"/>
                  </a:lnTo>
                  <a:lnTo>
                    <a:pt x="167" y="471"/>
                  </a:lnTo>
                  <a:lnTo>
                    <a:pt x="183" y="463"/>
                  </a:lnTo>
                  <a:lnTo>
                    <a:pt x="183" y="450"/>
                  </a:lnTo>
                  <a:lnTo>
                    <a:pt x="194" y="447"/>
                  </a:lnTo>
                  <a:lnTo>
                    <a:pt x="195" y="426"/>
                  </a:lnTo>
                  <a:lnTo>
                    <a:pt x="191" y="412"/>
                  </a:lnTo>
                  <a:lnTo>
                    <a:pt x="200" y="399"/>
                  </a:lnTo>
                  <a:lnTo>
                    <a:pt x="200" y="387"/>
                  </a:lnTo>
                  <a:lnTo>
                    <a:pt x="206" y="369"/>
                  </a:lnTo>
                  <a:lnTo>
                    <a:pt x="200" y="352"/>
                  </a:lnTo>
                  <a:lnTo>
                    <a:pt x="206" y="349"/>
                  </a:lnTo>
                  <a:lnTo>
                    <a:pt x="213" y="346"/>
                  </a:lnTo>
                  <a:lnTo>
                    <a:pt x="231" y="348"/>
                  </a:lnTo>
                  <a:lnTo>
                    <a:pt x="239" y="339"/>
                  </a:lnTo>
                  <a:lnTo>
                    <a:pt x="246" y="340"/>
                  </a:lnTo>
                  <a:lnTo>
                    <a:pt x="243" y="325"/>
                  </a:lnTo>
                  <a:lnTo>
                    <a:pt x="252" y="315"/>
                  </a:lnTo>
                  <a:lnTo>
                    <a:pt x="266" y="309"/>
                  </a:lnTo>
                  <a:lnTo>
                    <a:pt x="264" y="297"/>
                  </a:lnTo>
                  <a:lnTo>
                    <a:pt x="276" y="291"/>
                  </a:lnTo>
                  <a:lnTo>
                    <a:pt x="287" y="288"/>
                  </a:lnTo>
                  <a:lnTo>
                    <a:pt x="294" y="274"/>
                  </a:lnTo>
                  <a:lnTo>
                    <a:pt x="308" y="274"/>
                  </a:lnTo>
                  <a:lnTo>
                    <a:pt x="407" y="273"/>
                  </a:lnTo>
                  <a:lnTo>
                    <a:pt x="419" y="268"/>
                  </a:lnTo>
                  <a:lnTo>
                    <a:pt x="408" y="250"/>
                  </a:lnTo>
                  <a:lnTo>
                    <a:pt x="410" y="238"/>
                  </a:lnTo>
                  <a:lnTo>
                    <a:pt x="416" y="244"/>
                  </a:lnTo>
                  <a:lnTo>
                    <a:pt x="425" y="241"/>
                  </a:lnTo>
                  <a:lnTo>
                    <a:pt x="413" y="222"/>
                  </a:lnTo>
                  <a:lnTo>
                    <a:pt x="413" y="208"/>
                  </a:lnTo>
                  <a:lnTo>
                    <a:pt x="411" y="171"/>
                  </a:lnTo>
                  <a:lnTo>
                    <a:pt x="425" y="133"/>
                  </a:lnTo>
                  <a:lnTo>
                    <a:pt x="446" y="124"/>
                  </a:lnTo>
                  <a:lnTo>
                    <a:pt x="441" y="114"/>
                  </a:lnTo>
                  <a:lnTo>
                    <a:pt x="447" y="106"/>
                  </a:lnTo>
                  <a:lnTo>
                    <a:pt x="435" y="88"/>
                  </a:lnTo>
                  <a:lnTo>
                    <a:pt x="324" y="96"/>
                  </a:lnTo>
                  <a:lnTo>
                    <a:pt x="324" y="0"/>
                  </a:lnTo>
                  <a:lnTo>
                    <a:pt x="293" y="1"/>
                  </a:lnTo>
                  <a:lnTo>
                    <a:pt x="290" y="9"/>
                  </a:lnTo>
                  <a:lnTo>
                    <a:pt x="285" y="40"/>
                  </a:lnTo>
                  <a:lnTo>
                    <a:pt x="278" y="45"/>
                  </a:lnTo>
                  <a:lnTo>
                    <a:pt x="270" y="64"/>
                  </a:lnTo>
                  <a:lnTo>
                    <a:pt x="260" y="61"/>
                  </a:lnTo>
                  <a:lnTo>
                    <a:pt x="254" y="70"/>
                  </a:lnTo>
                  <a:lnTo>
                    <a:pt x="246" y="66"/>
                  </a:lnTo>
                  <a:lnTo>
                    <a:pt x="234" y="69"/>
                  </a:lnTo>
                  <a:lnTo>
                    <a:pt x="218" y="91"/>
                  </a:lnTo>
                  <a:lnTo>
                    <a:pt x="218" y="108"/>
                  </a:lnTo>
                  <a:lnTo>
                    <a:pt x="213" y="123"/>
                  </a:lnTo>
                  <a:lnTo>
                    <a:pt x="197" y="124"/>
                  </a:lnTo>
                  <a:lnTo>
                    <a:pt x="168" y="111"/>
                  </a:lnTo>
                  <a:lnTo>
                    <a:pt x="156" y="109"/>
                  </a:lnTo>
                  <a:lnTo>
                    <a:pt x="161" y="118"/>
                  </a:lnTo>
                  <a:lnTo>
                    <a:pt x="144" y="135"/>
                  </a:lnTo>
                  <a:lnTo>
                    <a:pt x="138" y="148"/>
                  </a:lnTo>
                  <a:lnTo>
                    <a:pt x="144" y="163"/>
                  </a:lnTo>
                  <a:lnTo>
                    <a:pt x="132" y="171"/>
                  </a:lnTo>
                  <a:lnTo>
                    <a:pt x="120" y="150"/>
                  </a:lnTo>
                  <a:lnTo>
                    <a:pt x="108" y="138"/>
                  </a:lnTo>
                  <a:lnTo>
                    <a:pt x="98" y="145"/>
                  </a:lnTo>
                  <a:lnTo>
                    <a:pt x="98" y="169"/>
                  </a:lnTo>
                  <a:lnTo>
                    <a:pt x="80" y="186"/>
                  </a:lnTo>
                  <a:lnTo>
                    <a:pt x="69" y="202"/>
                  </a:lnTo>
                  <a:lnTo>
                    <a:pt x="71" y="229"/>
                  </a:lnTo>
                  <a:lnTo>
                    <a:pt x="56" y="241"/>
                  </a:lnTo>
                  <a:lnTo>
                    <a:pt x="44" y="265"/>
                  </a:lnTo>
                  <a:lnTo>
                    <a:pt x="18" y="316"/>
                  </a:lnTo>
                  <a:lnTo>
                    <a:pt x="20" y="328"/>
                  </a:lnTo>
                  <a:lnTo>
                    <a:pt x="21" y="336"/>
                  </a:lnTo>
                  <a:lnTo>
                    <a:pt x="15" y="342"/>
                  </a:lnTo>
                  <a:lnTo>
                    <a:pt x="14" y="361"/>
                  </a:lnTo>
                  <a:lnTo>
                    <a:pt x="8" y="403"/>
                  </a:lnTo>
                  <a:lnTo>
                    <a:pt x="0" y="412"/>
                  </a:lnTo>
                  <a:close/>
                </a:path>
              </a:pathLst>
            </a:custGeom>
            <a:solidFill>
              <a:srgbClr val="FFFFD7"/>
            </a:solidFill>
            <a:ln w="12700">
              <a:solidFill>
                <a:srgbClr val="4B4B4B"/>
              </a:solidFill>
              <a:round/>
              <a:headEnd/>
              <a:tailEnd/>
            </a:ln>
          </p:spPr>
          <p:txBody>
            <a:bodyPr/>
            <a:lstStyle/>
            <a:p>
              <a:endParaRPr lang="en-US"/>
            </a:p>
          </p:txBody>
        </p:sp>
        <p:sp>
          <p:nvSpPr>
            <p:cNvPr id="24705" name="Freeform 96"/>
            <p:cNvSpPr>
              <a:spLocks/>
            </p:cNvSpPr>
            <p:nvPr/>
          </p:nvSpPr>
          <p:spPr bwMode="auto">
            <a:xfrm>
              <a:off x="2467" y="1132"/>
              <a:ext cx="493" cy="500"/>
            </a:xfrm>
            <a:custGeom>
              <a:avLst/>
              <a:gdLst>
                <a:gd name="T0" fmla="*/ 2147483647 w 434"/>
                <a:gd name="T1" fmla="*/ 1020248536 h 535"/>
                <a:gd name="T2" fmla="*/ 2147483647 w 434"/>
                <a:gd name="T3" fmla="*/ 1020248536 h 535"/>
                <a:gd name="T4" fmla="*/ 2147483647 w 434"/>
                <a:gd name="T5" fmla="*/ 1020248536 h 535"/>
                <a:gd name="T6" fmla="*/ 2147483647 w 434"/>
                <a:gd name="T7" fmla="*/ 1020248536 h 535"/>
                <a:gd name="T8" fmla="*/ 2147483647 w 434"/>
                <a:gd name="T9" fmla="*/ 1020248536 h 535"/>
                <a:gd name="T10" fmla="*/ 2147483647 w 434"/>
                <a:gd name="T11" fmla="*/ 1020248536 h 535"/>
                <a:gd name="T12" fmla="*/ 2147483647 w 434"/>
                <a:gd name="T13" fmla="*/ 1020248536 h 535"/>
                <a:gd name="T14" fmla="*/ 2147483647 w 434"/>
                <a:gd name="T15" fmla="*/ 1020248536 h 535"/>
                <a:gd name="T16" fmla="*/ 2147483647 w 434"/>
                <a:gd name="T17" fmla="*/ 1020248536 h 535"/>
                <a:gd name="T18" fmla="*/ 2147483647 w 434"/>
                <a:gd name="T19" fmla="*/ 1020248536 h 535"/>
                <a:gd name="T20" fmla="*/ 2147483647 w 434"/>
                <a:gd name="T21" fmla="*/ 1020248536 h 535"/>
                <a:gd name="T22" fmla="*/ 2147483647 w 434"/>
                <a:gd name="T23" fmla="*/ 1020248536 h 535"/>
                <a:gd name="T24" fmla="*/ 2147483647 w 434"/>
                <a:gd name="T25" fmla="*/ 1020248536 h 535"/>
                <a:gd name="T26" fmla="*/ 2147483647 w 434"/>
                <a:gd name="T27" fmla="*/ 1020248536 h 535"/>
                <a:gd name="T28" fmla="*/ 2147483647 w 434"/>
                <a:gd name="T29" fmla="*/ 1020248536 h 535"/>
                <a:gd name="T30" fmla="*/ 2147483647 w 434"/>
                <a:gd name="T31" fmla="*/ 1020248536 h 535"/>
                <a:gd name="T32" fmla="*/ 2147483647 w 434"/>
                <a:gd name="T33" fmla="*/ 1020248536 h 535"/>
                <a:gd name="T34" fmla="*/ 2147483647 w 434"/>
                <a:gd name="T35" fmla="*/ 1020248536 h 535"/>
                <a:gd name="T36" fmla="*/ 2147483647 w 434"/>
                <a:gd name="T37" fmla="*/ 1020248536 h 535"/>
                <a:gd name="T38" fmla="*/ 2147483647 w 434"/>
                <a:gd name="T39" fmla="*/ 1020248536 h 535"/>
                <a:gd name="T40" fmla="*/ 2147483647 w 434"/>
                <a:gd name="T41" fmla="*/ 1020248536 h 535"/>
                <a:gd name="T42" fmla="*/ 2147483647 w 434"/>
                <a:gd name="T43" fmla="*/ 1020248536 h 535"/>
                <a:gd name="T44" fmla="*/ 2147483647 w 434"/>
                <a:gd name="T45" fmla="*/ 1020248536 h 535"/>
                <a:gd name="T46" fmla="*/ 2147483647 w 434"/>
                <a:gd name="T47" fmla="*/ 1020248536 h 535"/>
                <a:gd name="T48" fmla="*/ 2147483647 w 434"/>
                <a:gd name="T49" fmla="*/ 1020248536 h 535"/>
                <a:gd name="T50" fmla="*/ 2147483647 w 434"/>
                <a:gd name="T51" fmla="*/ 1020248536 h 535"/>
                <a:gd name="T52" fmla="*/ 2147483647 w 434"/>
                <a:gd name="T53" fmla="*/ 1020248536 h 535"/>
                <a:gd name="T54" fmla="*/ 2147483647 w 434"/>
                <a:gd name="T55" fmla="*/ 1020248536 h 535"/>
                <a:gd name="T56" fmla="*/ 2147483647 w 434"/>
                <a:gd name="T57" fmla="*/ 1020248536 h 535"/>
                <a:gd name="T58" fmla="*/ 2147483647 w 434"/>
                <a:gd name="T59" fmla="*/ 1020248536 h 535"/>
                <a:gd name="T60" fmla="*/ 2147483647 w 434"/>
                <a:gd name="T61" fmla="*/ 1020248536 h 535"/>
                <a:gd name="T62" fmla="*/ 2147483647 w 434"/>
                <a:gd name="T63" fmla="*/ 1020248536 h 535"/>
                <a:gd name="T64" fmla="*/ 2147483647 w 434"/>
                <a:gd name="T65" fmla="*/ 1020248536 h 535"/>
                <a:gd name="T66" fmla="*/ 2147483647 w 434"/>
                <a:gd name="T67" fmla="*/ 1020248536 h 535"/>
                <a:gd name="T68" fmla="*/ 2147483647 w 434"/>
                <a:gd name="T69" fmla="*/ 1020248536 h 535"/>
                <a:gd name="T70" fmla="*/ 2147483647 w 434"/>
                <a:gd name="T71" fmla="*/ 1020248536 h 535"/>
                <a:gd name="T72" fmla="*/ 2147483647 w 434"/>
                <a:gd name="T73" fmla="*/ 1020248536 h 535"/>
                <a:gd name="T74" fmla="*/ 2147483647 w 434"/>
                <a:gd name="T75" fmla="*/ 1020248536 h 535"/>
                <a:gd name="T76" fmla="*/ 2147483647 w 434"/>
                <a:gd name="T77" fmla="*/ 1020248536 h 535"/>
                <a:gd name="T78" fmla="*/ 2147483647 w 434"/>
                <a:gd name="T79" fmla="*/ 1020248536 h 535"/>
                <a:gd name="T80" fmla="*/ 2147483647 w 434"/>
                <a:gd name="T81" fmla="*/ 1020248536 h 535"/>
                <a:gd name="T82" fmla="*/ 2147483647 w 434"/>
                <a:gd name="T83" fmla="*/ 1020248536 h 535"/>
                <a:gd name="T84" fmla="*/ 2147483647 w 434"/>
                <a:gd name="T85" fmla="*/ 1020248536 h 535"/>
                <a:gd name="T86" fmla="*/ 2147483647 w 434"/>
                <a:gd name="T87" fmla="*/ 1020248536 h 535"/>
                <a:gd name="T88" fmla="*/ 2147483647 w 434"/>
                <a:gd name="T89" fmla="*/ 1020248536 h 535"/>
                <a:gd name="T90" fmla="*/ 2147483647 w 434"/>
                <a:gd name="T91" fmla="*/ 1020248536 h 535"/>
                <a:gd name="T92" fmla="*/ 2147483647 w 434"/>
                <a:gd name="T93" fmla="*/ 1020248536 h 535"/>
                <a:gd name="T94" fmla="*/ 2147483647 w 434"/>
                <a:gd name="T95" fmla="*/ 1020248536 h 535"/>
                <a:gd name="T96" fmla="*/ 2147483647 w 434"/>
                <a:gd name="T97" fmla="*/ 1020248536 h 535"/>
                <a:gd name="T98" fmla="*/ 2147483647 w 434"/>
                <a:gd name="T99" fmla="*/ 1020248536 h 535"/>
                <a:gd name="T100" fmla="*/ 2147483647 w 434"/>
                <a:gd name="T101" fmla="*/ 1020248536 h 5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4"/>
                <a:gd name="T154" fmla="*/ 0 h 535"/>
                <a:gd name="T155" fmla="*/ 434 w 434"/>
                <a:gd name="T156" fmla="*/ 535 h 5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4" h="535">
                  <a:moveTo>
                    <a:pt x="54" y="153"/>
                  </a:moveTo>
                  <a:lnTo>
                    <a:pt x="54" y="141"/>
                  </a:lnTo>
                  <a:lnTo>
                    <a:pt x="56" y="130"/>
                  </a:lnTo>
                  <a:lnTo>
                    <a:pt x="54" y="118"/>
                  </a:lnTo>
                  <a:lnTo>
                    <a:pt x="62" y="118"/>
                  </a:lnTo>
                  <a:lnTo>
                    <a:pt x="63" y="111"/>
                  </a:lnTo>
                  <a:lnTo>
                    <a:pt x="63" y="58"/>
                  </a:lnTo>
                  <a:lnTo>
                    <a:pt x="189" y="58"/>
                  </a:lnTo>
                  <a:lnTo>
                    <a:pt x="198" y="43"/>
                  </a:lnTo>
                  <a:lnTo>
                    <a:pt x="210" y="37"/>
                  </a:lnTo>
                  <a:lnTo>
                    <a:pt x="221" y="37"/>
                  </a:lnTo>
                  <a:lnTo>
                    <a:pt x="227" y="25"/>
                  </a:lnTo>
                  <a:lnTo>
                    <a:pt x="236" y="37"/>
                  </a:lnTo>
                  <a:lnTo>
                    <a:pt x="260" y="49"/>
                  </a:lnTo>
                  <a:lnTo>
                    <a:pt x="263" y="34"/>
                  </a:lnTo>
                  <a:lnTo>
                    <a:pt x="272" y="22"/>
                  </a:lnTo>
                  <a:lnTo>
                    <a:pt x="293" y="12"/>
                  </a:lnTo>
                  <a:lnTo>
                    <a:pt x="312" y="9"/>
                  </a:lnTo>
                  <a:lnTo>
                    <a:pt x="330" y="0"/>
                  </a:lnTo>
                  <a:lnTo>
                    <a:pt x="341" y="12"/>
                  </a:lnTo>
                  <a:lnTo>
                    <a:pt x="344" y="37"/>
                  </a:lnTo>
                  <a:lnTo>
                    <a:pt x="327" y="40"/>
                  </a:lnTo>
                  <a:lnTo>
                    <a:pt x="317" y="48"/>
                  </a:lnTo>
                  <a:lnTo>
                    <a:pt x="306" y="64"/>
                  </a:lnTo>
                  <a:lnTo>
                    <a:pt x="300" y="93"/>
                  </a:lnTo>
                  <a:lnTo>
                    <a:pt x="306" y="118"/>
                  </a:lnTo>
                  <a:lnTo>
                    <a:pt x="318" y="126"/>
                  </a:lnTo>
                  <a:lnTo>
                    <a:pt x="345" y="130"/>
                  </a:lnTo>
                  <a:lnTo>
                    <a:pt x="365" y="111"/>
                  </a:lnTo>
                  <a:lnTo>
                    <a:pt x="374" y="111"/>
                  </a:lnTo>
                  <a:lnTo>
                    <a:pt x="386" y="121"/>
                  </a:lnTo>
                  <a:lnTo>
                    <a:pt x="396" y="124"/>
                  </a:lnTo>
                  <a:lnTo>
                    <a:pt x="395" y="81"/>
                  </a:lnTo>
                  <a:lnTo>
                    <a:pt x="402" y="79"/>
                  </a:lnTo>
                  <a:lnTo>
                    <a:pt x="416" y="91"/>
                  </a:lnTo>
                  <a:lnTo>
                    <a:pt x="434" y="100"/>
                  </a:lnTo>
                  <a:lnTo>
                    <a:pt x="426" y="120"/>
                  </a:lnTo>
                  <a:lnTo>
                    <a:pt x="417" y="124"/>
                  </a:lnTo>
                  <a:lnTo>
                    <a:pt x="408" y="156"/>
                  </a:lnTo>
                  <a:lnTo>
                    <a:pt x="398" y="165"/>
                  </a:lnTo>
                  <a:lnTo>
                    <a:pt x="375" y="171"/>
                  </a:lnTo>
                  <a:lnTo>
                    <a:pt x="366" y="175"/>
                  </a:lnTo>
                  <a:lnTo>
                    <a:pt x="378" y="190"/>
                  </a:lnTo>
                  <a:lnTo>
                    <a:pt x="384" y="205"/>
                  </a:lnTo>
                  <a:lnTo>
                    <a:pt x="369" y="216"/>
                  </a:lnTo>
                  <a:lnTo>
                    <a:pt x="353" y="213"/>
                  </a:lnTo>
                  <a:lnTo>
                    <a:pt x="336" y="193"/>
                  </a:lnTo>
                  <a:lnTo>
                    <a:pt x="317" y="196"/>
                  </a:lnTo>
                  <a:lnTo>
                    <a:pt x="314" y="213"/>
                  </a:lnTo>
                  <a:lnTo>
                    <a:pt x="318" y="220"/>
                  </a:lnTo>
                  <a:lnTo>
                    <a:pt x="332" y="228"/>
                  </a:lnTo>
                  <a:lnTo>
                    <a:pt x="351" y="229"/>
                  </a:lnTo>
                  <a:lnTo>
                    <a:pt x="371" y="238"/>
                  </a:lnTo>
                  <a:lnTo>
                    <a:pt x="378" y="247"/>
                  </a:lnTo>
                  <a:lnTo>
                    <a:pt x="360" y="280"/>
                  </a:lnTo>
                  <a:lnTo>
                    <a:pt x="347" y="286"/>
                  </a:lnTo>
                  <a:lnTo>
                    <a:pt x="327" y="283"/>
                  </a:lnTo>
                  <a:lnTo>
                    <a:pt x="312" y="297"/>
                  </a:lnTo>
                  <a:lnTo>
                    <a:pt x="297" y="313"/>
                  </a:lnTo>
                  <a:lnTo>
                    <a:pt x="296" y="342"/>
                  </a:lnTo>
                  <a:lnTo>
                    <a:pt x="288" y="364"/>
                  </a:lnTo>
                  <a:lnTo>
                    <a:pt x="276" y="381"/>
                  </a:lnTo>
                  <a:lnTo>
                    <a:pt x="272" y="388"/>
                  </a:lnTo>
                  <a:lnTo>
                    <a:pt x="270" y="405"/>
                  </a:lnTo>
                  <a:lnTo>
                    <a:pt x="260" y="417"/>
                  </a:lnTo>
                  <a:lnTo>
                    <a:pt x="239" y="423"/>
                  </a:lnTo>
                  <a:lnTo>
                    <a:pt x="224" y="417"/>
                  </a:lnTo>
                  <a:lnTo>
                    <a:pt x="186" y="433"/>
                  </a:lnTo>
                  <a:lnTo>
                    <a:pt x="174" y="474"/>
                  </a:lnTo>
                  <a:lnTo>
                    <a:pt x="165" y="513"/>
                  </a:lnTo>
                  <a:lnTo>
                    <a:pt x="161" y="532"/>
                  </a:lnTo>
                  <a:lnTo>
                    <a:pt x="146" y="535"/>
                  </a:lnTo>
                  <a:lnTo>
                    <a:pt x="141" y="528"/>
                  </a:lnTo>
                  <a:lnTo>
                    <a:pt x="120" y="531"/>
                  </a:lnTo>
                  <a:lnTo>
                    <a:pt x="27" y="532"/>
                  </a:lnTo>
                  <a:lnTo>
                    <a:pt x="8" y="493"/>
                  </a:lnTo>
                  <a:lnTo>
                    <a:pt x="3" y="474"/>
                  </a:lnTo>
                  <a:lnTo>
                    <a:pt x="8" y="465"/>
                  </a:lnTo>
                  <a:lnTo>
                    <a:pt x="9" y="435"/>
                  </a:lnTo>
                  <a:lnTo>
                    <a:pt x="9" y="420"/>
                  </a:lnTo>
                  <a:lnTo>
                    <a:pt x="0" y="420"/>
                  </a:lnTo>
                  <a:lnTo>
                    <a:pt x="2" y="411"/>
                  </a:lnTo>
                  <a:lnTo>
                    <a:pt x="3" y="399"/>
                  </a:lnTo>
                  <a:lnTo>
                    <a:pt x="6" y="388"/>
                  </a:lnTo>
                  <a:lnTo>
                    <a:pt x="30" y="363"/>
                  </a:lnTo>
                  <a:lnTo>
                    <a:pt x="44" y="364"/>
                  </a:lnTo>
                  <a:lnTo>
                    <a:pt x="48" y="351"/>
                  </a:lnTo>
                  <a:lnTo>
                    <a:pt x="54" y="322"/>
                  </a:lnTo>
                  <a:lnTo>
                    <a:pt x="42" y="315"/>
                  </a:lnTo>
                  <a:lnTo>
                    <a:pt x="50" y="295"/>
                  </a:lnTo>
                  <a:lnTo>
                    <a:pt x="54" y="282"/>
                  </a:lnTo>
                  <a:lnTo>
                    <a:pt x="63" y="280"/>
                  </a:lnTo>
                  <a:lnTo>
                    <a:pt x="63" y="270"/>
                  </a:lnTo>
                  <a:lnTo>
                    <a:pt x="54" y="252"/>
                  </a:lnTo>
                  <a:lnTo>
                    <a:pt x="54" y="237"/>
                  </a:lnTo>
                  <a:lnTo>
                    <a:pt x="60" y="219"/>
                  </a:lnTo>
                  <a:lnTo>
                    <a:pt x="62" y="204"/>
                  </a:lnTo>
                  <a:lnTo>
                    <a:pt x="68" y="192"/>
                  </a:lnTo>
                  <a:lnTo>
                    <a:pt x="69" y="180"/>
                  </a:lnTo>
                  <a:lnTo>
                    <a:pt x="54" y="175"/>
                  </a:lnTo>
                  <a:lnTo>
                    <a:pt x="54" y="166"/>
                  </a:lnTo>
                  <a:lnTo>
                    <a:pt x="57" y="159"/>
                  </a:lnTo>
                  <a:lnTo>
                    <a:pt x="54" y="153"/>
                  </a:lnTo>
                  <a:close/>
                </a:path>
              </a:pathLst>
            </a:custGeom>
            <a:solidFill>
              <a:srgbClr val="FFFFD7"/>
            </a:solidFill>
            <a:ln w="12700">
              <a:solidFill>
                <a:srgbClr val="4B4B4B"/>
              </a:solidFill>
              <a:round/>
              <a:headEnd/>
              <a:tailEnd/>
            </a:ln>
          </p:spPr>
          <p:txBody>
            <a:bodyPr/>
            <a:lstStyle/>
            <a:p>
              <a:endParaRPr lang="en-US"/>
            </a:p>
          </p:txBody>
        </p:sp>
        <p:sp>
          <p:nvSpPr>
            <p:cNvPr id="24706" name="Freeform 97"/>
            <p:cNvSpPr>
              <a:spLocks/>
            </p:cNvSpPr>
            <p:nvPr/>
          </p:nvSpPr>
          <p:spPr bwMode="auto">
            <a:xfrm>
              <a:off x="2168" y="991"/>
              <a:ext cx="405" cy="523"/>
            </a:xfrm>
            <a:custGeom>
              <a:avLst/>
              <a:gdLst>
                <a:gd name="T0" fmla="*/ 2147483647 w 357"/>
                <a:gd name="T1" fmla="*/ 1032563445 h 559"/>
                <a:gd name="T2" fmla="*/ 2147483647 w 357"/>
                <a:gd name="T3" fmla="*/ 1032563445 h 559"/>
                <a:gd name="T4" fmla="*/ 2147483647 w 357"/>
                <a:gd name="T5" fmla="*/ 1032563445 h 559"/>
                <a:gd name="T6" fmla="*/ 2147483647 w 357"/>
                <a:gd name="T7" fmla="*/ 1032563445 h 559"/>
                <a:gd name="T8" fmla="*/ 2147483647 w 357"/>
                <a:gd name="T9" fmla="*/ 1032563445 h 559"/>
                <a:gd name="T10" fmla="*/ 2147483647 w 357"/>
                <a:gd name="T11" fmla="*/ 1032563445 h 559"/>
                <a:gd name="T12" fmla="*/ 2147483647 w 357"/>
                <a:gd name="T13" fmla="*/ 1032563445 h 559"/>
                <a:gd name="T14" fmla="*/ 2147483647 w 357"/>
                <a:gd name="T15" fmla="*/ 1032563445 h 559"/>
                <a:gd name="T16" fmla="*/ 2147483647 w 357"/>
                <a:gd name="T17" fmla="*/ 1032563445 h 559"/>
                <a:gd name="T18" fmla="*/ 2147483647 w 357"/>
                <a:gd name="T19" fmla="*/ 1032563445 h 559"/>
                <a:gd name="T20" fmla="*/ 2147483647 w 357"/>
                <a:gd name="T21" fmla="*/ 1032563445 h 559"/>
                <a:gd name="T22" fmla="*/ 2147483647 w 357"/>
                <a:gd name="T23" fmla="*/ 1032563445 h 559"/>
                <a:gd name="T24" fmla="*/ 2147483647 w 357"/>
                <a:gd name="T25" fmla="*/ 1032563445 h 559"/>
                <a:gd name="T26" fmla="*/ 2147483647 w 357"/>
                <a:gd name="T27" fmla="*/ 1032563445 h 559"/>
                <a:gd name="T28" fmla="*/ 2147483647 w 357"/>
                <a:gd name="T29" fmla="*/ 1032563445 h 559"/>
                <a:gd name="T30" fmla="*/ 2147483647 w 357"/>
                <a:gd name="T31" fmla="*/ 1032563445 h 559"/>
                <a:gd name="T32" fmla="*/ 2147483647 w 357"/>
                <a:gd name="T33" fmla="*/ 1032563445 h 559"/>
                <a:gd name="T34" fmla="*/ 2147483647 w 357"/>
                <a:gd name="T35" fmla="*/ 1032563445 h 559"/>
                <a:gd name="T36" fmla="*/ 2147483647 w 357"/>
                <a:gd name="T37" fmla="*/ 1032563445 h 559"/>
                <a:gd name="T38" fmla="*/ 2147483647 w 357"/>
                <a:gd name="T39" fmla="*/ 1032563445 h 559"/>
                <a:gd name="T40" fmla="*/ 2147483647 w 357"/>
                <a:gd name="T41" fmla="*/ 1032563445 h 559"/>
                <a:gd name="T42" fmla="*/ 2147483647 w 357"/>
                <a:gd name="T43" fmla="*/ 1032563445 h 559"/>
                <a:gd name="T44" fmla="*/ 2147483647 w 357"/>
                <a:gd name="T45" fmla="*/ 1032563445 h 559"/>
                <a:gd name="T46" fmla="*/ 2147483647 w 357"/>
                <a:gd name="T47" fmla="*/ 1032563445 h 559"/>
                <a:gd name="T48" fmla="*/ 2147483647 w 357"/>
                <a:gd name="T49" fmla="*/ 1032563445 h 559"/>
                <a:gd name="T50" fmla="*/ 2147483647 w 357"/>
                <a:gd name="T51" fmla="*/ 1032563445 h 559"/>
                <a:gd name="T52" fmla="*/ 2147483647 w 357"/>
                <a:gd name="T53" fmla="*/ 1032563445 h 559"/>
                <a:gd name="T54" fmla="*/ 2147483647 w 357"/>
                <a:gd name="T55" fmla="*/ 1032563445 h 559"/>
                <a:gd name="T56" fmla="*/ 2147483647 w 357"/>
                <a:gd name="T57" fmla="*/ 1032563445 h 559"/>
                <a:gd name="T58" fmla="*/ 2147483647 w 357"/>
                <a:gd name="T59" fmla="*/ 1032563445 h 559"/>
                <a:gd name="T60" fmla="*/ 2147483647 w 357"/>
                <a:gd name="T61" fmla="*/ 1032563445 h 559"/>
                <a:gd name="T62" fmla="*/ 2147483647 w 357"/>
                <a:gd name="T63" fmla="*/ 1032563445 h 559"/>
                <a:gd name="T64" fmla="*/ 2147483647 w 357"/>
                <a:gd name="T65" fmla="*/ 1032563445 h 559"/>
                <a:gd name="T66" fmla="*/ 2147483647 w 357"/>
                <a:gd name="T67" fmla="*/ 1032563445 h 559"/>
                <a:gd name="T68" fmla="*/ 2147483647 w 357"/>
                <a:gd name="T69" fmla="*/ 1032563445 h 559"/>
                <a:gd name="T70" fmla="*/ 2147483647 w 357"/>
                <a:gd name="T71" fmla="*/ 1032563445 h 559"/>
                <a:gd name="T72" fmla="*/ 2147483647 w 357"/>
                <a:gd name="T73" fmla="*/ 1032563445 h 559"/>
                <a:gd name="T74" fmla="*/ 2147483647 w 357"/>
                <a:gd name="T75" fmla="*/ 1032563445 h 559"/>
                <a:gd name="T76" fmla="*/ 2147483647 w 357"/>
                <a:gd name="T77" fmla="*/ 1032563445 h 559"/>
                <a:gd name="T78" fmla="*/ 2147483647 w 357"/>
                <a:gd name="T79" fmla="*/ 1032563445 h 559"/>
                <a:gd name="T80" fmla="*/ 2147483647 w 357"/>
                <a:gd name="T81" fmla="*/ 1032563445 h 559"/>
                <a:gd name="T82" fmla="*/ 2147483647 w 357"/>
                <a:gd name="T83" fmla="*/ 1032563445 h 559"/>
                <a:gd name="T84" fmla="*/ 2147483647 w 357"/>
                <a:gd name="T85" fmla="*/ 1032563445 h 559"/>
                <a:gd name="T86" fmla="*/ 2147483647 w 357"/>
                <a:gd name="T87" fmla="*/ 1032563445 h 559"/>
                <a:gd name="T88" fmla="*/ 2147483647 w 357"/>
                <a:gd name="T89" fmla="*/ 1032563445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7"/>
                <a:gd name="T136" fmla="*/ 0 h 559"/>
                <a:gd name="T137" fmla="*/ 357 w 357"/>
                <a:gd name="T138" fmla="*/ 559 h 5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7" h="559">
                  <a:moveTo>
                    <a:pt x="30" y="258"/>
                  </a:moveTo>
                  <a:lnTo>
                    <a:pt x="36" y="246"/>
                  </a:lnTo>
                  <a:lnTo>
                    <a:pt x="49" y="246"/>
                  </a:lnTo>
                  <a:lnTo>
                    <a:pt x="66" y="243"/>
                  </a:lnTo>
                  <a:lnTo>
                    <a:pt x="72" y="231"/>
                  </a:lnTo>
                  <a:lnTo>
                    <a:pt x="76" y="214"/>
                  </a:lnTo>
                  <a:lnTo>
                    <a:pt x="79" y="205"/>
                  </a:lnTo>
                  <a:lnTo>
                    <a:pt x="87" y="198"/>
                  </a:lnTo>
                  <a:lnTo>
                    <a:pt x="103" y="190"/>
                  </a:lnTo>
                  <a:lnTo>
                    <a:pt x="103" y="177"/>
                  </a:lnTo>
                  <a:lnTo>
                    <a:pt x="114" y="174"/>
                  </a:lnTo>
                  <a:lnTo>
                    <a:pt x="115" y="153"/>
                  </a:lnTo>
                  <a:lnTo>
                    <a:pt x="111" y="139"/>
                  </a:lnTo>
                  <a:lnTo>
                    <a:pt x="120" y="126"/>
                  </a:lnTo>
                  <a:lnTo>
                    <a:pt x="120" y="114"/>
                  </a:lnTo>
                  <a:lnTo>
                    <a:pt x="126" y="96"/>
                  </a:lnTo>
                  <a:lnTo>
                    <a:pt x="120" y="79"/>
                  </a:lnTo>
                  <a:lnTo>
                    <a:pt x="126" y="76"/>
                  </a:lnTo>
                  <a:lnTo>
                    <a:pt x="133" y="73"/>
                  </a:lnTo>
                  <a:lnTo>
                    <a:pt x="151" y="75"/>
                  </a:lnTo>
                  <a:lnTo>
                    <a:pt x="159" y="66"/>
                  </a:lnTo>
                  <a:lnTo>
                    <a:pt x="166" y="67"/>
                  </a:lnTo>
                  <a:lnTo>
                    <a:pt x="163" y="52"/>
                  </a:lnTo>
                  <a:lnTo>
                    <a:pt x="172" y="42"/>
                  </a:lnTo>
                  <a:lnTo>
                    <a:pt x="186" y="36"/>
                  </a:lnTo>
                  <a:lnTo>
                    <a:pt x="184" y="24"/>
                  </a:lnTo>
                  <a:lnTo>
                    <a:pt x="196" y="18"/>
                  </a:lnTo>
                  <a:lnTo>
                    <a:pt x="207" y="15"/>
                  </a:lnTo>
                  <a:lnTo>
                    <a:pt x="214" y="1"/>
                  </a:lnTo>
                  <a:lnTo>
                    <a:pt x="228" y="1"/>
                  </a:lnTo>
                  <a:lnTo>
                    <a:pt x="327" y="0"/>
                  </a:lnTo>
                  <a:lnTo>
                    <a:pt x="342" y="21"/>
                  </a:lnTo>
                  <a:lnTo>
                    <a:pt x="353" y="30"/>
                  </a:lnTo>
                  <a:lnTo>
                    <a:pt x="357" y="46"/>
                  </a:lnTo>
                  <a:lnTo>
                    <a:pt x="348" y="54"/>
                  </a:lnTo>
                  <a:lnTo>
                    <a:pt x="335" y="54"/>
                  </a:lnTo>
                  <a:lnTo>
                    <a:pt x="332" y="42"/>
                  </a:lnTo>
                  <a:lnTo>
                    <a:pt x="323" y="52"/>
                  </a:lnTo>
                  <a:lnTo>
                    <a:pt x="323" y="67"/>
                  </a:lnTo>
                  <a:lnTo>
                    <a:pt x="339" y="67"/>
                  </a:lnTo>
                  <a:lnTo>
                    <a:pt x="342" y="88"/>
                  </a:lnTo>
                  <a:lnTo>
                    <a:pt x="324" y="90"/>
                  </a:lnTo>
                  <a:lnTo>
                    <a:pt x="323" y="109"/>
                  </a:lnTo>
                  <a:lnTo>
                    <a:pt x="320" y="117"/>
                  </a:lnTo>
                  <a:lnTo>
                    <a:pt x="305" y="109"/>
                  </a:lnTo>
                  <a:lnTo>
                    <a:pt x="297" y="114"/>
                  </a:lnTo>
                  <a:lnTo>
                    <a:pt x="303" y="126"/>
                  </a:lnTo>
                  <a:lnTo>
                    <a:pt x="302" y="153"/>
                  </a:lnTo>
                  <a:lnTo>
                    <a:pt x="285" y="153"/>
                  </a:lnTo>
                  <a:lnTo>
                    <a:pt x="281" y="160"/>
                  </a:lnTo>
                  <a:lnTo>
                    <a:pt x="288" y="178"/>
                  </a:lnTo>
                  <a:lnTo>
                    <a:pt x="308" y="174"/>
                  </a:lnTo>
                  <a:lnTo>
                    <a:pt x="314" y="177"/>
                  </a:lnTo>
                  <a:lnTo>
                    <a:pt x="303" y="189"/>
                  </a:lnTo>
                  <a:lnTo>
                    <a:pt x="291" y="192"/>
                  </a:lnTo>
                  <a:lnTo>
                    <a:pt x="284" y="204"/>
                  </a:lnTo>
                  <a:lnTo>
                    <a:pt x="288" y="208"/>
                  </a:lnTo>
                  <a:lnTo>
                    <a:pt x="329" y="208"/>
                  </a:lnTo>
                  <a:lnTo>
                    <a:pt x="329" y="267"/>
                  </a:lnTo>
                  <a:lnTo>
                    <a:pt x="318" y="270"/>
                  </a:lnTo>
                  <a:lnTo>
                    <a:pt x="318" y="283"/>
                  </a:lnTo>
                  <a:lnTo>
                    <a:pt x="321" y="312"/>
                  </a:lnTo>
                  <a:lnTo>
                    <a:pt x="317" y="316"/>
                  </a:lnTo>
                  <a:lnTo>
                    <a:pt x="318" y="327"/>
                  </a:lnTo>
                  <a:lnTo>
                    <a:pt x="332" y="331"/>
                  </a:lnTo>
                  <a:lnTo>
                    <a:pt x="330" y="345"/>
                  </a:lnTo>
                  <a:lnTo>
                    <a:pt x="326" y="352"/>
                  </a:lnTo>
                  <a:lnTo>
                    <a:pt x="323" y="367"/>
                  </a:lnTo>
                  <a:lnTo>
                    <a:pt x="318" y="382"/>
                  </a:lnTo>
                  <a:lnTo>
                    <a:pt x="317" y="400"/>
                  </a:lnTo>
                  <a:lnTo>
                    <a:pt x="324" y="417"/>
                  </a:lnTo>
                  <a:lnTo>
                    <a:pt x="327" y="429"/>
                  </a:lnTo>
                  <a:lnTo>
                    <a:pt x="315" y="433"/>
                  </a:lnTo>
                  <a:lnTo>
                    <a:pt x="309" y="456"/>
                  </a:lnTo>
                  <a:lnTo>
                    <a:pt x="305" y="468"/>
                  </a:lnTo>
                  <a:lnTo>
                    <a:pt x="317" y="474"/>
                  </a:lnTo>
                  <a:lnTo>
                    <a:pt x="314" y="501"/>
                  </a:lnTo>
                  <a:lnTo>
                    <a:pt x="305" y="514"/>
                  </a:lnTo>
                  <a:lnTo>
                    <a:pt x="294" y="513"/>
                  </a:lnTo>
                  <a:lnTo>
                    <a:pt x="275" y="531"/>
                  </a:lnTo>
                  <a:lnTo>
                    <a:pt x="266" y="547"/>
                  </a:lnTo>
                  <a:lnTo>
                    <a:pt x="249" y="549"/>
                  </a:lnTo>
                  <a:lnTo>
                    <a:pt x="251" y="457"/>
                  </a:lnTo>
                  <a:lnTo>
                    <a:pt x="210" y="456"/>
                  </a:lnTo>
                  <a:lnTo>
                    <a:pt x="210" y="475"/>
                  </a:lnTo>
                  <a:lnTo>
                    <a:pt x="203" y="486"/>
                  </a:lnTo>
                  <a:lnTo>
                    <a:pt x="200" y="502"/>
                  </a:lnTo>
                  <a:lnTo>
                    <a:pt x="182" y="505"/>
                  </a:lnTo>
                  <a:lnTo>
                    <a:pt x="180" y="508"/>
                  </a:lnTo>
                  <a:lnTo>
                    <a:pt x="174" y="522"/>
                  </a:lnTo>
                  <a:lnTo>
                    <a:pt x="168" y="534"/>
                  </a:lnTo>
                  <a:lnTo>
                    <a:pt x="158" y="538"/>
                  </a:lnTo>
                  <a:lnTo>
                    <a:pt x="153" y="552"/>
                  </a:lnTo>
                  <a:lnTo>
                    <a:pt x="137" y="552"/>
                  </a:lnTo>
                  <a:lnTo>
                    <a:pt x="129" y="544"/>
                  </a:lnTo>
                  <a:lnTo>
                    <a:pt x="114" y="559"/>
                  </a:lnTo>
                  <a:lnTo>
                    <a:pt x="111" y="556"/>
                  </a:lnTo>
                  <a:lnTo>
                    <a:pt x="113" y="544"/>
                  </a:lnTo>
                  <a:lnTo>
                    <a:pt x="102" y="543"/>
                  </a:lnTo>
                  <a:lnTo>
                    <a:pt x="96" y="534"/>
                  </a:lnTo>
                  <a:lnTo>
                    <a:pt x="99" y="525"/>
                  </a:lnTo>
                  <a:lnTo>
                    <a:pt x="93" y="514"/>
                  </a:lnTo>
                  <a:lnTo>
                    <a:pt x="89" y="507"/>
                  </a:lnTo>
                  <a:lnTo>
                    <a:pt x="83" y="511"/>
                  </a:lnTo>
                  <a:lnTo>
                    <a:pt x="78" y="508"/>
                  </a:lnTo>
                  <a:lnTo>
                    <a:pt x="74" y="501"/>
                  </a:lnTo>
                  <a:lnTo>
                    <a:pt x="77" y="493"/>
                  </a:lnTo>
                  <a:lnTo>
                    <a:pt x="69" y="492"/>
                  </a:lnTo>
                  <a:lnTo>
                    <a:pt x="65" y="489"/>
                  </a:lnTo>
                  <a:lnTo>
                    <a:pt x="60" y="480"/>
                  </a:lnTo>
                  <a:lnTo>
                    <a:pt x="60" y="471"/>
                  </a:lnTo>
                  <a:lnTo>
                    <a:pt x="48" y="471"/>
                  </a:lnTo>
                  <a:lnTo>
                    <a:pt x="47" y="462"/>
                  </a:lnTo>
                  <a:lnTo>
                    <a:pt x="35" y="454"/>
                  </a:lnTo>
                  <a:lnTo>
                    <a:pt x="23" y="432"/>
                  </a:lnTo>
                  <a:lnTo>
                    <a:pt x="26" y="420"/>
                  </a:lnTo>
                  <a:lnTo>
                    <a:pt x="27" y="409"/>
                  </a:lnTo>
                  <a:lnTo>
                    <a:pt x="24" y="396"/>
                  </a:lnTo>
                  <a:lnTo>
                    <a:pt x="24" y="385"/>
                  </a:lnTo>
                  <a:lnTo>
                    <a:pt x="15" y="378"/>
                  </a:lnTo>
                  <a:lnTo>
                    <a:pt x="9" y="363"/>
                  </a:lnTo>
                  <a:lnTo>
                    <a:pt x="0" y="355"/>
                  </a:lnTo>
                  <a:lnTo>
                    <a:pt x="3" y="346"/>
                  </a:lnTo>
                  <a:lnTo>
                    <a:pt x="14" y="340"/>
                  </a:lnTo>
                  <a:lnTo>
                    <a:pt x="27" y="346"/>
                  </a:lnTo>
                  <a:lnTo>
                    <a:pt x="26" y="339"/>
                  </a:lnTo>
                  <a:lnTo>
                    <a:pt x="33" y="333"/>
                  </a:lnTo>
                  <a:lnTo>
                    <a:pt x="42" y="336"/>
                  </a:lnTo>
                  <a:lnTo>
                    <a:pt x="41" y="313"/>
                  </a:lnTo>
                  <a:lnTo>
                    <a:pt x="41" y="292"/>
                  </a:lnTo>
                  <a:lnTo>
                    <a:pt x="35" y="298"/>
                  </a:lnTo>
                  <a:lnTo>
                    <a:pt x="35" y="285"/>
                  </a:lnTo>
                  <a:lnTo>
                    <a:pt x="27" y="279"/>
                  </a:lnTo>
                  <a:lnTo>
                    <a:pt x="24" y="270"/>
                  </a:lnTo>
                  <a:lnTo>
                    <a:pt x="30" y="258"/>
                  </a:lnTo>
                  <a:close/>
                </a:path>
              </a:pathLst>
            </a:custGeom>
            <a:solidFill>
              <a:srgbClr val="FFFFD7"/>
            </a:solidFill>
            <a:ln w="12700">
              <a:solidFill>
                <a:srgbClr val="4B4B4B"/>
              </a:solidFill>
              <a:round/>
              <a:headEnd/>
              <a:tailEnd/>
            </a:ln>
          </p:spPr>
          <p:txBody>
            <a:bodyPr/>
            <a:lstStyle/>
            <a:p>
              <a:endParaRPr lang="en-US"/>
            </a:p>
          </p:txBody>
        </p:sp>
        <p:sp>
          <p:nvSpPr>
            <p:cNvPr id="24707" name="Freeform 98"/>
            <p:cNvSpPr>
              <a:spLocks/>
            </p:cNvSpPr>
            <p:nvPr/>
          </p:nvSpPr>
          <p:spPr bwMode="auto">
            <a:xfrm>
              <a:off x="1835" y="1119"/>
              <a:ext cx="381" cy="350"/>
            </a:xfrm>
            <a:custGeom>
              <a:avLst/>
              <a:gdLst>
                <a:gd name="T0" fmla="*/ 2147483647 w 334"/>
                <a:gd name="T1" fmla="*/ 1035355452 h 374"/>
                <a:gd name="T2" fmla="*/ 0 w 334"/>
                <a:gd name="T3" fmla="*/ 1035355452 h 374"/>
                <a:gd name="T4" fmla="*/ 2147483647 w 334"/>
                <a:gd name="T5" fmla="*/ 1035355452 h 374"/>
                <a:gd name="T6" fmla="*/ 2147483647 w 334"/>
                <a:gd name="T7" fmla="*/ 1035355452 h 374"/>
                <a:gd name="T8" fmla="*/ 2147483647 w 334"/>
                <a:gd name="T9" fmla="*/ 1035355452 h 374"/>
                <a:gd name="T10" fmla="*/ 2147483647 w 334"/>
                <a:gd name="T11" fmla="*/ 1035355452 h 374"/>
                <a:gd name="T12" fmla="*/ 2147483647 w 334"/>
                <a:gd name="T13" fmla="*/ 1035355452 h 374"/>
                <a:gd name="T14" fmla="*/ 2147483647 w 334"/>
                <a:gd name="T15" fmla="*/ 1035355452 h 374"/>
                <a:gd name="T16" fmla="*/ 2147483647 w 334"/>
                <a:gd name="T17" fmla="*/ 0 h 374"/>
                <a:gd name="T18" fmla="*/ 2147483647 w 334"/>
                <a:gd name="T19" fmla="*/ 1035355452 h 374"/>
                <a:gd name="T20" fmla="*/ 2147483647 w 334"/>
                <a:gd name="T21" fmla="*/ 1035355452 h 374"/>
                <a:gd name="T22" fmla="*/ 2147483647 w 334"/>
                <a:gd name="T23" fmla="*/ 1035355452 h 374"/>
                <a:gd name="T24" fmla="*/ 2147483647 w 334"/>
                <a:gd name="T25" fmla="*/ 1035355452 h 374"/>
                <a:gd name="T26" fmla="*/ 2147483647 w 334"/>
                <a:gd name="T27" fmla="*/ 1035355452 h 374"/>
                <a:gd name="T28" fmla="*/ 2147483647 w 334"/>
                <a:gd name="T29" fmla="*/ 1035355452 h 374"/>
                <a:gd name="T30" fmla="*/ 2147483647 w 334"/>
                <a:gd name="T31" fmla="*/ 1035355452 h 374"/>
                <a:gd name="T32" fmla="*/ 2147483647 w 334"/>
                <a:gd name="T33" fmla="*/ 1035355452 h 374"/>
                <a:gd name="T34" fmla="*/ 2147483647 w 334"/>
                <a:gd name="T35" fmla="*/ 1035355452 h 374"/>
                <a:gd name="T36" fmla="*/ 2147483647 w 334"/>
                <a:gd name="T37" fmla="*/ 1035355452 h 374"/>
                <a:gd name="T38" fmla="*/ 2147483647 w 334"/>
                <a:gd name="T39" fmla="*/ 1035355452 h 374"/>
                <a:gd name="T40" fmla="*/ 2147483647 w 334"/>
                <a:gd name="T41" fmla="*/ 1035355452 h 374"/>
                <a:gd name="T42" fmla="*/ 2147483647 w 334"/>
                <a:gd name="T43" fmla="*/ 1035355452 h 374"/>
                <a:gd name="T44" fmla="*/ 2147483647 w 334"/>
                <a:gd name="T45" fmla="*/ 1035355452 h 374"/>
                <a:gd name="T46" fmla="*/ 2147483647 w 334"/>
                <a:gd name="T47" fmla="*/ 1035355452 h 374"/>
                <a:gd name="T48" fmla="*/ 2147483647 w 334"/>
                <a:gd name="T49" fmla="*/ 1035355452 h 374"/>
                <a:gd name="T50" fmla="*/ 2147483647 w 334"/>
                <a:gd name="T51" fmla="*/ 1035355452 h 374"/>
                <a:gd name="T52" fmla="*/ 2147483647 w 334"/>
                <a:gd name="T53" fmla="*/ 1035355452 h 374"/>
                <a:gd name="T54" fmla="*/ 2147483647 w 334"/>
                <a:gd name="T55" fmla="*/ 1035355452 h 374"/>
                <a:gd name="T56" fmla="*/ 2147483647 w 334"/>
                <a:gd name="T57" fmla="*/ 1035355452 h 374"/>
                <a:gd name="T58" fmla="*/ 2147483647 w 334"/>
                <a:gd name="T59" fmla="*/ 1035355452 h 374"/>
                <a:gd name="T60" fmla="*/ 2147483647 w 334"/>
                <a:gd name="T61" fmla="*/ 1035355452 h 374"/>
                <a:gd name="T62" fmla="*/ 2147483647 w 334"/>
                <a:gd name="T63" fmla="*/ 1035355452 h 374"/>
                <a:gd name="T64" fmla="*/ 2147483647 w 334"/>
                <a:gd name="T65" fmla="*/ 1035355452 h 374"/>
                <a:gd name="T66" fmla="*/ 2147483647 w 334"/>
                <a:gd name="T67" fmla="*/ 1035355452 h 374"/>
                <a:gd name="T68" fmla="*/ 2147483647 w 334"/>
                <a:gd name="T69" fmla="*/ 1035355452 h 374"/>
                <a:gd name="T70" fmla="*/ 2147483647 w 334"/>
                <a:gd name="T71" fmla="*/ 1035355452 h 374"/>
                <a:gd name="T72" fmla="*/ 2147483647 w 334"/>
                <a:gd name="T73" fmla="*/ 1035355452 h 374"/>
                <a:gd name="T74" fmla="*/ 2147483647 w 334"/>
                <a:gd name="T75" fmla="*/ 1035355452 h 374"/>
                <a:gd name="T76" fmla="*/ 2147483647 w 334"/>
                <a:gd name="T77" fmla="*/ 1035355452 h 374"/>
                <a:gd name="T78" fmla="*/ 2147483647 w 334"/>
                <a:gd name="T79" fmla="*/ 1035355452 h 374"/>
                <a:gd name="T80" fmla="*/ 2147483647 w 334"/>
                <a:gd name="T81" fmla="*/ 1035355452 h 374"/>
                <a:gd name="T82" fmla="*/ 2147483647 w 334"/>
                <a:gd name="T83" fmla="*/ 1035355452 h 374"/>
                <a:gd name="T84" fmla="*/ 2147483647 w 334"/>
                <a:gd name="T85" fmla="*/ 1035355452 h 374"/>
                <a:gd name="T86" fmla="*/ 2147483647 w 334"/>
                <a:gd name="T87" fmla="*/ 1035355452 h 374"/>
                <a:gd name="T88" fmla="*/ 2147483647 w 334"/>
                <a:gd name="T89" fmla="*/ 1035355452 h 374"/>
                <a:gd name="T90" fmla="*/ 2147483647 w 334"/>
                <a:gd name="T91" fmla="*/ 1035355452 h 374"/>
                <a:gd name="T92" fmla="*/ 2147483647 w 334"/>
                <a:gd name="T93" fmla="*/ 1035355452 h 374"/>
                <a:gd name="T94" fmla="*/ 2147483647 w 334"/>
                <a:gd name="T95" fmla="*/ 1035355452 h 374"/>
                <a:gd name="T96" fmla="*/ 2147483647 w 334"/>
                <a:gd name="T97" fmla="*/ 1035355452 h 374"/>
                <a:gd name="T98" fmla="*/ 2147483647 w 334"/>
                <a:gd name="T99" fmla="*/ 1035355452 h 374"/>
                <a:gd name="T100" fmla="*/ 2147483647 w 334"/>
                <a:gd name="T101" fmla="*/ 1035355452 h 374"/>
                <a:gd name="T102" fmla="*/ 2147483647 w 334"/>
                <a:gd name="T103" fmla="*/ 1035355452 h 374"/>
                <a:gd name="T104" fmla="*/ 2147483647 w 334"/>
                <a:gd name="T105" fmla="*/ 1035355452 h 374"/>
                <a:gd name="T106" fmla="*/ 2147483647 w 334"/>
                <a:gd name="T107" fmla="*/ 1035355452 h 374"/>
                <a:gd name="T108" fmla="*/ 2147483647 w 334"/>
                <a:gd name="T109" fmla="*/ 1035355452 h 3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4"/>
                <a:gd name="T166" fmla="*/ 0 h 374"/>
                <a:gd name="T167" fmla="*/ 334 w 334"/>
                <a:gd name="T168" fmla="*/ 374 h 3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4" h="374">
                  <a:moveTo>
                    <a:pt x="1" y="374"/>
                  </a:moveTo>
                  <a:lnTo>
                    <a:pt x="0" y="3"/>
                  </a:lnTo>
                  <a:lnTo>
                    <a:pt x="111" y="6"/>
                  </a:lnTo>
                  <a:lnTo>
                    <a:pt x="123" y="17"/>
                  </a:lnTo>
                  <a:lnTo>
                    <a:pt x="124" y="26"/>
                  </a:lnTo>
                  <a:lnTo>
                    <a:pt x="156" y="21"/>
                  </a:lnTo>
                  <a:lnTo>
                    <a:pt x="160" y="3"/>
                  </a:lnTo>
                  <a:lnTo>
                    <a:pt x="211" y="2"/>
                  </a:lnTo>
                  <a:lnTo>
                    <a:pt x="246" y="0"/>
                  </a:lnTo>
                  <a:lnTo>
                    <a:pt x="246" y="15"/>
                  </a:lnTo>
                  <a:lnTo>
                    <a:pt x="238" y="18"/>
                  </a:lnTo>
                  <a:lnTo>
                    <a:pt x="237" y="27"/>
                  </a:lnTo>
                  <a:lnTo>
                    <a:pt x="246" y="30"/>
                  </a:lnTo>
                  <a:lnTo>
                    <a:pt x="238" y="48"/>
                  </a:lnTo>
                  <a:lnTo>
                    <a:pt x="241" y="56"/>
                  </a:lnTo>
                  <a:lnTo>
                    <a:pt x="253" y="56"/>
                  </a:lnTo>
                  <a:lnTo>
                    <a:pt x="252" y="65"/>
                  </a:lnTo>
                  <a:lnTo>
                    <a:pt x="238" y="66"/>
                  </a:lnTo>
                  <a:lnTo>
                    <a:pt x="240" y="74"/>
                  </a:lnTo>
                  <a:lnTo>
                    <a:pt x="231" y="80"/>
                  </a:lnTo>
                  <a:lnTo>
                    <a:pt x="237" y="87"/>
                  </a:lnTo>
                  <a:lnTo>
                    <a:pt x="249" y="84"/>
                  </a:lnTo>
                  <a:lnTo>
                    <a:pt x="253" y="74"/>
                  </a:lnTo>
                  <a:lnTo>
                    <a:pt x="261" y="77"/>
                  </a:lnTo>
                  <a:lnTo>
                    <a:pt x="255" y="89"/>
                  </a:lnTo>
                  <a:lnTo>
                    <a:pt x="255" y="99"/>
                  </a:lnTo>
                  <a:lnTo>
                    <a:pt x="252" y="119"/>
                  </a:lnTo>
                  <a:lnTo>
                    <a:pt x="280" y="110"/>
                  </a:lnTo>
                  <a:lnTo>
                    <a:pt x="288" y="116"/>
                  </a:lnTo>
                  <a:lnTo>
                    <a:pt x="298" y="113"/>
                  </a:lnTo>
                  <a:lnTo>
                    <a:pt x="309" y="116"/>
                  </a:lnTo>
                  <a:lnTo>
                    <a:pt x="315" y="116"/>
                  </a:lnTo>
                  <a:lnTo>
                    <a:pt x="319" y="120"/>
                  </a:lnTo>
                  <a:lnTo>
                    <a:pt x="316" y="132"/>
                  </a:lnTo>
                  <a:lnTo>
                    <a:pt x="319" y="143"/>
                  </a:lnTo>
                  <a:lnTo>
                    <a:pt x="325" y="149"/>
                  </a:lnTo>
                  <a:lnTo>
                    <a:pt x="325" y="161"/>
                  </a:lnTo>
                  <a:lnTo>
                    <a:pt x="333" y="156"/>
                  </a:lnTo>
                  <a:lnTo>
                    <a:pt x="334" y="201"/>
                  </a:lnTo>
                  <a:lnTo>
                    <a:pt x="327" y="197"/>
                  </a:lnTo>
                  <a:lnTo>
                    <a:pt x="319" y="206"/>
                  </a:lnTo>
                  <a:lnTo>
                    <a:pt x="318" y="210"/>
                  </a:lnTo>
                  <a:lnTo>
                    <a:pt x="309" y="201"/>
                  </a:lnTo>
                  <a:lnTo>
                    <a:pt x="294" y="215"/>
                  </a:lnTo>
                  <a:lnTo>
                    <a:pt x="303" y="227"/>
                  </a:lnTo>
                  <a:lnTo>
                    <a:pt x="307" y="245"/>
                  </a:lnTo>
                  <a:lnTo>
                    <a:pt x="318" y="251"/>
                  </a:lnTo>
                  <a:lnTo>
                    <a:pt x="318" y="263"/>
                  </a:lnTo>
                  <a:lnTo>
                    <a:pt x="321" y="275"/>
                  </a:lnTo>
                  <a:lnTo>
                    <a:pt x="321" y="288"/>
                  </a:lnTo>
                  <a:lnTo>
                    <a:pt x="313" y="297"/>
                  </a:lnTo>
                  <a:lnTo>
                    <a:pt x="328" y="318"/>
                  </a:lnTo>
                  <a:lnTo>
                    <a:pt x="312" y="320"/>
                  </a:lnTo>
                  <a:lnTo>
                    <a:pt x="315" y="366"/>
                  </a:lnTo>
                  <a:lnTo>
                    <a:pt x="1" y="374"/>
                  </a:lnTo>
                  <a:close/>
                </a:path>
              </a:pathLst>
            </a:custGeom>
            <a:solidFill>
              <a:srgbClr val="FFFFD7"/>
            </a:solidFill>
            <a:ln w="12700">
              <a:solidFill>
                <a:srgbClr val="4B4B4B"/>
              </a:solidFill>
              <a:round/>
              <a:headEnd/>
              <a:tailEnd/>
            </a:ln>
          </p:spPr>
          <p:txBody>
            <a:bodyPr/>
            <a:lstStyle/>
            <a:p>
              <a:endParaRPr lang="en-US"/>
            </a:p>
          </p:txBody>
        </p:sp>
        <p:sp>
          <p:nvSpPr>
            <p:cNvPr id="24708" name="Freeform 99"/>
            <p:cNvSpPr>
              <a:spLocks/>
            </p:cNvSpPr>
            <p:nvPr/>
          </p:nvSpPr>
          <p:spPr bwMode="auto">
            <a:xfrm>
              <a:off x="584" y="2467"/>
              <a:ext cx="672" cy="458"/>
            </a:xfrm>
            <a:custGeom>
              <a:avLst/>
              <a:gdLst>
                <a:gd name="T0" fmla="*/ 2147483647 w 592"/>
                <a:gd name="T1" fmla="*/ 1021627512 h 490"/>
                <a:gd name="T2" fmla="*/ 2147483647 w 592"/>
                <a:gd name="T3" fmla="*/ 1021627512 h 490"/>
                <a:gd name="T4" fmla="*/ 2147483647 w 592"/>
                <a:gd name="T5" fmla="*/ 1021627512 h 490"/>
                <a:gd name="T6" fmla="*/ 2147483647 w 592"/>
                <a:gd name="T7" fmla="*/ 1021627512 h 490"/>
                <a:gd name="T8" fmla="*/ 2147483647 w 592"/>
                <a:gd name="T9" fmla="*/ 1021627512 h 490"/>
                <a:gd name="T10" fmla="*/ 2147483647 w 592"/>
                <a:gd name="T11" fmla="*/ 1021627512 h 490"/>
                <a:gd name="T12" fmla="*/ 2147483647 w 592"/>
                <a:gd name="T13" fmla="*/ 1021627512 h 490"/>
                <a:gd name="T14" fmla="*/ 2147483647 w 592"/>
                <a:gd name="T15" fmla="*/ 1021627512 h 490"/>
                <a:gd name="T16" fmla="*/ 2147483647 w 592"/>
                <a:gd name="T17" fmla="*/ 1021627512 h 490"/>
                <a:gd name="T18" fmla="*/ 0 w 592"/>
                <a:gd name="T19" fmla="*/ 1021627512 h 490"/>
                <a:gd name="T20" fmla="*/ 2147483647 w 592"/>
                <a:gd name="T21" fmla="*/ 1021627512 h 490"/>
                <a:gd name="T22" fmla="*/ 2147483647 w 592"/>
                <a:gd name="T23" fmla="*/ 1021627512 h 490"/>
                <a:gd name="T24" fmla="*/ 2147483647 w 592"/>
                <a:gd name="T25" fmla="*/ 1021627512 h 490"/>
                <a:gd name="T26" fmla="*/ 2147483647 w 592"/>
                <a:gd name="T27" fmla="*/ 1021627512 h 490"/>
                <a:gd name="T28" fmla="*/ 2147483647 w 592"/>
                <a:gd name="T29" fmla="*/ 1021627512 h 490"/>
                <a:gd name="T30" fmla="*/ 2147483647 w 592"/>
                <a:gd name="T31" fmla="*/ 1021627512 h 490"/>
                <a:gd name="T32" fmla="*/ 2147483647 w 592"/>
                <a:gd name="T33" fmla="*/ 1021627512 h 490"/>
                <a:gd name="T34" fmla="*/ 2147483647 w 592"/>
                <a:gd name="T35" fmla="*/ 1021627512 h 490"/>
                <a:gd name="T36" fmla="*/ 2147483647 w 592"/>
                <a:gd name="T37" fmla="*/ 1021627512 h 490"/>
                <a:gd name="T38" fmla="*/ 2147483647 w 592"/>
                <a:gd name="T39" fmla="*/ 1021627512 h 490"/>
                <a:gd name="T40" fmla="*/ 2147483647 w 592"/>
                <a:gd name="T41" fmla="*/ 1021627512 h 490"/>
                <a:gd name="T42" fmla="*/ 0 w 592"/>
                <a:gd name="T43" fmla="*/ 1021627512 h 490"/>
                <a:gd name="T44" fmla="*/ 2147483647 w 592"/>
                <a:gd name="T45" fmla="*/ 1021627512 h 490"/>
                <a:gd name="T46" fmla="*/ 2147483647 w 592"/>
                <a:gd name="T47" fmla="*/ 1021627512 h 490"/>
                <a:gd name="T48" fmla="*/ 2147483647 w 592"/>
                <a:gd name="T49" fmla="*/ 1021627512 h 490"/>
                <a:gd name="T50" fmla="*/ 2147483647 w 592"/>
                <a:gd name="T51" fmla="*/ 1021627512 h 490"/>
                <a:gd name="T52" fmla="*/ 2147483647 w 592"/>
                <a:gd name="T53" fmla="*/ 1021627512 h 490"/>
                <a:gd name="T54" fmla="*/ 2147483647 w 592"/>
                <a:gd name="T55" fmla="*/ 1021627512 h 490"/>
                <a:gd name="T56" fmla="*/ 2147483647 w 592"/>
                <a:gd name="T57" fmla="*/ 1021627512 h 490"/>
                <a:gd name="T58" fmla="*/ 2147483647 w 592"/>
                <a:gd name="T59" fmla="*/ 1021627512 h 490"/>
                <a:gd name="T60" fmla="*/ 2147483647 w 592"/>
                <a:gd name="T61" fmla="*/ 1021627512 h 490"/>
                <a:gd name="T62" fmla="*/ 2147483647 w 592"/>
                <a:gd name="T63" fmla="*/ 1021627512 h 490"/>
                <a:gd name="T64" fmla="*/ 2147483647 w 592"/>
                <a:gd name="T65" fmla="*/ 1021627512 h 490"/>
                <a:gd name="T66" fmla="*/ 2147483647 w 592"/>
                <a:gd name="T67" fmla="*/ 1021627512 h 490"/>
                <a:gd name="T68" fmla="*/ 2147483647 w 592"/>
                <a:gd name="T69" fmla="*/ 1021627512 h 490"/>
                <a:gd name="T70" fmla="*/ 2147483647 w 592"/>
                <a:gd name="T71" fmla="*/ 1021627512 h 490"/>
                <a:gd name="T72" fmla="*/ 2147483647 w 592"/>
                <a:gd name="T73" fmla="*/ 1021627512 h 490"/>
                <a:gd name="T74" fmla="*/ 2147483647 w 592"/>
                <a:gd name="T75" fmla="*/ 1021627512 h 490"/>
                <a:gd name="T76" fmla="*/ 2147483647 w 592"/>
                <a:gd name="T77" fmla="*/ 1021627512 h 490"/>
                <a:gd name="T78" fmla="*/ 2147483647 w 592"/>
                <a:gd name="T79" fmla="*/ 1021627512 h 490"/>
                <a:gd name="T80" fmla="*/ 2147483647 w 592"/>
                <a:gd name="T81" fmla="*/ 1021627512 h 490"/>
                <a:gd name="T82" fmla="*/ 2147483647 w 592"/>
                <a:gd name="T83" fmla="*/ 1021627512 h 490"/>
                <a:gd name="T84" fmla="*/ 2147483647 w 592"/>
                <a:gd name="T85" fmla="*/ 1021627512 h 490"/>
                <a:gd name="T86" fmla="*/ 2147483647 w 592"/>
                <a:gd name="T87" fmla="*/ 1021627512 h 490"/>
                <a:gd name="T88" fmla="*/ 2147483647 w 592"/>
                <a:gd name="T89" fmla="*/ 1021627512 h 490"/>
                <a:gd name="T90" fmla="*/ 2147483647 w 592"/>
                <a:gd name="T91" fmla="*/ 1021627512 h 490"/>
                <a:gd name="T92" fmla="*/ 2147483647 w 592"/>
                <a:gd name="T93" fmla="*/ 1021627512 h 490"/>
                <a:gd name="T94" fmla="*/ 2147483647 w 592"/>
                <a:gd name="T95" fmla="*/ 1021627512 h 490"/>
                <a:gd name="T96" fmla="*/ 2147483647 w 592"/>
                <a:gd name="T97" fmla="*/ 1021627512 h 490"/>
                <a:gd name="T98" fmla="*/ 2147483647 w 592"/>
                <a:gd name="T99" fmla="*/ 1021627512 h 490"/>
                <a:gd name="T100" fmla="*/ 2147483647 w 592"/>
                <a:gd name="T101" fmla="*/ 0 h 490"/>
                <a:gd name="T102" fmla="*/ 2147483647 w 592"/>
                <a:gd name="T103" fmla="*/ 1021627512 h 490"/>
                <a:gd name="T104" fmla="*/ 2147483647 w 592"/>
                <a:gd name="T105" fmla="*/ 1021627512 h 490"/>
                <a:gd name="T106" fmla="*/ 2147483647 w 592"/>
                <a:gd name="T107" fmla="*/ 1021627512 h 490"/>
                <a:gd name="T108" fmla="*/ 2147483647 w 592"/>
                <a:gd name="T109" fmla="*/ 1021627512 h 490"/>
                <a:gd name="T110" fmla="*/ 2147483647 w 592"/>
                <a:gd name="T111" fmla="*/ 0 h 490"/>
                <a:gd name="T112" fmla="*/ 2147483647 w 592"/>
                <a:gd name="T113" fmla="*/ 1021627512 h 4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2"/>
                <a:gd name="T172" fmla="*/ 0 h 490"/>
                <a:gd name="T173" fmla="*/ 592 w 592"/>
                <a:gd name="T174" fmla="*/ 490 h 4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2" h="490">
                  <a:moveTo>
                    <a:pt x="471" y="7"/>
                  </a:moveTo>
                  <a:lnTo>
                    <a:pt x="592" y="7"/>
                  </a:lnTo>
                  <a:lnTo>
                    <a:pt x="591" y="292"/>
                  </a:lnTo>
                  <a:lnTo>
                    <a:pt x="475" y="292"/>
                  </a:lnTo>
                  <a:lnTo>
                    <a:pt x="475" y="490"/>
                  </a:lnTo>
                  <a:lnTo>
                    <a:pt x="276" y="490"/>
                  </a:lnTo>
                  <a:lnTo>
                    <a:pt x="276" y="402"/>
                  </a:lnTo>
                  <a:lnTo>
                    <a:pt x="195" y="403"/>
                  </a:lnTo>
                  <a:lnTo>
                    <a:pt x="196" y="487"/>
                  </a:lnTo>
                  <a:lnTo>
                    <a:pt x="0" y="490"/>
                  </a:lnTo>
                  <a:lnTo>
                    <a:pt x="7" y="477"/>
                  </a:lnTo>
                  <a:lnTo>
                    <a:pt x="12" y="466"/>
                  </a:lnTo>
                  <a:lnTo>
                    <a:pt x="25" y="463"/>
                  </a:lnTo>
                  <a:lnTo>
                    <a:pt x="28" y="450"/>
                  </a:lnTo>
                  <a:lnTo>
                    <a:pt x="25" y="441"/>
                  </a:lnTo>
                  <a:lnTo>
                    <a:pt x="27" y="430"/>
                  </a:lnTo>
                  <a:lnTo>
                    <a:pt x="18" y="418"/>
                  </a:lnTo>
                  <a:lnTo>
                    <a:pt x="19" y="393"/>
                  </a:lnTo>
                  <a:lnTo>
                    <a:pt x="24" y="384"/>
                  </a:lnTo>
                  <a:lnTo>
                    <a:pt x="21" y="375"/>
                  </a:lnTo>
                  <a:lnTo>
                    <a:pt x="10" y="367"/>
                  </a:lnTo>
                  <a:lnTo>
                    <a:pt x="0" y="355"/>
                  </a:lnTo>
                  <a:lnTo>
                    <a:pt x="6" y="340"/>
                  </a:lnTo>
                  <a:lnTo>
                    <a:pt x="10" y="331"/>
                  </a:lnTo>
                  <a:lnTo>
                    <a:pt x="10" y="318"/>
                  </a:lnTo>
                  <a:lnTo>
                    <a:pt x="16" y="304"/>
                  </a:lnTo>
                  <a:lnTo>
                    <a:pt x="28" y="300"/>
                  </a:lnTo>
                  <a:lnTo>
                    <a:pt x="40" y="300"/>
                  </a:lnTo>
                  <a:lnTo>
                    <a:pt x="42" y="294"/>
                  </a:lnTo>
                  <a:lnTo>
                    <a:pt x="43" y="283"/>
                  </a:lnTo>
                  <a:lnTo>
                    <a:pt x="42" y="274"/>
                  </a:lnTo>
                  <a:lnTo>
                    <a:pt x="36" y="262"/>
                  </a:lnTo>
                  <a:lnTo>
                    <a:pt x="43" y="259"/>
                  </a:lnTo>
                  <a:lnTo>
                    <a:pt x="45" y="246"/>
                  </a:lnTo>
                  <a:lnTo>
                    <a:pt x="60" y="222"/>
                  </a:lnTo>
                  <a:lnTo>
                    <a:pt x="75" y="222"/>
                  </a:lnTo>
                  <a:lnTo>
                    <a:pt x="90" y="199"/>
                  </a:lnTo>
                  <a:lnTo>
                    <a:pt x="88" y="186"/>
                  </a:lnTo>
                  <a:lnTo>
                    <a:pt x="97" y="163"/>
                  </a:lnTo>
                  <a:lnTo>
                    <a:pt x="99" y="145"/>
                  </a:lnTo>
                  <a:lnTo>
                    <a:pt x="103" y="130"/>
                  </a:lnTo>
                  <a:lnTo>
                    <a:pt x="115" y="126"/>
                  </a:lnTo>
                  <a:lnTo>
                    <a:pt x="118" y="111"/>
                  </a:lnTo>
                  <a:lnTo>
                    <a:pt x="124" y="88"/>
                  </a:lnTo>
                  <a:lnTo>
                    <a:pt x="136" y="87"/>
                  </a:lnTo>
                  <a:lnTo>
                    <a:pt x="139" y="70"/>
                  </a:lnTo>
                  <a:lnTo>
                    <a:pt x="133" y="64"/>
                  </a:lnTo>
                  <a:lnTo>
                    <a:pt x="133" y="40"/>
                  </a:lnTo>
                  <a:lnTo>
                    <a:pt x="136" y="18"/>
                  </a:lnTo>
                  <a:lnTo>
                    <a:pt x="148" y="4"/>
                  </a:lnTo>
                  <a:lnTo>
                    <a:pt x="165" y="0"/>
                  </a:lnTo>
                  <a:lnTo>
                    <a:pt x="171" y="13"/>
                  </a:lnTo>
                  <a:lnTo>
                    <a:pt x="199" y="24"/>
                  </a:lnTo>
                  <a:lnTo>
                    <a:pt x="232" y="7"/>
                  </a:lnTo>
                  <a:lnTo>
                    <a:pt x="237" y="1"/>
                  </a:lnTo>
                  <a:lnTo>
                    <a:pt x="469" y="0"/>
                  </a:lnTo>
                  <a:lnTo>
                    <a:pt x="471" y="7"/>
                  </a:lnTo>
                  <a:close/>
                </a:path>
              </a:pathLst>
            </a:custGeom>
            <a:solidFill>
              <a:srgbClr val="FFFFD7"/>
            </a:solidFill>
            <a:ln w="12700">
              <a:solidFill>
                <a:srgbClr val="4B4B4B"/>
              </a:solidFill>
              <a:round/>
              <a:headEnd/>
              <a:tailEnd/>
            </a:ln>
          </p:spPr>
          <p:txBody>
            <a:bodyPr/>
            <a:lstStyle/>
            <a:p>
              <a:endParaRPr lang="en-US"/>
            </a:p>
          </p:txBody>
        </p:sp>
        <p:sp>
          <p:nvSpPr>
            <p:cNvPr id="24709" name="Freeform 100"/>
            <p:cNvSpPr>
              <a:spLocks/>
            </p:cNvSpPr>
            <p:nvPr/>
          </p:nvSpPr>
          <p:spPr bwMode="auto">
            <a:xfrm>
              <a:off x="1125" y="2450"/>
              <a:ext cx="484" cy="456"/>
            </a:xfrm>
            <a:custGeom>
              <a:avLst/>
              <a:gdLst>
                <a:gd name="T0" fmla="*/ 2147483647 w 426"/>
                <a:gd name="T1" fmla="*/ 1065473224 h 486"/>
                <a:gd name="T2" fmla="*/ 2147483647 w 426"/>
                <a:gd name="T3" fmla="*/ 1065473224 h 486"/>
                <a:gd name="T4" fmla="*/ 2147483647 w 426"/>
                <a:gd name="T5" fmla="*/ 1065473224 h 486"/>
                <a:gd name="T6" fmla="*/ 2147483647 w 426"/>
                <a:gd name="T7" fmla="*/ 1065473224 h 486"/>
                <a:gd name="T8" fmla="*/ 2147483647 w 426"/>
                <a:gd name="T9" fmla="*/ 1065473224 h 486"/>
                <a:gd name="T10" fmla="*/ 2147483647 w 426"/>
                <a:gd name="T11" fmla="*/ 1065473224 h 486"/>
                <a:gd name="T12" fmla="*/ 2147483647 w 426"/>
                <a:gd name="T13" fmla="*/ 0 h 486"/>
                <a:gd name="T14" fmla="*/ 2147483647 w 426"/>
                <a:gd name="T15" fmla="*/ 1065473224 h 486"/>
                <a:gd name="T16" fmla="*/ 2147483647 w 426"/>
                <a:gd name="T17" fmla="*/ 1065473224 h 486"/>
                <a:gd name="T18" fmla="*/ 2147483647 w 426"/>
                <a:gd name="T19" fmla="*/ 1065473224 h 486"/>
                <a:gd name="T20" fmla="*/ 2147483647 w 426"/>
                <a:gd name="T21" fmla="*/ 1065473224 h 486"/>
                <a:gd name="T22" fmla="*/ 2147483647 w 426"/>
                <a:gd name="T23" fmla="*/ 1065473224 h 486"/>
                <a:gd name="T24" fmla="*/ 2147483647 w 426"/>
                <a:gd name="T25" fmla="*/ 1065473224 h 486"/>
                <a:gd name="T26" fmla="*/ 2147483647 w 426"/>
                <a:gd name="T27" fmla="*/ 1065473224 h 486"/>
                <a:gd name="T28" fmla="*/ 2147483647 w 426"/>
                <a:gd name="T29" fmla="*/ 1065473224 h 486"/>
                <a:gd name="T30" fmla="*/ 2147483647 w 426"/>
                <a:gd name="T31" fmla="*/ 1065473224 h 486"/>
                <a:gd name="T32" fmla="*/ 2147483647 w 426"/>
                <a:gd name="T33" fmla="*/ 1065473224 h 486"/>
                <a:gd name="T34" fmla="*/ 2147483647 w 426"/>
                <a:gd name="T35" fmla="*/ 1065473224 h 486"/>
                <a:gd name="T36" fmla="*/ 2147483647 w 426"/>
                <a:gd name="T37" fmla="*/ 1065473224 h 486"/>
                <a:gd name="T38" fmla="*/ 2147483647 w 426"/>
                <a:gd name="T39" fmla="*/ 1065473224 h 486"/>
                <a:gd name="T40" fmla="*/ 2147483647 w 426"/>
                <a:gd name="T41" fmla="*/ 1065473224 h 486"/>
                <a:gd name="T42" fmla="*/ 0 w 426"/>
                <a:gd name="T43" fmla="*/ 1065473224 h 486"/>
                <a:gd name="T44" fmla="*/ 0 w 426"/>
                <a:gd name="T45" fmla="*/ 1065473224 h 486"/>
                <a:gd name="T46" fmla="*/ 2147483647 w 426"/>
                <a:gd name="T47" fmla="*/ 1065473224 h 486"/>
                <a:gd name="T48" fmla="*/ 2147483647 w 426"/>
                <a:gd name="T49" fmla="*/ 1065473224 h 486"/>
                <a:gd name="T50" fmla="*/ 2147483647 w 426"/>
                <a:gd name="T51" fmla="*/ 1065473224 h 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6"/>
                <a:gd name="T79" fmla="*/ 0 h 486"/>
                <a:gd name="T80" fmla="*/ 426 w 426"/>
                <a:gd name="T81" fmla="*/ 486 h 4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6" h="486">
                  <a:moveTo>
                    <a:pt x="239" y="23"/>
                  </a:moveTo>
                  <a:lnTo>
                    <a:pt x="239" y="11"/>
                  </a:lnTo>
                  <a:lnTo>
                    <a:pt x="287" y="11"/>
                  </a:lnTo>
                  <a:lnTo>
                    <a:pt x="288" y="9"/>
                  </a:lnTo>
                  <a:lnTo>
                    <a:pt x="318" y="8"/>
                  </a:lnTo>
                  <a:lnTo>
                    <a:pt x="318" y="2"/>
                  </a:lnTo>
                  <a:lnTo>
                    <a:pt x="413" y="0"/>
                  </a:lnTo>
                  <a:lnTo>
                    <a:pt x="416" y="321"/>
                  </a:lnTo>
                  <a:lnTo>
                    <a:pt x="426" y="338"/>
                  </a:lnTo>
                  <a:lnTo>
                    <a:pt x="422" y="348"/>
                  </a:lnTo>
                  <a:lnTo>
                    <a:pt x="416" y="360"/>
                  </a:lnTo>
                  <a:lnTo>
                    <a:pt x="408" y="375"/>
                  </a:lnTo>
                  <a:lnTo>
                    <a:pt x="402" y="377"/>
                  </a:lnTo>
                  <a:lnTo>
                    <a:pt x="396" y="389"/>
                  </a:lnTo>
                  <a:lnTo>
                    <a:pt x="402" y="399"/>
                  </a:lnTo>
                  <a:lnTo>
                    <a:pt x="401" y="408"/>
                  </a:lnTo>
                  <a:lnTo>
                    <a:pt x="396" y="420"/>
                  </a:lnTo>
                  <a:lnTo>
                    <a:pt x="276" y="419"/>
                  </a:lnTo>
                  <a:lnTo>
                    <a:pt x="275" y="471"/>
                  </a:lnTo>
                  <a:lnTo>
                    <a:pt x="48" y="470"/>
                  </a:lnTo>
                  <a:lnTo>
                    <a:pt x="47" y="485"/>
                  </a:lnTo>
                  <a:lnTo>
                    <a:pt x="0" y="486"/>
                  </a:lnTo>
                  <a:lnTo>
                    <a:pt x="0" y="309"/>
                  </a:lnTo>
                  <a:lnTo>
                    <a:pt x="116" y="309"/>
                  </a:lnTo>
                  <a:lnTo>
                    <a:pt x="116" y="23"/>
                  </a:lnTo>
                  <a:lnTo>
                    <a:pt x="239" y="23"/>
                  </a:lnTo>
                  <a:close/>
                </a:path>
              </a:pathLst>
            </a:custGeom>
            <a:solidFill>
              <a:srgbClr val="FFFFD7"/>
            </a:solidFill>
            <a:ln w="12700">
              <a:solidFill>
                <a:srgbClr val="4B4B4B"/>
              </a:solidFill>
              <a:round/>
              <a:headEnd/>
              <a:tailEnd/>
            </a:ln>
          </p:spPr>
          <p:txBody>
            <a:bodyPr/>
            <a:lstStyle/>
            <a:p>
              <a:endParaRPr lang="en-US"/>
            </a:p>
          </p:txBody>
        </p:sp>
        <p:sp>
          <p:nvSpPr>
            <p:cNvPr id="24710" name="Freeform 101"/>
            <p:cNvSpPr>
              <a:spLocks/>
            </p:cNvSpPr>
            <p:nvPr/>
          </p:nvSpPr>
          <p:spPr bwMode="auto">
            <a:xfrm>
              <a:off x="556" y="2844"/>
              <a:ext cx="779" cy="430"/>
            </a:xfrm>
            <a:custGeom>
              <a:avLst/>
              <a:gdLst>
                <a:gd name="T0" fmla="*/ 1559273899 w 802"/>
                <a:gd name="T1" fmla="*/ 1022693183 h 460"/>
                <a:gd name="T2" fmla="*/ 1559273899 w 802"/>
                <a:gd name="T3" fmla="*/ 1022693183 h 460"/>
                <a:gd name="T4" fmla="*/ 1559273899 w 802"/>
                <a:gd name="T5" fmla="*/ 0 h 460"/>
                <a:gd name="T6" fmla="*/ 1559273899 w 802"/>
                <a:gd name="T7" fmla="*/ 0 h 460"/>
                <a:gd name="T8" fmla="*/ 1559273899 w 802"/>
                <a:gd name="T9" fmla="*/ 1022693183 h 460"/>
                <a:gd name="T10" fmla="*/ 1559273899 w 802"/>
                <a:gd name="T11" fmla="*/ 1022693183 h 460"/>
                <a:gd name="T12" fmla="*/ 1559273899 w 802"/>
                <a:gd name="T13" fmla="*/ 1022693183 h 460"/>
                <a:gd name="T14" fmla="*/ 1559273899 w 802"/>
                <a:gd name="T15" fmla="*/ 1022693183 h 460"/>
                <a:gd name="T16" fmla="*/ 1559273899 w 802"/>
                <a:gd name="T17" fmla="*/ 1022693183 h 460"/>
                <a:gd name="T18" fmla="*/ 1559273899 w 802"/>
                <a:gd name="T19" fmla="*/ 1022693183 h 460"/>
                <a:gd name="T20" fmla="*/ 1559273899 w 802"/>
                <a:gd name="T21" fmla="*/ 1022693183 h 460"/>
                <a:gd name="T22" fmla="*/ 1559273899 w 802"/>
                <a:gd name="T23" fmla="*/ 1022693183 h 460"/>
                <a:gd name="T24" fmla="*/ 1559273899 w 802"/>
                <a:gd name="T25" fmla="*/ 1022693183 h 460"/>
                <a:gd name="T26" fmla="*/ 1559273899 w 802"/>
                <a:gd name="T27" fmla="*/ 1022693183 h 460"/>
                <a:gd name="T28" fmla="*/ 1559273899 w 802"/>
                <a:gd name="T29" fmla="*/ 1022693183 h 460"/>
                <a:gd name="T30" fmla="*/ 1559273899 w 802"/>
                <a:gd name="T31" fmla="*/ 1022693183 h 460"/>
                <a:gd name="T32" fmla="*/ 1559273899 w 802"/>
                <a:gd name="T33" fmla="*/ 1022693183 h 460"/>
                <a:gd name="T34" fmla="*/ 1559273899 w 802"/>
                <a:gd name="T35" fmla="*/ 1022693183 h 460"/>
                <a:gd name="T36" fmla="*/ 1559273899 w 802"/>
                <a:gd name="T37" fmla="*/ 1022693183 h 460"/>
                <a:gd name="T38" fmla="*/ 1559273899 w 802"/>
                <a:gd name="T39" fmla="*/ 1022693183 h 460"/>
                <a:gd name="T40" fmla="*/ 1559273899 w 802"/>
                <a:gd name="T41" fmla="*/ 1022693183 h 460"/>
                <a:gd name="T42" fmla="*/ 1559273899 w 802"/>
                <a:gd name="T43" fmla="*/ 1022693183 h 460"/>
                <a:gd name="T44" fmla="*/ 1559273899 w 802"/>
                <a:gd name="T45" fmla="*/ 1022693183 h 460"/>
                <a:gd name="T46" fmla="*/ 1559273899 w 802"/>
                <a:gd name="T47" fmla="*/ 1022693183 h 460"/>
                <a:gd name="T48" fmla="*/ 1559273899 w 802"/>
                <a:gd name="T49" fmla="*/ 1022693183 h 460"/>
                <a:gd name="T50" fmla="*/ 1559273899 w 802"/>
                <a:gd name="T51" fmla="*/ 1022693183 h 460"/>
                <a:gd name="T52" fmla="*/ 1559273899 w 802"/>
                <a:gd name="T53" fmla="*/ 1022693183 h 460"/>
                <a:gd name="T54" fmla="*/ 1559273899 w 802"/>
                <a:gd name="T55" fmla="*/ 1022693183 h 460"/>
                <a:gd name="T56" fmla="*/ 1559273899 w 802"/>
                <a:gd name="T57" fmla="*/ 1022693183 h 460"/>
                <a:gd name="T58" fmla="*/ 1559273899 w 802"/>
                <a:gd name="T59" fmla="*/ 1022693183 h 460"/>
                <a:gd name="T60" fmla="*/ 1559273899 w 802"/>
                <a:gd name="T61" fmla="*/ 1022693183 h 460"/>
                <a:gd name="T62" fmla="*/ 1559273899 w 802"/>
                <a:gd name="T63" fmla="*/ 1022693183 h 460"/>
                <a:gd name="T64" fmla="*/ 1559273899 w 802"/>
                <a:gd name="T65" fmla="*/ 1022693183 h 460"/>
                <a:gd name="T66" fmla="*/ 1559273899 w 802"/>
                <a:gd name="T67" fmla="*/ 1022693183 h 460"/>
                <a:gd name="T68" fmla="*/ 1559273899 w 802"/>
                <a:gd name="T69" fmla="*/ 1022693183 h 460"/>
                <a:gd name="T70" fmla="*/ 1559273899 w 802"/>
                <a:gd name="T71" fmla="*/ 1022693183 h 460"/>
                <a:gd name="T72" fmla="*/ 1559273899 w 802"/>
                <a:gd name="T73" fmla="*/ 1022693183 h 460"/>
                <a:gd name="T74" fmla="*/ 1559273899 w 802"/>
                <a:gd name="T75" fmla="*/ 1022693183 h 460"/>
                <a:gd name="T76" fmla="*/ 1559273899 w 802"/>
                <a:gd name="T77" fmla="*/ 1022693183 h 460"/>
                <a:gd name="T78" fmla="*/ 1559273899 w 802"/>
                <a:gd name="T79" fmla="*/ 1022693183 h 460"/>
                <a:gd name="T80" fmla="*/ 1559273899 w 802"/>
                <a:gd name="T81" fmla="*/ 1022693183 h 460"/>
                <a:gd name="T82" fmla="*/ 1559273899 w 802"/>
                <a:gd name="T83" fmla="*/ 1022693183 h 460"/>
                <a:gd name="T84" fmla="*/ 1559273899 w 802"/>
                <a:gd name="T85" fmla="*/ 1022693183 h 460"/>
                <a:gd name="T86" fmla="*/ 1559273899 w 802"/>
                <a:gd name="T87" fmla="*/ 1022693183 h 460"/>
                <a:gd name="T88" fmla="*/ 1559273899 w 802"/>
                <a:gd name="T89" fmla="*/ 1022693183 h 460"/>
                <a:gd name="T90" fmla="*/ 1559273899 w 802"/>
                <a:gd name="T91" fmla="*/ 1022693183 h 460"/>
                <a:gd name="T92" fmla="*/ 1559273899 w 802"/>
                <a:gd name="T93" fmla="*/ 1022693183 h 460"/>
                <a:gd name="T94" fmla="*/ 1559273899 w 802"/>
                <a:gd name="T95" fmla="*/ 1022693183 h 460"/>
                <a:gd name="T96" fmla="*/ 1559273899 w 802"/>
                <a:gd name="T97" fmla="*/ 1022693183 h 460"/>
                <a:gd name="T98" fmla="*/ 1559273899 w 802"/>
                <a:gd name="T99" fmla="*/ 1022693183 h 460"/>
                <a:gd name="T100" fmla="*/ 1559273899 w 802"/>
                <a:gd name="T101" fmla="*/ 1022693183 h 460"/>
                <a:gd name="T102" fmla="*/ 1559273899 w 802"/>
                <a:gd name="T103" fmla="*/ 1022693183 h 460"/>
                <a:gd name="T104" fmla="*/ 1559273899 w 802"/>
                <a:gd name="T105" fmla="*/ 1022693183 h 460"/>
                <a:gd name="T106" fmla="*/ 0 w 802"/>
                <a:gd name="T107" fmla="*/ 1022693183 h 460"/>
                <a:gd name="T108" fmla="*/ 1559273899 w 802"/>
                <a:gd name="T109" fmla="*/ 1022693183 h 460"/>
                <a:gd name="T110" fmla="*/ 1559273899 w 802"/>
                <a:gd name="T111" fmla="*/ 1022693183 h 460"/>
                <a:gd name="T112" fmla="*/ 1559273899 w 802"/>
                <a:gd name="T113" fmla="*/ 1022693183 h 460"/>
                <a:gd name="T114" fmla="*/ 1559273899 w 802"/>
                <a:gd name="T115" fmla="*/ 1022693183 h 460"/>
                <a:gd name="T116" fmla="*/ 1559273899 w 802"/>
                <a:gd name="T117" fmla="*/ 1022693183 h 4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2"/>
                <a:gd name="T178" fmla="*/ 0 h 460"/>
                <a:gd name="T179" fmla="*/ 802 w 802"/>
                <a:gd name="T180" fmla="*/ 460 h 4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2" h="460">
                  <a:moveTo>
                    <a:pt x="25" y="88"/>
                  </a:moveTo>
                  <a:lnTo>
                    <a:pt x="258" y="85"/>
                  </a:lnTo>
                  <a:lnTo>
                    <a:pt x="258" y="0"/>
                  </a:lnTo>
                  <a:lnTo>
                    <a:pt x="352" y="0"/>
                  </a:lnTo>
                  <a:lnTo>
                    <a:pt x="353" y="88"/>
                  </a:lnTo>
                  <a:lnTo>
                    <a:pt x="584" y="88"/>
                  </a:lnTo>
                  <a:lnTo>
                    <a:pt x="585" y="112"/>
                  </a:lnTo>
                  <a:lnTo>
                    <a:pt x="679" y="111"/>
                  </a:lnTo>
                  <a:lnTo>
                    <a:pt x="677" y="232"/>
                  </a:lnTo>
                  <a:lnTo>
                    <a:pt x="707" y="231"/>
                  </a:lnTo>
                  <a:lnTo>
                    <a:pt x="705" y="337"/>
                  </a:lnTo>
                  <a:lnTo>
                    <a:pt x="802" y="339"/>
                  </a:lnTo>
                  <a:lnTo>
                    <a:pt x="801" y="364"/>
                  </a:lnTo>
                  <a:lnTo>
                    <a:pt x="786" y="364"/>
                  </a:lnTo>
                  <a:lnTo>
                    <a:pt x="784" y="379"/>
                  </a:lnTo>
                  <a:lnTo>
                    <a:pt x="795" y="400"/>
                  </a:lnTo>
                  <a:lnTo>
                    <a:pt x="802" y="415"/>
                  </a:lnTo>
                  <a:lnTo>
                    <a:pt x="698" y="414"/>
                  </a:lnTo>
                  <a:lnTo>
                    <a:pt x="700" y="459"/>
                  </a:lnTo>
                  <a:lnTo>
                    <a:pt x="582" y="460"/>
                  </a:lnTo>
                  <a:lnTo>
                    <a:pt x="582" y="444"/>
                  </a:lnTo>
                  <a:lnTo>
                    <a:pt x="436" y="447"/>
                  </a:lnTo>
                  <a:lnTo>
                    <a:pt x="420" y="439"/>
                  </a:lnTo>
                  <a:lnTo>
                    <a:pt x="413" y="432"/>
                  </a:lnTo>
                  <a:lnTo>
                    <a:pt x="401" y="439"/>
                  </a:lnTo>
                  <a:lnTo>
                    <a:pt x="399" y="447"/>
                  </a:lnTo>
                  <a:lnTo>
                    <a:pt x="25" y="447"/>
                  </a:lnTo>
                  <a:lnTo>
                    <a:pt x="32" y="432"/>
                  </a:lnTo>
                  <a:lnTo>
                    <a:pt x="33" y="421"/>
                  </a:lnTo>
                  <a:lnTo>
                    <a:pt x="26" y="415"/>
                  </a:lnTo>
                  <a:lnTo>
                    <a:pt x="25" y="405"/>
                  </a:lnTo>
                  <a:lnTo>
                    <a:pt x="33" y="391"/>
                  </a:lnTo>
                  <a:lnTo>
                    <a:pt x="43" y="379"/>
                  </a:lnTo>
                  <a:lnTo>
                    <a:pt x="49" y="358"/>
                  </a:lnTo>
                  <a:lnTo>
                    <a:pt x="56" y="355"/>
                  </a:lnTo>
                  <a:lnTo>
                    <a:pt x="50" y="343"/>
                  </a:lnTo>
                  <a:lnTo>
                    <a:pt x="42" y="342"/>
                  </a:lnTo>
                  <a:lnTo>
                    <a:pt x="42" y="336"/>
                  </a:lnTo>
                  <a:lnTo>
                    <a:pt x="61" y="316"/>
                  </a:lnTo>
                  <a:lnTo>
                    <a:pt x="61" y="301"/>
                  </a:lnTo>
                  <a:lnTo>
                    <a:pt x="79" y="288"/>
                  </a:lnTo>
                  <a:lnTo>
                    <a:pt x="84" y="271"/>
                  </a:lnTo>
                  <a:lnTo>
                    <a:pt x="77" y="255"/>
                  </a:lnTo>
                  <a:lnTo>
                    <a:pt x="75" y="243"/>
                  </a:lnTo>
                  <a:lnTo>
                    <a:pt x="68" y="229"/>
                  </a:lnTo>
                  <a:lnTo>
                    <a:pt x="64" y="219"/>
                  </a:lnTo>
                  <a:lnTo>
                    <a:pt x="56" y="216"/>
                  </a:lnTo>
                  <a:lnTo>
                    <a:pt x="49" y="205"/>
                  </a:lnTo>
                  <a:lnTo>
                    <a:pt x="33" y="198"/>
                  </a:lnTo>
                  <a:lnTo>
                    <a:pt x="19" y="186"/>
                  </a:lnTo>
                  <a:lnTo>
                    <a:pt x="18" y="174"/>
                  </a:lnTo>
                  <a:lnTo>
                    <a:pt x="12" y="159"/>
                  </a:lnTo>
                  <a:lnTo>
                    <a:pt x="1" y="157"/>
                  </a:lnTo>
                  <a:lnTo>
                    <a:pt x="0" y="147"/>
                  </a:lnTo>
                  <a:lnTo>
                    <a:pt x="5" y="133"/>
                  </a:lnTo>
                  <a:lnTo>
                    <a:pt x="12" y="126"/>
                  </a:lnTo>
                  <a:lnTo>
                    <a:pt x="11" y="114"/>
                  </a:lnTo>
                  <a:lnTo>
                    <a:pt x="8" y="102"/>
                  </a:lnTo>
                  <a:lnTo>
                    <a:pt x="25" y="88"/>
                  </a:lnTo>
                  <a:close/>
                </a:path>
              </a:pathLst>
            </a:custGeom>
            <a:solidFill>
              <a:srgbClr val="FFFFD7"/>
            </a:solidFill>
            <a:ln w="12700">
              <a:solidFill>
                <a:srgbClr val="4B4B4B"/>
              </a:solidFill>
              <a:round/>
              <a:headEnd/>
              <a:tailEnd/>
            </a:ln>
          </p:spPr>
          <p:txBody>
            <a:bodyPr/>
            <a:lstStyle/>
            <a:p>
              <a:endParaRPr lang="en-US"/>
            </a:p>
          </p:txBody>
        </p:sp>
        <p:sp>
          <p:nvSpPr>
            <p:cNvPr id="24711" name="Freeform 102"/>
            <p:cNvSpPr>
              <a:spLocks/>
            </p:cNvSpPr>
            <p:nvPr/>
          </p:nvSpPr>
          <p:spPr bwMode="auto">
            <a:xfrm>
              <a:off x="393" y="3248"/>
              <a:ext cx="1191" cy="468"/>
            </a:xfrm>
            <a:custGeom>
              <a:avLst/>
              <a:gdLst>
                <a:gd name="T0" fmla="*/ 1533822417 w 1228"/>
                <a:gd name="T1" fmla="*/ 1060539676 h 499"/>
                <a:gd name="T2" fmla="*/ 1533822417 w 1228"/>
                <a:gd name="T3" fmla="*/ 0 h 499"/>
                <a:gd name="T4" fmla="*/ 1533822417 w 1228"/>
                <a:gd name="T5" fmla="*/ 1060539676 h 499"/>
                <a:gd name="T6" fmla="*/ 1533822417 w 1228"/>
                <a:gd name="T7" fmla="*/ 1060539676 h 499"/>
                <a:gd name="T8" fmla="*/ 1533822417 w 1228"/>
                <a:gd name="T9" fmla="*/ 1060539676 h 499"/>
                <a:gd name="T10" fmla="*/ 1533822417 w 1228"/>
                <a:gd name="T11" fmla="*/ 1060539676 h 499"/>
                <a:gd name="T12" fmla="*/ 1533822417 w 1228"/>
                <a:gd name="T13" fmla="*/ 1060539676 h 499"/>
                <a:gd name="T14" fmla="*/ 1533822417 w 1228"/>
                <a:gd name="T15" fmla="*/ 1060539676 h 499"/>
                <a:gd name="T16" fmla="*/ 1533822417 w 1228"/>
                <a:gd name="T17" fmla="*/ 1060539676 h 499"/>
                <a:gd name="T18" fmla="*/ 1533822417 w 1228"/>
                <a:gd name="T19" fmla="*/ 1060539676 h 499"/>
                <a:gd name="T20" fmla="*/ 1533822417 w 1228"/>
                <a:gd name="T21" fmla="*/ 1060539676 h 499"/>
                <a:gd name="T22" fmla="*/ 1533822417 w 1228"/>
                <a:gd name="T23" fmla="*/ 1060539676 h 499"/>
                <a:gd name="T24" fmla="*/ 1533822417 w 1228"/>
                <a:gd name="T25" fmla="*/ 1060539676 h 499"/>
                <a:gd name="T26" fmla="*/ 1533822417 w 1228"/>
                <a:gd name="T27" fmla="*/ 1060539676 h 499"/>
                <a:gd name="T28" fmla="*/ 1533822417 w 1228"/>
                <a:gd name="T29" fmla="*/ 1060539676 h 499"/>
                <a:gd name="T30" fmla="*/ 1533822417 w 1228"/>
                <a:gd name="T31" fmla="*/ 1060539676 h 499"/>
                <a:gd name="T32" fmla="*/ 1533822417 w 1228"/>
                <a:gd name="T33" fmla="*/ 1060539676 h 499"/>
                <a:gd name="T34" fmla="*/ 1533822417 w 1228"/>
                <a:gd name="T35" fmla="*/ 1060539676 h 499"/>
                <a:gd name="T36" fmla="*/ 1533822417 w 1228"/>
                <a:gd name="T37" fmla="*/ 1060539676 h 499"/>
                <a:gd name="T38" fmla="*/ 1533822417 w 1228"/>
                <a:gd name="T39" fmla="*/ 1060539676 h 499"/>
                <a:gd name="T40" fmla="*/ 1533822417 w 1228"/>
                <a:gd name="T41" fmla="*/ 1060539676 h 499"/>
                <a:gd name="T42" fmla="*/ 1533822417 w 1228"/>
                <a:gd name="T43" fmla="*/ 1060539676 h 499"/>
                <a:gd name="T44" fmla="*/ 1533822417 w 1228"/>
                <a:gd name="T45" fmla="*/ 1060539676 h 499"/>
                <a:gd name="T46" fmla="*/ 1533822417 w 1228"/>
                <a:gd name="T47" fmla="*/ 1060539676 h 499"/>
                <a:gd name="T48" fmla="*/ 1533822417 w 1228"/>
                <a:gd name="T49" fmla="*/ 1060539676 h 499"/>
                <a:gd name="T50" fmla="*/ 1533822417 w 1228"/>
                <a:gd name="T51" fmla="*/ 1060539676 h 499"/>
                <a:gd name="T52" fmla="*/ 1533822417 w 1228"/>
                <a:gd name="T53" fmla="*/ 1060539676 h 499"/>
                <a:gd name="T54" fmla="*/ 1533822417 w 1228"/>
                <a:gd name="T55" fmla="*/ 1060539676 h 499"/>
                <a:gd name="T56" fmla="*/ 1533822417 w 1228"/>
                <a:gd name="T57" fmla="*/ 1060539676 h 499"/>
                <a:gd name="T58" fmla="*/ 1533822417 w 1228"/>
                <a:gd name="T59" fmla="*/ 1060539676 h 499"/>
                <a:gd name="T60" fmla="*/ 1533822417 w 1228"/>
                <a:gd name="T61" fmla="*/ 1060539676 h 499"/>
                <a:gd name="T62" fmla="*/ 1533822417 w 1228"/>
                <a:gd name="T63" fmla="*/ 1060539676 h 499"/>
                <a:gd name="T64" fmla="*/ 1533822417 w 1228"/>
                <a:gd name="T65" fmla="*/ 1060539676 h 499"/>
                <a:gd name="T66" fmla="*/ 1533822417 w 1228"/>
                <a:gd name="T67" fmla="*/ 1060539676 h 499"/>
                <a:gd name="T68" fmla="*/ 1533822417 w 1228"/>
                <a:gd name="T69" fmla="*/ 1060539676 h 499"/>
                <a:gd name="T70" fmla="*/ 1533822417 w 1228"/>
                <a:gd name="T71" fmla="*/ 1060539676 h 499"/>
                <a:gd name="T72" fmla="*/ 1533822417 w 1228"/>
                <a:gd name="T73" fmla="*/ 1060539676 h 499"/>
                <a:gd name="T74" fmla="*/ 1533822417 w 1228"/>
                <a:gd name="T75" fmla="*/ 1060539676 h 499"/>
                <a:gd name="T76" fmla="*/ 1533822417 w 1228"/>
                <a:gd name="T77" fmla="*/ 1060539676 h 499"/>
                <a:gd name="T78" fmla="*/ 1533822417 w 1228"/>
                <a:gd name="T79" fmla="*/ 1060539676 h 499"/>
                <a:gd name="T80" fmla="*/ 1533822417 w 1228"/>
                <a:gd name="T81" fmla="*/ 1060539676 h 499"/>
                <a:gd name="T82" fmla="*/ 1533822417 w 1228"/>
                <a:gd name="T83" fmla="*/ 1060539676 h 499"/>
                <a:gd name="T84" fmla="*/ 1533822417 w 1228"/>
                <a:gd name="T85" fmla="*/ 1060539676 h 499"/>
                <a:gd name="T86" fmla="*/ 1533822417 w 1228"/>
                <a:gd name="T87" fmla="*/ 1060539676 h 499"/>
                <a:gd name="T88" fmla="*/ 1533822417 w 1228"/>
                <a:gd name="T89" fmla="*/ 1060539676 h 499"/>
                <a:gd name="T90" fmla="*/ 1533822417 w 1228"/>
                <a:gd name="T91" fmla="*/ 1060539676 h 499"/>
                <a:gd name="T92" fmla="*/ 1533822417 w 1228"/>
                <a:gd name="T93" fmla="*/ 1060539676 h 499"/>
                <a:gd name="T94" fmla="*/ 1533822417 w 1228"/>
                <a:gd name="T95" fmla="*/ 1060539676 h 499"/>
                <a:gd name="T96" fmla="*/ 1533822417 w 1228"/>
                <a:gd name="T97" fmla="*/ 1060539676 h 499"/>
                <a:gd name="T98" fmla="*/ 1533822417 w 1228"/>
                <a:gd name="T99" fmla="*/ 1060539676 h 499"/>
                <a:gd name="T100" fmla="*/ 1533822417 w 1228"/>
                <a:gd name="T101" fmla="*/ 1060539676 h 499"/>
                <a:gd name="T102" fmla="*/ 1533822417 w 1228"/>
                <a:gd name="T103" fmla="*/ 1060539676 h 499"/>
                <a:gd name="T104" fmla="*/ 1533822417 w 1228"/>
                <a:gd name="T105" fmla="*/ 1060539676 h 499"/>
                <a:gd name="T106" fmla="*/ 1533822417 w 1228"/>
                <a:gd name="T107" fmla="*/ 1060539676 h 499"/>
                <a:gd name="T108" fmla="*/ 1533822417 w 1228"/>
                <a:gd name="T109" fmla="*/ 1060539676 h 499"/>
                <a:gd name="T110" fmla="*/ 1533822417 w 1228"/>
                <a:gd name="T111" fmla="*/ 1060539676 h 499"/>
                <a:gd name="T112" fmla="*/ 0 w 1228"/>
                <a:gd name="T113" fmla="*/ 1060539676 h 499"/>
                <a:gd name="T114" fmla="*/ 1533822417 w 1228"/>
                <a:gd name="T115" fmla="*/ 1060539676 h 499"/>
                <a:gd name="T116" fmla="*/ 1533822417 w 1228"/>
                <a:gd name="T117" fmla="*/ 1060539676 h 499"/>
                <a:gd name="T118" fmla="*/ 1533822417 w 1228"/>
                <a:gd name="T119" fmla="*/ 1060539676 h 499"/>
                <a:gd name="T120" fmla="*/ 1533822417 w 1228"/>
                <a:gd name="T121" fmla="*/ 1060539676 h 499"/>
                <a:gd name="T122" fmla="*/ 1533822417 w 1228"/>
                <a:gd name="T123" fmla="*/ 1060539676 h 4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8"/>
                <a:gd name="T187" fmla="*/ 0 h 499"/>
                <a:gd name="T188" fmla="*/ 1228 w 1228"/>
                <a:gd name="T189" fmla="*/ 499 h 4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8" h="499">
                  <a:moveTo>
                    <a:pt x="190" y="15"/>
                  </a:moveTo>
                  <a:lnTo>
                    <a:pt x="568" y="16"/>
                  </a:lnTo>
                  <a:lnTo>
                    <a:pt x="574" y="6"/>
                  </a:lnTo>
                  <a:lnTo>
                    <a:pt x="584" y="0"/>
                  </a:lnTo>
                  <a:lnTo>
                    <a:pt x="591" y="9"/>
                  </a:lnTo>
                  <a:lnTo>
                    <a:pt x="606" y="15"/>
                  </a:lnTo>
                  <a:lnTo>
                    <a:pt x="749" y="13"/>
                  </a:lnTo>
                  <a:lnTo>
                    <a:pt x="751" y="27"/>
                  </a:lnTo>
                  <a:lnTo>
                    <a:pt x="1224" y="27"/>
                  </a:lnTo>
                  <a:lnTo>
                    <a:pt x="1228" y="499"/>
                  </a:lnTo>
                  <a:lnTo>
                    <a:pt x="1173" y="483"/>
                  </a:lnTo>
                  <a:lnTo>
                    <a:pt x="1129" y="469"/>
                  </a:lnTo>
                  <a:lnTo>
                    <a:pt x="1088" y="453"/>
                  </a:lnTo>
                  <a:lnTo>
                    <a:pt x="1039" y="435"/>
                  </a:lnTo>
                  <a:lnTo>
                    <a:pt x="1011" y="418"/>
                  </a:lnTo>
                  <a:lnTo>
                    <a:pt x="961" y="394"/>
                  </a:lnTo>
                  <a:lnTo>
                    <a:pt x="890" y="358"/>
                  </a:lnTo>
                  <a:lnTo>
                    <a:pt x="778" y="325"/>
                  </a:lnTo>
                  <a:lnTo>
                    <a:pt x="778" y="318"/>
                  </a:lnTo>
                  <a:lnTo>
                    <a:pt x="795" y="316"/>
                  </a:lnTo>
                  <a:lnTo>
                    <a:pt x="802" y="315"/>
                  </a:lnTo>
                  <a:lnTo>
                    <a:pt x="810" y="309"/>
                  </a:lnTo>
                  <a:lnTo>
                    <a:pt x="821" y="316"/>
                  </a:lnTo>
                  <a:lnTo>
                    <a:pt x="835" y="328"/>
                  </a:lnTo>
                  <a:lnTo>
                    <a:pt x="852" y="334"/>
                  </a:lnTo>
                  <a:lnTo>
                    <a:pt x="866" y="330"/>
                  </a:lnTo>
                  <a:lnTo>
                    <a:pt x="867" y="322"/>
                  </a:lnTo>
                  <a:lnTo>
                    <a:pt x="855" y="318"/>
                  </a:lnTo>
                  <a:lnTo>
                    <a:pt x="855" y="304"/>
                  </a:lnTo>
                  <a:lnTo>
                    <a:pt x="839" y="307"/>
                  </a:lnTo>
                  <a:lnTo>
                    <a:pt x="825" y="307"/>
                  </a:lnTo>
                  <a:lnTo>
                    <a:pt x="806" y="307"/>
                  </a:lnTo>
                  <a:lnTo>
                    <a:pt x="786" y="316"/>
                  </a:lnTo>
                  <a:lnTo>
                    <a:pt x="778" y="310"/>
                  </a:lnTo>
                  <a:lnTo>
                    <a:pt x="746" y="318"/>
                  </a:lnTo>
                  <a:lnTo>
                    <a:pt x="730" y="309"/>
                  </a:lnTo>
                  <a:lnTo>
                    <a:pt x="701" y="309"/>
                  </a:lnTo>
                  <a:lnTo>
                    <a:pt x="670" y="301"/>
                  </a:lnTo>
                  <a:lnTo>
                    <a:pt x="624" y="301"/>
                  </a:lnTo>
                  <a:lnTo>
                    <a:pt x="578" y="309"/>
                  </a:lnTo>
                  <a:lnTo>
                    <a:pt x="554" y="312"/>
                  </a:lnTo>
                  <a:lnTo>
                    <a:pt x="554" y="307"/>
                  </a:lnTo>
                  <a:lnTo>
                    <a:pt x="552" y="301"/>
                  </a:lnTo>
                  <a:lnTo>
                    <a:pt x="559" y="297"/>
                  </a:lnTo>
                  <a:lnTo>
                    <a:pt x="566" y="288"/>
                  </a:lnTo>
                  <a:lnTo>
                    <a:pt x="561" y="280"/>
                  </a:lnTo>
                  <a:lnTo>
                    <a:pt x="549" y="277"/>
                  </a:lnTo>
                  <a:lnTo>
                    <a:pt x="542" y="262"/>
                  </a:lnTo>
                  <a:lnTo>
                    <a:pt x="549" y="255"/>
                  </a:lnTo>
                  <a:lnTo>
                    <a:pt x="557" y="246"/>
                  </a:lnTo>
                  <a:lnTo>
                    <a:pt x="566" y="237"/>
                  </a:lnTo>
                  <a:lnTo>
                    <a:pt x="577" y="235"/>
                  </a:lnTo>
                  <a:lnTo>
                    <a:pt x="606" y="240"/>
                  </a:lnTo>
                  <a:lnTo>
                    <a:pt x="642" y="225"/>
                  </a:lnTo>
                  <a:lnTo>
                    <a:pt x="649" y="204"/>
                  </a:lnTo>
                  <a:lnTo>
                    <a:pt x="647" y="189"/>
                  </a:lnTo>
                  <a:lnTo>
                    <a:pt x="651" y="177"/>
                  </a:lnTo>
                  <a:lnTo>
                    <a:pt x="644" y="156"/>
                  </a:lnTo>
                  <a:lnTo>
                    <a:pt x="642" y="144"/>
                  </a:lnTo>
                  <a:lnTo>
                    <a:pt x="612" y="102"/>
                  </a:lnTo>
                  <a:lnTo>
                    <a:pt x="620" y="78"/>
                  </a:lnTo>
                  <a:lnTo>
                    <a:pt x="617" y="64"/>
                  </a:lnTo>
                  <a:lnTo>
                    <a:pt x="613" y="48"/>
                  </a:lnTo>
                  <a:lnTo>
                    <a:pt x="609" y="36"/>
                  </a:lnTo>
                  <a:lnTo>
                    <a:pt x="603" y="18"/>
                  </a:lnTo>
                  <a:lnTo>
                    <a:pt x="599" y="12"/>
                  </a:lnTo>
                  <a:lnTo>
                    <a:pt x="582" y="1"/>
                  </a:lnTo>
                  <a:lnTo>
                    <a:pt x="574" y="9"/>
                  </a:lnTo>
                  <a:lnTo>
                    <a:pt x="564" y="27"/>
                  </a:lnTo>
                  <a:lnTo>
                    <a:pt x="556" y="39"/>
                  </a:lnTo>
                  <a:lnTo>
                    <a:pt x="557" y="55"/>
                  </a:lnTo>
                  <a:lnTo>
                    <a:pt x="564" y="75"/>
                  </a:lnTo>
                  <a:lnTo>
                    <a:pt x="564" y="112"/>
                  </a:lnTo>
                  <a:lnTo>
                    <a:pt x="561" y="124"/>
                  </a:lnTo>
                  <a:lnTo>
                    <a:pt x="556" y="138"/>
                  </a:lnTo>
                  <a:lnTo>
                    <a:pt x="566" y="151"/>
                  </a:lnTo>
                  <a:lnTo>
                    <a:pt x="550" y="175"/>
                  </a:lnTo>
                  <a:lnTo>
                    <a:pt x="536" y="174"/>
                  </a:lnTo>
                  <a:lnTo>
                    <a:pt x="517" y="190"/>
                  </a:lnTo>
                  <a:lnTo>
                    <a:pt x="482" y="193"/>
                  </a:lnTo>
                  <a:lnTo>
                    <a:pt x="459" y="202"/>
                  </a:lnTo>
                  <a:lnTo>
                    <a:pt x="459" y="214"/>
                  </a:lnTo>
                  <a:lnTo>
                    <a:pt x="475" y="225"/>
                  </a:lnTo>
                  <a:lnTo>
                    <a:pt x="486" y="223"/>
                  </a:lnTo>
                  <a:lnTo>
                    <a:pt x="497" y="241"/>
                  </a:lnTo>
                  <a:lnTo>
                    <a:pt x="511" y="256"/>
                  </a:lnTo>
                  <a:lnTo>
                    <a:pt x="524" y="253"/>
                  </a:lnTo>
                  <a:lnTo>
                    <a:pt x="542" y="256"/>
                  </a:lnTo>
                  <a:lnTo>
                    <a:pt x="545" y="270"/>
                  </a:lnTo>
                  <a:lnTo>
                    <a:pt x="543" y="318"/>
                  </a:lnTo>
                  <a:lnTo>
                    <a:pt x="511" y="309"/>
                  </a:lnTo>
                  <a:lnTo>
                    <a:pt x="494" y="304"/>
                  </a:lnTo>
                  <a:lnTo>
                    <a:pt x="476" y="309"/>
                  </a:lnTo>
                  <a:lnTo>
                    <a:pt x="447" y="304"/>
                  </a:lnTo>
                  <a:lnTo>
                    <a:pt x="415" y="304"/>
                  </a:lnTo>
                  <a:lnTo>
                    <a:pt x="384" y="310"/>
                  </a:lnTo>
                  <a:lnTo>
                    <a:pt x="353" y="313"/>
                  </a:lnTo>
                  <a:lnTo>
                    <a:pt x="320" y="319"/>
                  </a:lnTo>
                  <a:lnTo>
                    <a:pt x="290" y="321"/>
                  </a:lnTo>
                  <a:lnTo>
                    <a:pt x="262" y="327"/>
                  </a:lnTo>
                  <a:lnTo>
                    <a:pt x="239" y="328"/>
                  </a:lnTo>
                  <a:lnTo>
                    <a:pt x="218" y="334"/>
                  </a:lnTo>
                  <a:lnTo>
                    <a:pt x="186" y="336"/>
                  </a:lnTo>
                  <a:lnTo>
                    <a:pt x="151" y="348"/>
                  </a:lnTo>
                  <a:lnTo>
                    <a:pt x="113" y="367"/>
                  </a:lnTo>
                  <a:lnTo>
                    <a:pt x="93" y="388"/>
                  </a:lnTo>
                  <a:lnTo>
                    <a:pt x="77" y="361"/>
                  </a:lnTo>
                  <a:lnTo>
                    <a:pt x="74" y="343"/>
                  </a:lnTo>
                  <a:lnTo>
                    <a:pt x="67" y="334"/>
                  </a:lnTo>
                  <a:lnTo>
                    <a:pt x="49" y="328"/>
                  </a:lnTo>
                  <a:lnTo>
                    <a:pt x="36" y="315"/>
                  </a:lnTo>
                  <a:lnTo>
                    <a:pt x="25" y="294"/>
                  </a:lnTo>
                  <a:lnTo>
                    <a:pt x="4" y="285"/>
                  </a:lnTo>
                  <a:lnTo>
                    <a:pt x="0" y="271"/>
                  </a:lnTo>
                  <a:lnTo>
                    <a:pt x="0" y="256"/>
                  </a:lnTo>
                  <a:lnTo>
                    <a:pt x="75" y="198"/>
                  </a:lnTo>
                  <a:lnTo>
                    <a:pt x="96" y="168"/>
                  </a:lnTo>
                  <a:lnTo>
                    <a:pt x="103" y="133"/>
                  </a:lnTo>
                  <a:lnTo>
                    <a:pt x="114" y="109"/>
                  </a:lnTo>
                  <a:lnTo>
                    <a:pt x="144" y="66"/>
                  </a:lnTo>
                  <a:lnTo>
                    <a:pt x="155" y="57"/>
                  </a:lnTo>
                  <a:lnTo>
                    <a:pt x="174" y="48"/>
                  </a:lnTo>
                  <a:lnTo>
                    <a:pt x="183" y="34"/>
                  </a:lnTo>
                  <a:lnTo>
                    <a:pt x="190" y="15"/>
                  </a:lnTo>
                  <a:close/>
                </a:path>
              </a:pathLst>
            </a:custGeom>
            <a:solidFill>
              <a:srgbClr val="FFFFD7"/>
            </a:solidFill>
            <a:ln w="12700">
              <a:solidFill>
                <a:srgbClr val="4B4B4B"/>
              </a:solidFill>
              <a:round/>
              <a:headEnd/>
              <a:tailEnd/>
            </a:ln>
          </p:spPr>
          <p:txBody>
            <a:bodyPr/>
            <a:lstStyle/>
            <a:p>
              <a:endParaRPr lang="en-US"/>
            </a:p>
          </p:txBody>
        </p:sp>
        <p:sp>
          <p:nvSpPr>
            <p:cNvPr id="24712" name="Freeform 103"/>
            <p:cNvSpPr>
              <a:spLocks/>
            </p:cNvSpPr>
            <p:nvPr/>
          </p:nvSpPr>
          <p:spPr bwMode="auto">
            <a:xfrm>
              <a:off x="844" y="1250"/>
              <a:ext cx="644" cy="774"/>
            </a:xfrm>
            <a:custGeom>
              <a:avLst/>
              <a:gdLst>
                <a:gd name="T0" fmla="*/ 2147483647 w 566"/>
                <a:gd name="T1" fmla="*/ 1050264121 h 826"/>
                <a:gd name="T2" fmla="*/ 2147483647 w 566"/>
                <a:gd name="T3" fmla="*/ 1050264121 h 826"/>
                <a:gd name="T4" fmla="*/ 2147483647 w 566"/>
                <a:gd name="T5" fmla="*/ 1050264121 h 826"/>
                <a:gd name="T6" fmla="*/ 2147483647 w 566"/>
                <a:gd name="T7" fmla="*/ 1050264121 h 826"/>
                <a:gd name="T8" fmla="*/ 2147483647 w 566"/>
                <a:gd name="T9" fmla="*/ 1050264121 h 826"/>
                <a:gd name="T10" fmla="*/ 2147483647 w 566"/>
                <a:gd name="T11" fmla="*/ 1050264121 h 826"/>
                <a:gd name="T12" fmla="*/ 2147483647 w 566"/>
                <a:gd name="T13" fmla="*/ 1050264121 h 826"/>
                <a:gd name="T14" fmla="*/ 2147483647 w 566"/>
                <a:gd name="T15" fmla="*/ 1050264121 h 826"/>
                <a:gd name="T16" fmla="*/ 2147483647 w 566"/>
                <a:gd name="T17" fmla="*/ 1050264121 h 826"/>
                <a:gd name="T18" fmla="*/ 2147483647 w 566"/>
                <a:gd name="T19" fmla="*/ 1050264121 h 826"/>
                <a:gd name="T20" fmla="*/ 2147483647 w 566"/>
                <a:gd name="T21" fmla="*/ 1050264121 h 826"/>
                <a:gd name="T22" fmla="*/ 2147483647 w 566"/>
                <a:gd name="T23" fmla="*/ 1050264121 h 826"/>
                <a:gd name="T24" fmla="*/ 2147483647 w 566"/>
                <a:gd name="T25" fmla="*/ 1050264121 h 826"/>
                <a:gd name="T26" fmla="*/ 2147483647 w 566"/>
                <a:gd name="T27" fmla="*/ 1050264121 h 826"/>
                <a:gd name="T28" fmla="*/ 2147483647 w 566"/>
                <a:gd name="T29" fmla="*/ 0 h 826"/>
                <a:gd name="T30" fmla="*/ 2147483647 w 566"/>
                <a:gd name="T31" fmla="*/ 1050264121 h 826"/>
                <a:gd name="T32" fmla="*/ 2147483647 w 566"/>
                <a:gd name="T33" fmla="*/ 1050264121 h 826"/>
                <a:gd name="T34" fmla="*/ 2147483647 w 566"/>
                <a:gd name="T35" fmla="*/ 1050264121 h 826"/>
                <a:gd name="T36" fmla="*/ 2147483647 w 566"/>
                <a:gd name="T37" fmla="*/ 1050264121 h 826"/>
                <a:gd name="T38" fmla="*/ 2147483647 w 566"/>
                <a:gd name="T39" fmla="*/ 1050264121 h 826"/>
                <a:gd name="T40" fmla="*/ 2147483647 w 566"/>
                <a:gd name="T41" fmla="*/ 1050264121 h 826"/>
                <a:gd name="T42" fmla="*/ 2147483647 w 566"/>
                <a:gd name="T43" fmla="*/ 1050264121 h 826"/>
                <a:gd name="T44" fmla="*/ 2147483647 w 566"/>
                <a:gd name="T45" fmla="*/ 1050264121 h 826"/>
                <a:gd name="T46" fmla="*/ 2147483647 w 566"/>
                <a:gd name="T47" fmla="*/ 1050264121 h 826"/>
                <a:gd name="T48" fmla="*/ 2147483647 w 566"/>
                <a:gd name="T49" fmla="*/ 1050264121 h 826"/>
                <a:gd name="T50" fmla="*/ 2147483647 w 566"/>
                <a:gd name="T51" fmla="*/ 1050264121 h 826"/>
                <a:gd name="T52" fmla="*/ 2147483647 w 566"/>
                <a:gd name="T53" fmla="*/ 1050264121 h 826"/>
                <a:gd name="T54" fmla="*/ 2147483647 w 566"/>
                <a:gd name="T55" fmla="*/ 1050264121 h 826"/>
                <a:gd name="T56" fmla="*/ 2147483647 w 566"/>
                <a:gd name="T57" fmla="*/ 1050264121 h 826"/>
                <a:gd name="T58" fmla="*/ 2147483647 w 566"/>
                <a:gd name="T59" fmla="*/ 1050264121 h 826"/>
                <a:gd name="T60" fmla="*/ 2147483647 w 566"/>
                <a:gd name="T61" fmla="*/ 1050264121 h 826"/>
                <a:gd name="T62" fmla="*/ 2147483647 w 566"/>
                <a:gd name="T63" fmla="*/ 1050264121 h 826"/>
                <a:gd name="T64" fmla="*/ 2147483647 w 566"/>
                <a:gd name="T65" fmla="*/ 1050264121 h 826"/>
                <a:gd name="T66" fmla="*/ 2147483647 w 566"/>
                <a:gd name="T67" fmla="*/ 1050264121 h 826"/>
                <a:gd name="T68" fmla="*/ 2147483647 w 566"/>
                <a:gd name="T69" fmla="*/ 1050264121 h 826"/>
                <a:gd name="T70" fmla="*/ 2147483647 w 566"/>
                <a:gd name="T71" fmla="*/ 1050264121 h 826"/>
                <a:gd name="T72" fmla="*/ 2147483647 w 566"/>
                <a:gd name="T73" fmla="*/ 1050264121 h 826"/>
                <a:gd name="T74" fmla="*/ 2147483647 w 566"/>
                <a:gd name="T75" fmla="*/ 1050264121 h 826"/>
                <a:gd name="T76" fmla="*/ 2147483647 w 566"/>
                <a:gd name="T77" fmla="*/ 1050264121 h 826"/>
                <a:gd name="T78" fmla="*/ 2147483647 w 566"/>
                <a:gd name="T79" fmla="*/ 1050264121 h 826"/>
                <a:gd name="T80" fmla="*/ 2147483647 w 566"/>
                <a:gd name="T81" fmla="*/ 1050264121 h 826"/>
                <a:gd name="T82" fmla="*/ 2147483647 w 566"/>
                <a:gd name="T83" fmla="*/ 1050264121 h 826"/>
                <a:gd name="T84" fmla="*/ 2147483647 w 566"/>
                <a:gd name="T85" fmla="*/ 1050264121 h 826"/>
                <a:gd name="T86" fmla="*/ 2147483647 w 566"/>
                <a:gd name="T87" fmla="*/ 1050264121 h 826"/>
                <a:gd name="T88" fmla="*/ 2147483647 w 566"/>
                <a:gd name="T89" fmla="*/ 1050264121 h 826"/>
                <a:gd name="T90" fmla="*/ 2147483647 w 566"/>
                <a:gd name="T91" fmla="*/ 1050264121 h 826"/>
                <a:gd name="T92" fmla="*/ 2147483647 w 566"/>
                <a:gd name="T93" fmla="*/ 1050264121 h 826"/>
                <a:gd name="T94" fmla="*/ 2147483647 w 566"/>
                <a:gd name="T95" fmla="*/ 1050264121 h 826"/>
                <a:gd name="T96" fmla="*/ 2147483647 w 566"/>
                <a:gd name="T97" fmla="*/ 1050264121 h 826"/>
                <a:gd name="T98" fmla="*/ 2147483647 w 566"/>
                <a:gd name="T99" fmla="*/ 1050264121 h 826"/>
                <a:gd name="T100" fmla="*/ 2147483647 w 566"/>
                <a:gd name="T101" fmla="*/ 1050264121 h 826"/>
                <a:gd name="T102" fmla="*/ 2147483647 w 566"/>
                <a:gd name="T103" fmla="*/ 1050264121 h 826"/>
                <a:gd name="T104" fmla="*/ 2147483647 w 566"/>
                <a:gd name="T105" fmla="*/ 1050264121 h 826"/>
                <a:gd name="T106" fmla="*/ 2147483647 w 566"/>
                <a:gd name="T107" fmla="*/ 1050264121 h 826"/>
                <a:gd name="T108" fmla="*/ 2147483647 w 566"/>
                <a:gd name="T109" fmla="*/ 1050264121 h 826"/>
                <a:gd name="T110" fmla="*/ 2147483647 w 566"/>
                <a:gd name="T111" fmla="*/ 1050264121 h 826"/>
                <a:gd name="T112" fmla="*/ 2147483647 w 566"/>
                <a:gd name="T113" fmla="*/ 1050264121 h 8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6"/>
                <a:gd name="T172" fmla="*/ 0 h 826"/>
                <a:gd name="T173" fmla="*/ 566 w 566"/>
                <a:gd name="T174" fmla="*/ 826 h 8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6" h="826">
                  <a:moveTo>
                    <a:pt x="0" y="451"/>
                  </a:moveTo>
                  <a:lnTo>
                    <a:pt x="3" y="241"/>
                  </a:lnTo>
                  <a:lnTo>
                    <a:pt x="23" y="228"/>
                  </a:lnTo>
                  <a:lnTo>
                    <a:pt x="30" y="238"/>
                  </a:lnTo>
                  <a:lnTo>
                    <a:pt x="41" y="232"/>
                  </a:lnTo>
                  <a:lnTo>
                    <a:pt x="50" y="234"/>
                  </a:lnTo>
                  <a:lnTo>
                    <a:pt x="56" y="220"/>
                  </a:lnTo>
                  <a:lnTo>
                    <a:pt x="69" y="223"/>
                  </a:lnTo>
                  <a:lnTo>
                    <a:pt x="69" y="234"/>
                  </a:lnTo>
                  <a:lnTo>
                    <a:pt x="75" y="255"/>
                  </a:lnTo>
                  <a:lnTo>
                    <a:pt x="98" y="270"/>
                  </a:lnTo>
                  <a:lnTo>
                    <a:pt x="108" y="261"/>
                  </a:lnTo>
                  <a:lnTo>
                    <a:pt x="128" y="267"/>
                  </a:lnTo>
                  <a:lnTo>
                    <a:pt x="143" y="243"/>
                  </a:lnTo>
                  <a:lnTo>
                    <a:pt x="155" y="258"/>
                  </a:lnTo>
                  <a:lnTo>
                    <a:pt x="161" y="181"/>
                  </a:lnTo>
                  <a:lnTo>
                    <a:pt x="246" y="181"/>
                  </a:lnTo>
                  <a:lnTo>
                    <a:pt x="236" y="162"/>
                  </a:lnTo>
                  <a:lnTo>
                    <a:pt x="225" y="156"/>
                  </a:lnTo>
                  <a:lnTo>
                    <a:pt x="221" y="145"/>
                  </a:lnTo>
                  <a:lnTo>
                    <a:pt x="221" y="121"/>
                  </a:lnTo>
                  <a:lnTo>
                    <a:pt x="230" y="114"/>
                  </a:lnTo>
                  <a:lnTo>
                    <a:pt x="239" y="99"/>
                  </a:lnTo>
                  <a:lnTo>
                    <a:pt x="231" y="78"/>
                  </a:lnTo>
                  <a:lnTo>
                    <a:pt x="225" y="69"/>
                  </a:lnTo>
                  <a:lnTo>
                    <a:pt x="216" y="60"/>
                  </a:lnTo>
                  <a:lnTo>
                    <a:pt x="225" y="46"/>
                  </a:lnTo>
                  <a:lnTo>
                    <a:pt x="212" y="18"/>
                  </a:lnTo>
                  <a:lnTo>
                    <a:pt x="203" y="9"/>
                  </a:lnTo>
                  <a:lnTo>
                    <a:pt x="201" y="0"/>
                  </a:lnTo>
                  <a:lnTo>
                    <a:pt x="396" y="0"/>
                  </a:lnTo>
                  <a:lnTo>
                    <a:pt x="392" y="12"/>
                  </a:lnTo>
                  <a:lnTo>
                    <a:pt x="410" y="46"/>
                  </a:lnTo>
                  <a:lnTo>
                    <a:pt x="420" y="60"/>
                  </a:lnTo>
                  <a:lnTo>
                    <a:pt x="414" y="67"/>
                  </a:lnTo>
                  <a:lnTo>
                    <a:pt x="416" y="78"/>
                  </a:lnTo>
                  <a:lnTo>
                    <a:pt x="423" y="85"/>
                  </a:lnTo>
                  <a:lnTo>
                    <a:pt x="423" y="99"/>
                  </a:lnTo>
                  <a:lnTo>
                    <a:pt x="425" y="114"/>
                  </a:lnTo>
                  <a:lnTo>
                    <a:pt x="431" y="120"/>
                  </a:lnTo>
                  <a:lnTo>
                    <a:pt x="431" y="147"/>
                  </a:lnTo>
                  <a:lnTo>
                    <a:pt x="422" y="159"/>
                  </a:lnTo>
                  <a:lnTo>
                    <a:pt x="417" y="166"/>
                  </a:lnTo>
                  <a:lnTo>
                    <a:pt x="432" y="172"/>
                  </a:lnTo>
                  <a:lnTo>
                    <a:pt x="434" y="202"/>
                  </a:lnTo>
                  <a:lnTo>
                    <a:pt x="440" y="210"/>
                  </a:lnTo>
                  <a:lnTo>
                    <a:pt x="435" y="216"/>
                  </a:lnTo>
                  <a:lnTo>
                    <a:pt x="426" y="238"/>
                  </a:lnTo>
                  <a:lnTo>
                    <a:pt x="431" y="255"/>
                  </a:lnTo>
                  <a:lnTo>
                    <a:pt x="420" y="259"/>
                  </a:lnTo>
                  <a:lnTo>
                    <a:pt x="416" y="291"/>
                  </a:lnTo>
                  <a:lnTo>
                    <a:pt x="422" y="303"/>
                  </a:lnTo>
                  <a:lnTo>
                    <a:pt x="410" y="310"/>
                  </a:lnTo>
                  <a:lnTo>
                    <a:pt x="384" y="306"/>
                  </a:lnTo>
                  <a:lnTo>
                    <a:pt x="384" y="322"/>
                  </a:lnTo>
                  <a:lnTo>
                    <a:pt x="392" y="333"/>
                  </a:lnTo>
                  <a:lnTo>
                    <a:pt x="390" y="342"/>
                  </a:lnTo>
                  <a:lnTo>
                    <a:pt x="383" y="342"/>
                  </a:lnTo>
                  <a:lnTo>
                    <a:pt x="384" y="357"/>
                  </a:lnTo>
                  <a:lnTo>
                    <a:pt x="380" y="372"/>
                  </a:lnTo>
                  <a:lnTo>
                    <a:pt x="377" y="387"/>
                  </a:lnTo>
                  <a:lnTo>
                    <a:pt x="366" y="390"/>
                  </a:lnTo>
                  <a:lnTo>
                    <a:pt x="363" y="406"/>
                  </a:lnTo>
                  <a:lnTo>
                    <a:pt x="368" y="415"/>
                  </a:lnTo>
                  <a:lnTo>
                    <a:pt x="365" y="445"/>
                  </a:lnTo>
                  <a:lnTo>
                    <a:pt x="360" y="451"/>
                  </a:lnTo>
                  <a:lnTo>
                    <a:pt x="374" y="463"/>
                  </a:lnTo>
                  <a:lnTo>
                    <a:pt x="369" y="486"/>
                  </a:lnTo>
                  <a:lnTo>
                    <a:pt x="380" y="493"/>
                  </a:lnTo>
                  <a:lnTo>
                    <a:pt x="396" y="493"/>
                  </a:lnTo>
                  <a:lnTo>
                    <a:pt x="404" y="507"/>
                  </a:lnTo>
                  <a:lnTo>
                    <a:pt x="416" y="513"/>
                  </a:lnTo>
                  <a:lnTo>
                    <a:pt x="411" y="534"/>
                  </a:lnTo>
                  <a:lnTo>
                    <a:pt x="411" y="543"/>
                  </a:lnTo>
                  <a:lnTo>
                    <a:pt x="422" y="553"/>
                  </a:lnTo>
                  <a:lnTo>
                    <a:pt x="447" y="556"/>
                  </a:lnTo>
                  <a:lnTo>
                    <a:pt x="470" y="568"/>
                  </a:lnTo>
                  <a:lnTo>
                    <a:pt x="482" y="573"/>
                  </a:lnTo>
                  <a:lnTo>
                    <a:pt x="501" y="574"/>
                  </a:lnTo>
                  <a:lnTo>
                    <a:pt x="510" y="598"/>
                  </a:lnTo>
                  <a:lnTo>
                    <a:pt x="525" y="610"/>
                  </a:lnTo>
                  <a:lnTo>
                    <a:pt x="531" y="616"/>
                  </a:lnTo>
                  <a:lnTo>
                    <a:pt x="528" y="625"/>
                  </a:lnTo>
                  <a:lnTo>
                    <a:pt x="540" y="630"/>
                  </a:lnTo>
                  <a:lnTo>
                    <a:pt x="557" y="642"/>
                  </a:lnTo>
                  <a:lnTo>
                    <a:pt x="566" y="651"/>
                  </a:lnTo>
                  <a:lnTo>
                    <a:pt x="528" y="684"/>
                  </a:lnTo>
                  <a:lnTo>
                    <a:pt x="528" y="696"/>
                  </a:lnTo>
                  <a:lnTo>
                    <a:pt x="518" y="697"/>
                  </a:lnTo>
                  <a:lnTo>
                    <a:pt x="510" y="702"/>
                  </a:lnTo>
                  <a:lnTo>
                    <a:pt x="504" y="708"/>
                  </a:lnTo>
                  <a:lnTo>
                    <a:pt x="501" y="714"/>
                  </a:lnTo>
                  <a:lnTo>
                    <a:pt x="494" y="714"/>
                  </a:lnTo>
                  <a:lnTo>
                    <a:pt x="489" y="727"/>
                  </a:lnTo>
                  <a:lnTo>
                    <a:pt x="476" y="729"/>
                  </a:lnTo>
                  <a:lnTo>
                    <a:pt x="477" y="736"/>
                  </a:lnTo>
                  <a:lnTo>
                    <a:pt x="461" y="738"/>
                  </a:lnTo>
                  <a:lnTo>
                    <a:pt x="462" y="751"/>
                  </a:lnTo>
                  <a:lnTo>
                    <a:pt x="443" y="751"/>
                  </a:lnTo>
                  <a:lnTo>
                    <a:pt x="441" y="766"/>
                  </a:lnTo>
                  <a:lnTo>
                    <a:pt x="431" y="768"/>
                  </a:lnTo>
                  <a:lnTo>
                    <a:pt x="429" y="781"/>
                  </a:lnTo>
                  <a:lnTo>
                    <a:pt x="413" y="780"/>
                  </a:lnTo>
                  <a:lnTo>
                    <a:pt x="411" y="804"/>
                  </a:lnTo>
                  <a:lnTo>
                    <a:pt x="387" y="804"/>
                  </a:lnTo>
                  <a:lnTo>
                    <a:pt x="386" y="826"/>
                  </a:lnTo>
                  <a:lnTo>
                    <a:pt x="362" y="823"/>
                  </a:lnTo>
                  <a:lnTo>
                    <a:pt x="351" y="810"/>
                  </a:lnTo>
                  <a:lnTo>
                    <a:pt x="326" y="811"/>
                  </a:lnTo>
                  <a:lnTo>
                    <a:pt x="309" y="804"/>
                  </a:lnTo>
                  <a:lnTo>
                    <a:pt x="164" y="807"/>
                  </a:lnTo>
                  <a:lnTo>
                    <a:pt x="162" y="631"/>
                  </a:lnTo>
                  <a:lnTo>
                    <a:pt x="81" y="631"/>
                  </a:lnTo>
                  <a:lnTo>
                    <a:pt x="80" y="453"/>
                  </a:lnTo>
                  <a:lnTo>
                    <a:pt x="0" y="451"/>
                  </a:lnTo>
                  <a:close/>
                </a:path>
              </a:pathLst>
            </a:custGeom>
            <a:solidFill>
              <a:srgbClr val="FFFFD7"/>
            </a:solidFill>
            <a:ln w="12700">
              <a:solidFill>
                <a:srgbClr val="4B4B4B"/>
              </a:solidFill>
              <a:round/>
              <a:headEnd/>
              <a:tailEnd/>
            </a:ln>
          </p:spPr>
          <p:txBody>
            <a:bodyPr/>
            <a:lstStyle/>
            <a:p>
              <a:endParaRPr lang="en-US"/>
            </a:p>
          </p:txBody>
        </p:sp>
        <p:sp>
          <p:nvSpPr>
            <p:cNvPr id="24713" name="Freeform 104"/>
            <p:cNvSpPr>
              <a:spLocks/>
            </p:cNvSpPr>
            <p:nvPr/>
          </p:nvSpPr>
          <p:spPr bwMode="auto">
            <a:xfrm>
              <a:off x="1266" y="1590"/>
              <a:ext cx="668" cy="394"/>
            </a:xfrm>
            <a:custGeom>
              <a:avLst/>
              <a:gdLst>
                <a:gd name="T0" fmla="*/ 1503589539 w 690"/>
                <a:gd name="T1" fmla="*/ 1091521966 h 419"/>
                <a:gd name="T2" fmla="*/ 1503589539 w 690"/>
                <a:gd name="T3" fmla="*/ 1091521966 h 419"/>
                <a:gd name="T4" fmla="*/ 1503589539 w 690"/>
                <a:gd name="T5" fmla="*/ 1091521966 h 419"/>
                <a:gd name="T6" fmla="*/ 1503589539 w 690"/>
                <a:gd name="T7" fmla="*/ 1091521966 h 419"/>
                <a:gd name="T8" fmla="*/ 1503589539 w 690"/>
                <a:gd name="T9" fmla="*/ 1091521966 h 419"/>
                <a:gd name="T10" fmla="*/ 1503589539 w 690"/>
                <a:gd name="T11" fmla="*/ 1091521966 h 419"/>
                <a:gd name="T12" fmla="*/ 1503589539 w 690"/>
                <a:gd name="T13" fmla="*/ 1091521966 h 419"/>
                <a:gd name="T14" fmla="*/ 1503589539 w 690"/>
                <a:gd name="T15" fmla="*/ 1091521966 h 419"/>
                <a:gd name="T16" fmla="*/ 1503589539 w 690"/>
                <a:gd name="T17" fmla="*/ 1091521966 h 419"/>
                <a:gd name="T18" fmla="*/ 1503589539 w 690"/>
                <a:gd name="T19" fmla="*/ 1091521966 h 419"/>
                <a:gd name="T20" fmla="*/ 1503589539 w 690"/>
                <a:gd name="T21" fmla="*/ 1091521966 h 419"/>
                <a:gd name="T22" fmla="*/ 1503589539 w 690"/>
                <a:gd name="T23" fmla="*/ 1091521966 h 419"/>
                <a:gd name="T24" fmla="*/ 1503589539 w 690"/>
                <a:gd name="T25" fmla="*/ 1091521966 h 419"/>
                <a:gd name="T26" fmla="*/ 1503589539 w 690"/>
                <a:gd name="T27" fmla="*/ 1091521966 h 419"/>
                <a:gd name="T28" fmla="*/ 1503589539 w 690"/>
                <a:gd name="T29" fmla="*/ 1091521966 h 419"/>
                <a:gd name="T30" fmla="*/ 1503589539 w 690"/>
                <a:gd name="T31" fmla="*/ 1091521966 h 419"/>
                <a:gd name="T32" fmla="*/ 1503589539 w 690"/>
                <a:gd name="T33" fmla="*/ 1091521966 h 419"/>
                <a:gd name="T34" fmla="*/ 1503589539 w 690"/>
                <a:gd name="T35" fmla="*/ 1091521966 h 419"/>
                <a:gd name="T36" fmla="*/ 1503589539 w 690"/>
                <a:gd name="T37" fmla="*/ 1091521966 h 419"/>
                <a:gd name="T38" fmla="*/ 1503589539 w 690"/>
                <a:gd name="T39" fmla="*/ 1091521966 h 419"/>
                <a:gd name="T40" fmla="*/ 1503589539 w 690"/>
                <a:gd name="T41" fmla="*/ 1091521966 h 419"/>
                <a:gd name="T42" fmla="*/ 1503589539 w 690"/>
                <a:gd name="T43" fmla="*/ 1091521966 h 419"/>
                <a:gd name="T44" fmla="*/ 1503589539 w 690"/>
                <a:gd name="T45" fmla="*/ 1091521966 h 419"/>
                <a:gd name="T46" fmla="*/ 1503589539 w 690"/>
                <a:gd name="T47" fmla="*/ 1091521966 h 419"/>
                <a:gd name="T48" fmla="*/ 1503589539 w 690"/>
                <a:gd name="T49" fmla="*/ 1091521966 h 419"/>
                <a:gd name="T50" fmla="*/ 1503589539 w 690"/>
                <a:gd name="T51" fmla="*/ 1091521966 h 419"/>
                <a:gd name="T52" fmla="*/ 1503589539 w 690"/>
                <a:gd name="T53" fmla="*/ 1091521966 h 419"/>
                <a:gd name="T54" fmla="*/ 1503589539 w 690"/>
                <a:gd name="T55" fmla="*/ 1091521966 h 419"/>
                <a:gd name="T56" fmla="*/ 1503589539 w 690"/>
                <a:gd name="T57" fmla="*/ 1091521966 h 419"/>
                <a:gd name="T58" fmla="*/ 1503589539 w 690"/>
                <a:gd name="T59" fmla="*/ 1091521966 h 419"/>
                <a:gd name="T60" fmla="*/ 1503589539 w 690"/>
                <a:gd name="T61" fmla="*/ 1091521966 h 419"/>
                <a:gd name="T62" fmla="*/ 1503589539 w 690"/>
                <a:gd name="T63" fmla="*/ 1091521966 h 419"/>
                <a:gd name="T64" fmla="*/ 1503589539 w 690"/>
                <a:gd name="T65" fmla="*/ 1091521966 h 419"/>
                <a:gd name="T66" fmla="*/ 1503589539 w 690"/>
                <a:gd name="T67" fmla="*/ 1091521966 h 419"/>
                <a:gd name="T68" fmla="*/ 1503589539 w 690"/>
                <a:gd name="T69" fmla="*/ 1091521966 h 419"/>
                <a:gd name="T70" fmla="*/ 1503589539 w 690"/>
                <a:gd name="T71" fmla="*/ 1091521966 h 419"/>
                <a:gd name="T72" fmla="*/ 1503589539 w 690"/>
                <a:gd name="T73" fmla="*/ 1091521966 h 419"/>
                <a:gd name="T74" fmla="*/ 1503589539 w 690"/>
                <a:gd name="T75" fmla="*/ 1091521966 h 419"/>
                <a:gd name="T76" fmla="*/ 1503589539 w 690"/>
                <a:gd name="T77" fmla="*/ 1091521966 h 419"/>
                <a:gd name="T78" fmla="*/ 1503589539 w 690"/>
                <a:gd name="T79" fmla="*/ 1091521966 h 419"/>
                <a:gd name="T80" fmla="*/ 1503589539 w 690"/>
                <a:gd name="T81" fmla="*/ 1091521966 h 419"/>
                <a:gd name="T82" fmla="*/ 1503589539 w 690"/>
                <a:gd name="T83" fmla="*/ 1091521966 h 419"/>
                <a:gd name="T84" fmla="*/ 1503589539 w 690"/>
                <a:gd name="T85" fmla="*/ 1091521966 h 419"/>
                <a:gd name="T86" fmla="*/ 0 w 690"/>
                <a:gd name="T87" fmla="*/ 1091521966 h 419"/>
                <a:gd name="T88" fmla="*/ 1503589539 w 690"/>
                <a:gd name="T89" fmla="*/ 1091521966 h 4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0"/>
                <a:gd name="T136" fmla="*/ 0 h 419"/>
                <a:gd name="T137" fmla="*/ 690 w 690"/>
                <a:gd name="T138" fmla="*/ 419 h 4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0" h="419">
                  <a:moveTo>
                    <a:pt x="312" y="95"/>
                  </a:moveTo>
                  <a:lnTo>
                    <a:pt x="313" y="2"/>
                  </a:lnTo>
                  <a:lnTo>
                    <a:pt x="543" y="0"/>
                  </a:lnTo>
                  <a:lnTo>
                    <a:pt x="546" y="20"/>
                  </a:lnTo>
                  <a:lnTo>
                    <a:pt x="554" y="18"/>
                  </a:lnTo>
                  <a:lnTo>
                    <a:pt x="557" y="26"/>
                  </a:lnTo>
                  <a:lnTo>
                    <a:pt x="563" y="35"/>
                  </a:lnTo>
                  <a:lnTo>
                    <a:pt x="568" y="39"/>
                  </a:lnTo>
                  <a:lnTo>
                    <a:pt x="553" y="54"/>
                  </a:lnTo>
                  <a:lnTo>
                    <a:pt x="554" y="60"/>
                  </a:lnTo>
                  <a:lnTo>
                    <a:pt x="550" y="72"/>
                  </a:lnTo>
                  <a:lnTo>
                    <a:pt x="542" y="77"/>
                  </a:lnTo>
                  <a:lnTo>
                    <a:pt x="535" y="99"/>
                  </a:lnTo>
                  <a:lnTo>
                    <a:pt x="554" y="105"/>
                  </a:lnTo>
                  <a:lnTo>
                    <a:pt x="560" y="116"/>
                  </a:lnTo>
                  <a:lnTo>
                    <a:pt x="550" y="120"/>
                  </a:lnTo>
                  <a:lnTo>
                    <a:pt x="553" y="129"/>
                  </a:lnTo>
                  <a:lnTo>
                    <a:pt x="542" y="129"/>
                  </a:lnTo>
                  <a:lnTo>
                    <a:pt x="542" y="149"/>
                  </a:lnTo>
                  <a:lnTo>
                    <a:pt x="546" y="146"/>
                  </a:lnTo>
                  <a:lnTo>
                    <a:pt x="542" y="161"/>
                  </a:lnTo>
                  <a:lnTo>
                    <a:pt x="546" y="168"/>
                  </a:lnTo>
                  <a:lnTo>
                    <a:pt x="556" y="173"/>
                  </a:lnTo>
                  <a:lnTo>
                    <a:pt x="556" y="180"/>
                  </a:lnTo>
                  <a:lnTo>
                    <a:pt x="542" y="173"/>
                  </a:lnTo>
                  <a:lnTo>
                    <a:pt x="536" y="186"/>
                  </a:lnTo>
                  <a:lnTo>
                    <a:pt x="528" y="185"/>
                  </a:lnTo>
                  <a:lnTo>
                    <a:pt x="556" y="209"/>
                  </a:lnTo>
                  <a:lnTo>
                    <a:pt x="598" y="216"/>
                  </a:lnTo>
                  <a:lnTo>
                    <a:pt x="591" y="222"/>
                  </a:lnTo>
                  <a:lnTo>
                    <a:pt x="577" y="230"/>
                  </a:lnTo>
                  <a:lnTo>
                    <a:pt x="579" y="234"/>
                  </a:lnTo>
                  <a:lnTo>
                    <a:pt x="595" y="234"/>
                  </a:lnTo>
                  <a:lnTo>
                    <a:pt x="603" y="240"/>
                  </a:lnTo>
                  <a:lnTo>
                    <a:pt x="598" y="251"/>
                  </a:lnTo>
                  <a:lnTo>
                    <a:pt x="591" y="254"/>
                  </a:lnTo>
                  <a:lnTo>
                    <a:pt x="602" y="263"/>
                  </a:lnTo>
                  <a:lnTo>
                    <a:pt x="609" y="267"/>
                  </a:lnTo>
                  <a:lnTo>
                    <a:pt x="617" y="264"/>
                  </a:lnTo>
                  <a:lnTo>
                    <a:pt x="627" y="273"/>
                  </a:lnTo>
                  <a:lnTo>
                    <a:pt x="630" y="282"/>
                  </a:lnTo>
                  <a:lnTo>
                    <a:pt x="627" y="294"/>
                  </a:lnTo>
                  <a:lnTo>
                    <a:pt x="621" y="302"/>
                  </a:lnTo>
                  <a:lnTo>
                    <a:pt x="630" y="312"/>
                  </a:lnTo>
                  <a:lnTo>
                    <a:pt x="648" y="312"/>
                  </a:lnTo>
                  <a:lnTo>
                    <a:pt x="649" y="300"/>
                  </a:lnTo>
                  <a:lnTo>
                    <a:pt x="656" y="303"/>
                  </a:lnTo>
                  <a:lnTo>
                    <a:pt x="655" y="317"/>
                  </a:lnTo>
                  <a:lnTo>
                    <a:pt x="652" y="326"/>
                  </a:lnTo>
                  <a:lnTo>
                    <a:pt x="662" y="330"/>
                  </a:lnTo>
                  <a:lnTo>
                    <a:pt x="669" y="327"/>
                  </a:lnTo>
                  <a:lnTo>
                    <a:pt x="663" y="315"/>
                  </a:lnTo>
                  <a:lnTo>
                    <a:pt x="672" y="317"/>
                  </a:lnTo>
                  <a:lnTo>
                    <a:pt x="679" y="317"/>
                  </a:lnTo>
                  <a:lnTo>
                    <a:pt x="690" y="327"/>
                  </a:lnTo>
                  <a:lnTo>
                    <a:pt x="690" y="332"/>
                  </a:lnTo>
                  <a:lnTo>
                    <a:pt x="307" y="414"/>
                  </a:lnTo>
                  <a:lnTo>
                    <a:pt x="282" y="419"/>
                  </a:lnTo>
                  <a:lnTo>
                    <a:pt x="278" y="405"/>
                  </a:lnTo>
                  <a:lnTo>
                    <a:pt x="261" y="414"/>
                  </a:lnTo>
                  <a:lnTo>
                    <a:pt x="251" y="408"/>
                  </a:lnTo>
                  <a:lnTo>
                    <a:pt x="269" y="395"/>
                  </a:lnTo>
                  <a:lnTo>
                    <a:pt x="257" y="386"/>
                  </a:lnTo>
                  <a:lnTo>
                    <a:pt x="251" y="375"/>
                  </a:lnTo>
                  <a:lnTo>
                    <a:pt x="258" y="366"/>
                  </a:lnTo>
                  <a:lnTo>
                    <a:pt x="244" y="360"/>
                  </a:lnTo>
                  <a:lnTo>
                    <a:pt x="237" y="345"/>
                  </a:lnTo>
                  <a:lnTo>
                    <a:pt x="251" y="339"/>
                  </a:lnTo>
                  <a:lnTo>
                    <a:pt x="261" y="336"/>
                  </a:lnTo>
                  <a:lnTo>
                    <a:pt x="246" y="321"/>
                  </a:lnTo>
                  <a:lnTo>
                    <a:pt x="253" y="315"/>
                  </a:lnTo>
                  <a:lnTo>
                    <a:pt x="239" y="309"/>
                  </a:lnTo>
                  <a:lnTo>
                    <a:pt x="232" y="291"/>
                  </a:lnTo>
                  <a:lnTo>
                    <a:pt x="209" y="272"/>
                  </a:lnTo>
                  <a:lnTo>
                    <a:pt x="187" y="264"/>
                  </a:lnTo>
                  <a:lnTo>
                    <a:pt x="188" y="255"/>
                  </a:lnTo>
                  <a:lnTo>
                    <a:pt x="163" y="237"/>
                  </a:lnTo>
                  <a:lnTo>
                    <a:pt x="153" y="212"/>
                  </a:lnTo>
                  <a:lnTo>
                    <a:pt x="121" y="209"/>
                  </a:lnTo>
                  <a:lnTo>
                    <a:pt x="93" y="198"/>
                  </a:lnTo>
                  <a:lnTo>
                    <a:pt x="86" y="194"/>
                  </a:lnTo>
                  <a:lnTo>
                    <a:pt x="65" y="191"/>
                  </a:lnTo>
                  <a:lnTo>
                    <a:pt x="47" y="183"/>
                  </a:lnTo>
                  <a:lnTo>
                    <a:pt x="50" y="150"/>
                  </a:lnTo>
                  <a:lnTo>
                    <a:pt x="42" y="146"/>
                  </a:lnTo>
                  <a:lnTo>
                    <a:pt x="33" y="134"/>
                  </a:lnTo>
                  <a:lnTo>
                    <a:pt x="15" y="131"/>
                  </a:lnTo>
                  <a:lnTo>
                    <a:pt x="0" y="126"/>
                  </a:lnTo>
                  <a:lnTo>
                    <a:pt x="4" y="105"/>
                  </a:lnTo>
                  <a:lnTo>
                    <a:pt x="5" y="96"/>
                  </a:lnTo>
                  <a:lnTo>
                    <a:pt x="312" y="95"/>
                  </a:lnTo>
                  <a:close/>
                </a:path>
              </a:pathLst>
            </a:custGeom>
            <a:solidFill>
              <a:srgbClr val="FFFFD7"/>
            </a:solidFill>
            <a:ln w="12700">
              <a:solidFill>
                <a:srgbClr val="4B4B4B"/>
              </a:solidFill>
              <a:round/>
              <a:headEnd/>
              <a:tailEnd/>
            </a:ln>
          </p:spPr>
          <p:txBody>
            <a:bodyPr/>
            <a:lstStyle/>
            <a:p>
              <a:endParaRPr lang="en-US"/>
            </a:p>
          </p:txBody>
        </p:sp>
        <p:sp>
          <p:nvSpPr>
            <p:cNvPr id="24714" name="Freeform 105"/>
            <p:cNvSpPr>
              <a:spLocks/>
            </p:cNvSpPr>
            <p:nvPr/>
          </p:nvSpPr>
          <p:spPr bwMode="auto">
            <a:xfrm>
              <a:off x="1248" y="1866"/>
              <a:ext cx="797" cy="595"/>
            </a:xfrm>
            <a:custGeom>
              <a:avLst/>
              <a:gdLst>
                <a:gd name="T0" fmla="*/ 1528902665 w 822"/>
                <a:gd name="T1" fmla="*/ 1031778401 h 636"/>
                <a:gd name="T2" fmla="*/ 1528902665 w 822"/>
                <a:gd name="T3" fmla="*/ 1031778401 h 636"/>
                <a:gd name="T4" fmla="*/ 1528902665 w 822"/>
                <a:gd name="T5" fmla="*/ 1031778401 h 636"/>
                <a:gd name="T6" fmla="*/ 1528902665 w 822"/>
                <a:gd name="T7" fmla="*/ 1031778401 h 636"/>
                <a:gd name="T8" fmla="*/ 1528902665 w 822"/>
                <a:gd name="T9" fmla="*/ 1031778401 h 636"/>
                <a:gd name="T10" fmla="*/ 1528902665 w 822"/>
                <a:gd name="T11" fmla="*/ 1031778401 h 636"/>
                <a:gd name="T12" fmla="*/ 1528902665 w 822"/>
                <a:gd name="T13" fmla="*/ 1031778401 h 636"/>
                <a:gd name="T14" fmla="*/ 1528902665 w 822"/>
                <a:gd name="T15" fmla="*/ 1031778401 h 636"/>
                <a:gd name="T16" fmla="*/ 1528902665 w 822"/>
                <a:gd name="T17" fmla="*/ 1031778401 h 636"/>
                <a:gd name="T18" fmla="*/ 1528902665 w 822"/>
                <a:gd name="T19" fmla="*/ 1031778401 h 636"/>
                <a:gd name="T20" fmla="*/ 1528902665 w 822"/>
                <a:gd name="T21" fmla="*/ 1031778401 h 636"/>
                <a:gd name="T22" fmla="*/ 1528902665 w 822"/>
                <a:gd name="T23" fmla="*/ 1031778401 h 636"/>
                <a:gd name="T24" fmla="*/ 1528902665 w 822"/>
                <a:gd name="T25" fmla="*/ 1031778401 h 636"/>
                <a:gd name="T26" fmla="*/ 1528902665 w 822"/>
                <a:gd name="T27" fmla="*/ 1031778401 h 636"/>
                <a:gd name="T28" fmla="*/ 1528902665 w 822"/>
                <a:gd name="T29" fmla="*/ 1031778401 h 636"/>
                <a:gd name="T30" fmla="*/ 1528902665 w 822"/>
                <a:gd name="T31" fmla="*/ 1031778401 h 636"/>
                <a:gd name="T32" fmla="*/ 1528902665 w 822"/>
                <a:gd name="T33" fmla="*/ 1031778401 h 636"/>
                <a:gd name="T34" fmla="*/ 1528902665 w 822"/>
                <a:gd name="T35" fmla="*/ 1031778401 h 636"/>
                <a:gd name="T36" fmla="*/ 1528902665 w 822"/>
                <a:gd name="T37" fmla="*/ 1031778401 h 636"/>
                <a:gd name="T38" fmla="*/ 1528902665 w 822"/>
                <a:gd name="T39" fmla="*/ 1031778401 h 636"/>
                <a:gd name="T40" fmla="*/ 1528902665 w 822"/>
                <a:gd name="T41" fmla="*/ 1031778401 h 636"/>
                <a:gd name="T42" fmla="*/ 1528902665 w 822"/>
                <a:gd name="T43" fmla="*/ 1031778401 h 636"/>
                <a:gd name="T44" fmla="*/ 1528902665 w 822"/>
                <a:gd name="T45" fmla="*/ 1031778401 h 636"/>
                <a:gd name="T46" fmla="*/ 1528902665 w 822"/>
                <a:gd name="T47" fmla="*/ 1031778401 h 636"/>
                <a:gd name="T48" fmla="*/ 1528902665 w 822"/>
                <a:gd name="T49" fmla="*/ 1031778401 h 636"/>
                <a:gd name="T50" fmla="*/ 1528902665 w 822"/>
                <a:gd name="T51" fmla="*/ 1031778401 h 636"/>
                <a:gd name="T52" fmla="*/ 1528902665 w 822"/>
                <a:gd name="T53" fmla="*/ 1031778401 h 636"/>
                <a:gd name="T54" fmla="*/ 1528902665 w 822"/>
                <a:gd name="T55" fmla="*/ 1031778401 h 636"/>
                <a:gd name="T56" fmla="*/ 1528902665 w 822"/>
                <a:gd name="T57" fmla="*/ 1031778401 h 636"/>
                <a:gd name="T58" fmla="*/ 1528902665 w 822"/>
                <a:gd name="T59" fmla="*/ 1031778401 h 636"/>
                <a:gd name="T60" fmla="*/ 1528902665 w 822"/>
                <a:gd name="T61" fmla="*/ 1031778401 h 636"/>
                <a:gd name="T62" fmla="*/ 1528902665 w 822"/>
                <a:gd name="T63" fmla="*/ 1031778401 h 636"/>
                <a:gd name="T64" fmla="*/ 1528902665 w 822"/>
                <a:gd name="T65" fmla="*/ 1031778401 h 636"/>
                <a:gd name="T66" fmla="*/ 1528902665 w 822"/>
                <a:gd name="T67" fmla="*/ 1031778401 h 636"/>
                <a:gd name="T68" fmla="*/ 1528902665 w 822"/>
                <a:gd name="T69" fmla="*/ 1031778401 h 636"/>
                <a:gd name="T70" fmla="*/ 1528902665 w 822"/>
                <a:gd name="T71" fmla="*/ 1031778401 h 636"/>
                <a:gd name="T72" fmla="*/ 1528902665 w 822"/>
                <a:gd name="T73" fmla="*/ 1031778401 h 636"/>
                <a:gd name="T74" fmla="*/ 1528902665 w 822"/>
                <a:gd name="T75" fmla="*/ 1031778401 h 636"/>
                <a:gd name="T76" fmla="*/ 1528902665 w 822"/>
                <a:gd name="T77" fmla="*/ 1031778401 h 636"/>
                <a:gd name="T78" fmla="*/ 1528902665 w 822"/>
                <a:gd name="T79" fmla="*/ 1031778401 h 636"/>
                <a:gd name="T80" fmla="*/ 1528902665 w 822"/>
                <a:gd name="T81" fmla="*/ 1031778401 h 636"/>
                <a:gd name="T82" fmla="*/ 1528902665 w 822"/>
                <a:gd name="T83" fmla="*/ 1031778401 h 636"/>
                <a:gd name="T84" fmla="*/ 1528902665 w 822"/>
                <a:gd name="T85" fmla="*/ 1031778401 h 636"/>
                <a:gd name="T86" fmla="*/ 0 w 822"/>
                <a:gd name="T87" fmla="*/ 1031778401 h 636"/>
                <a:gd name="T88" fmla="*/ 1528902665 w 822"/>
                <a:gd name="T89" fmla="*/ 1031778401 h 636"/>
                <a:gd name="T90" fmla="*/ 1528902665 w 822"/>
                <a:gd name="T91" fmla="*/ 1031778401 h 636"/>
                <a:gd name="T92" fmla="*/ 1528902665 w 822"/>
                <a:gd name="T93" fmla="*/ 1031778401 h 636"/>
                <a:gd name="T94" fmla="*/ 1528902665 w 822"/>
                <a:gd name="T95" fmla="*/ 1031778401 h 636"/>
                <a:gd name="T96" fmla="*/ 1528902665 w 822"/>
                <a:gd name="T97" fmla="*/ 1031778401 h 636"/>
                <a:gd name="T98" fmla="*/ 1528902665 w 822"/>
                <a:gd name="T99" fmla="*/ 1031778401 h 636"/>
                <a:gd name="T100" fmla="*/ 1528902665 w 822"/>
                <a:gd name="T101" fmla="*/ 1031778401 h 636"/>
                <a:gd name="T102" fmla="*/ 1528902665 w 822"/>
                <a:gd name="T103" fmla="*/ 1031778401 h 636"/>
                <a:gd name="T104" fmla="*/ 1528902665 w 822"/>
                <a:gd name="T105" fmla="*/ 1031778401 h 636"/>
                <a:gd name="T106" fmla="*/ 1528902665 w 822"/>
                <a:gd name="T107" fmla="*/ 1031778401 h 636"/>
                <a:gd name="T108" fmla="*/ 1528902665 w 822"/>
                <a:gd name="T109" fmla="*/ 1031778401 h 636"/>
                <a:gd name="T110" fmla="*/ 1528902665 w 822"/>
                <a:gd name="T111" fmla="*/ 1031778401 h 636"/>
                <a:gd name="T112" fmla="*/ 1528902665 w 822"/>
                <a:gd name="T113" fmla="*/ 1031778401 h 636"/>
                <a:gd name="T114" fmla="*/ 1528902665 w 822"/>
                <a:gd name="T115" fmla="*/ 1031778401 h 636"/>
                <a:gd name="T116" fmla="*/ 1528902665 w 822"/>
                <a:gd name="T117" fmla="*/ 1031778401 h 6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2"/>
                <a:gd name="T178" fmla="*/ 0 h 636"/>
                <a:gd name="T179" fmla="*/ 822 w 822"/>
                <a:gd name="T180" fmla="*/ 636 h 6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2" h="636">
                  <a:moveTo>
                    <a:pt x="264" y="91"/>
                  </a:moveTo>
                  <a:lnTo>
                    <a:pt x="279" y="100"/>
                  </a:lnTo>
                  <a:lnTo>
                    <a:pt x="262" y="117"/>
                  </a:lnTo>
                  <a:lnTo>
                    <a:pt x="271" y="123"/>
                  </a:lnTo>
                  <a:lnTo>
                    <a:pt x="288" y="114"/>
                  </a:lnTo>
                  <a:lnTo>
                    <a:pt x="295" y="126"/>
                  </a:lnTo>
                  <a:lnTo>
                    <a:pt x="703" y="39"/>
                  </a:lnTo>
                  <a:lnTo>
                    <a:pt x="714" y="36"/>
                  </a:lnTo>
                  <a:lnTo>
                    <a:pt x="717" y="40"/>
                  </a:lnTo>
                  <a:lnTo>
                    <a:pt x="721" y="39"/>
                  </a:lnTo>
                  <a:lnTo>
                    <a:pt x="729" y="40"/>
                  </a:lnTo>
                  <a:lnTo>
                    <a:pt x="733" y="43"/>
                  </a:lnTo>
                  <a:lnTo>
                    <a:pt x="742" y="45"/>
                  </a:lnTo>
                  <a:lnTo>
                    <a:pt x="733" y="60"/>
                  </a:lnTo>
                  <a:lnTo>
                    <a:pt x="750" y="66"/>
                  </a:lnTo>
                  <a:lnTo>
                    <a:pt x="745" y="82"/>
                  </a:lnTo>
                  <a:lnTo>
                    <a:pt x="753" y="94"/>
                  </a:lnTo>
                  <a:lnTo>
                    <a:pt x="760" y="114"/>
                  </a:lnTo>
                  <a:lnTo>
                    <a:pt x="769" y="120"/>
                  </a:lnTo>
                  <a:lnTo>
                    <a:pt x="786" y="126"/>
                  </a:lnTo>
                  <a:lnTo>
                    <a:pt x="783" y="136"/>
                  </a:lnTo>
                  <a:lnTo>
                    <a:pt x="790" y="142"/>
                  </a:lnTo>
                  <a:lnTo>
                    <a:pt x="802" y="138"/>
                  </a:lnTo>
                  <a:lnTo>
                    <a:pt x="805" y="148"/>
                  </a:lnTo>
                  <a:lnTo>
                    <a:pt x="816" y="148"/>
                  </a:lnTo>
                  <a:lnTo>
                    <a:pt x="822" y="168"/>
                  </a:lnTo>
                  <a:lnTo>
                    <a:pt x="813" y="178"/>
                  </a:lnTo>
                  <a:lnTo>
                    <a:pt x="804" y="186"/>
                  </a:lnTo>
                  <a:lnTo>
                    <a:pt x="795" y="196"/>
                  </a:lnTo>
                  <a:lnTo>
                    <a:pt x="778" y="205"/>
                  </a:lnTo>
                  <a:lnTo>
                    <a:pt x="762" y="211"/>
                  </a:lnTo>
                  <a:lnTo>
                    <a:pt x="748" y="217"/>
                  </a:lnTo>
                  <a:lnTo>
                    <a:pt x="735" y="207"/>
                  </a:lnTo>
                  <a:lnTo>
                    <a:pt x="727" y="193"/>
                  </a:lnTo>
                  <a:lnTo>
                    <a:pt x="717" y="183"/>
                  </a:lnTo>
                  <a:lnTo>
                    <a:pt x="705" y="189"/>
                  </a:lnTo>
                  <a:lnTo>
                    <a:pt x="694" y="184"/>
                  </a:lnTo>
                  <a:lnTo>
                    <a:pt x="679" y="198"/>
                  </a:lnTo>
                  <a:lnTo>
                    <a:pt x="684" y="373"/>
                  </a:lnTo>
                  <a:lnTo>
                    <a:pt x="691" y="375"/>
                  </a:lnTo>
                  <a:lnTo>
                    <a:pt x="684" y="382"/>
                  </a:lnTo>
                  <a:lnTo>
                    <a:pt x="702" y="541"/>
                  </a:lnTo>
                  <a:lnTo>
                    <a:pt x="706" y="549"/>
                  </a:lnTo>
                  <a:lnTo>
                    <a:pt x="706" y="559"/>
                  </a:lnTo>
                  <a:lnTo>
                    <a:pt x="595" y="559"/>
                  </a:lnTo>
                  <a:lnTo>
                    <a:pt x="592" y="549"/>
                  </a:lnTo>
                  <a:lnTo>
                    <a:pt x="583" y="550"/>
                  </a:lnTo>
                  <a:lnTo>
                    <a:pt x="586" y="541"/>
                  </a:lnTo>
                  <a:lnTo>
                    <a:pt x="574" y="538"/>
                  </a:lnTo>
                  <a:lnTo>
                    <a:pt x="571" y="531"/>
                  </a:lnTo>
                  <a:lnTo>
                    <a:pt x="561" y="531"/>
                  </a:lnTo>
                  <a:lnTo>
                    <a:pt x="544" y="520"/>
                  </a:lnTo>
                  <a:lnTo>
                    <a:pt x="526" y="528"/>
                  </a:lnTo>
                  <a:lnTo>
                    <a:pt x="519" y="544"/>
                  </a:lnTo>
                  <a:lnTo>
                    <a:pt x="490" y="555"/>
                  </a:lnTo>
                  <a:lnTo>
                    <a:pt x="481" y="565"/>
                  </a:lnTo>
                  <a:lnTo>
                    <a:pt x="471" y="564"/>
                  </a:lnTo>
                  <a:lnTo>
                    <a:pt x="462" y="571"/>
                  </a:lnTo>
                  <a:lnTo>
                    <a:pt x="459" y="579"/>
                  </a:lnTo>
                  <a:lnTo>
                    <a:pt x="457" y="607"/>
                  </a:lnTo>
                  <a:lnTo>
                    <a:pt x="441" y="624"/>
                  </a:lnTo>
                  <a:lnTo>
                    <a:pt x="420" y="630"/>
                  </a:lnTo>
                  <a:lnTo>
                    <a:pt x="411" y="622"/>
                  </a:lnTo>
                  <a:lnTo>
                    <a:pt x="402" y="624"/>
                  </a:lnTo>
                  <a:lnTo>
                    <a:pt x="397" y="621"/>
                  </a:lnTo>
                  <a:lnTo>
                    <a:pt x="388" y="625"/>
                  </a:lnTo>
                  <a:lnTo>
                    <a:pt x="351" y="624"/>
                  </a:lnTo>
                  <a:lnTo>
                    <a:pt x="246" y="625"/>
                  </a:lnTo>
                  <a:lnTo>
                    <a:pt x="244" y="631"/>
                  </a:lnTo>
                  <a:lnTo>
                    <a:pt x="205" y="634"/>
                  </a:lnTo>
                  <a:lnTo>
                    <a:pt x="202" y="636"/>
                  </a:lnTo>
                  <a:lnTo>
                    <a:pt x="144" y="634"/>
                  </a:lnTo>
                  <a:lnTo>
                    <a:pt x="144" y="511"/>
                  </a:lnTo>
                  <a:lnTo>
                    <a:pt x="139" y="511"/>
                  </a:lnTo>
                  <a:lnTo>
                    <a:pt x="139" y="268"/>
                  </a:lnTo>
                  <a:lnTo>
                    <a:pt x="121" y="265"/>
                  </a:lnTo>
                  <a:lnTo>
                    <a:pt x="121" y="249"/>
                  </a:lnTo>
                  <a:lnTo>
                    <a:pt x="111" y="244"/>
                  </a:lnTo>
                  <a:lnTo>
                    <a:pt x="105" y="232"/>
                  </a:lnTo>
                  <a:lnTo>
                    <a:pt x="93" y="231"/>
                  </a:lnTo>
                  <a:lnTo>
                    <a:pt x="94" y="198"/>
                  </a:lnTo>
                  <a:lnTo>
                    <a:pt x="79" y="198"/>
                  </a:lnTo>
                  <a:lnTo>
                    <a:pt x="73" y="193"/>
                  </a:lnTo>
                  <a:lnTo>
                    <a:pt x="48" y="192"/>
                  </a:lnTo>
                  <a:lnTo>
                    <a:pt x="46" y="186"/>
                  </a:lnTo>
                  <a:lnTo>
                    <a:pt x="19" y="187"/>
                  </a:lnTo>
                  <a:lnTo>
                    <a:pt x="16" y="178"/>
                  </a:lnTo>
                  <a:lnTo>
                    <a:pt x="0" y="177"/>
                  </a:lnTo>
                  <a:lnTo>
                    <a:pt x="1" y="169"/>
                  </a:lnTo>
                  <a:lnTo>
                    <a:pt x="30" y="169"/>
                  </a:lnTo>
                  <a:lnTo>
                    <a:pt x="33" y="151"/>
                  </a:lnTo>
                  <a:lnTo>
                    <a:pt x="58" y="150"/>
                  </a:lnTo>
                  <a:lnTo>
                    <a:pt x="61" y="127"/>
                  </a:lnTo>
                  <a:lnTo>
                    <a:pt x="81" y="127"/>
                  </a:lnTo>
                  <a:lnTo>
                    <a:pt x="84" y="114"/>
                  </a:lnTo>
                  <a:lnTo>
                    <a:pt x="94" y="112"/>
                  </a:lnTo>
                  <a:lnTo>
                    <a:pt x="100" y="99"/>
                  </a:lnTo>
                  <a:lnTo>
                    <a:pt x="118" y="97"/>
                  </a:lnTo>
                  <a:lnTo>
                    <a:pt x="118" y="85"/>
                  </a:lnTo>
                  <a:lnTo>
                    <a:pt x="138" y="84"/>
                  </a:lnTo>
                  <a:lnTo>
                    <a:pt x="135" y="75"/>
                  </a:lnTo>
                  <a:lnTo>
                    <a:pt x="150" y="75"/>
                  </a:lnTo>
                  <a:lnTo>
                    <a:pt x="157" y="61"/>
                  </a:lnTo>
                  <a:lnTo>
                    <a:pt x="166" y="60"/>
                  </a:lnTo>
                  <a:lnTo>
                    <a:pt x="174" y="49"/>
                  </a:lnTo>
                  <a:lnTo>
                    <a:pt x="184" y="42"/>
                  </a:lnTo>
                  <a:lnTo>
                    <a:pt x="196" y="43"/>
                  </a:lnTo>
                  <a:lnTo>
                    <a:pt x="196" y="27"/>
                  </a:lnTo>
                  <a:lnTo>
                    <a:pt x="241" y="0"/>
                  </a:lnTo>
                  <a:lnTo>
                    <a:pt x="249" y="13"/>
                  </a:lnTo>
                  <a:lnTo>
                    <a:pt x="262" y="21"/>
                  </a:lnTo>
                  <a:lnTo>
                    <a:pt x="259" y="27"/>
                  </a:lnTo>
                  <a:lnTo>
                    <a:pt x="271" y="43"/>
                  </a:lnTo>
                  <a:lnTo>
                    <a:pt x="250" y="51"/>
                  </a:lnTo>
                  <a:lnTo>
                    <a:pt x="255" y="67"/>
                  </a:lnTo>
                  <a:lnTo>
                    <a:pt x="268" y="72"/>
                  </a:lnTo>
                  <a:lnTo>
                    <a:pt x="262" y="82"/>
                  </a:lnTo>
                  <a:lnTo>
                    <a:pt x="264" y="91"/>
                  </a:lnTo>
                  <a:close/>
                </a:path>
              </a:pathLst>
            </a:custGeom>
            <a:solidFill>
              <a:srgbClr val="FFFFD7"/>
            </a:solidFill>
            <a:ln w="12700">
              <a:solidFill>
                <a:srgbClr val="4B4B4B"/>
              </a:solidFill>
              <a:round/>
              <a:headEnd/>
              <a:tailEnd/>
            </a:ln>
          </p:spPr>
          <p:txBody>
            <a:bodyPr/>
            <a:lstStyle/>
            <a:p>
              <a:endParaRPr lang="en-US"/>
            </a:p>
          </p:txBody>
        </p:sp>
        <p:sp>
          <p:nvSpPr>
            <p:cNvPr id="24715" name="Freeform 106"/>
            <p:cNvSpPr>
              <a:spLocks/>
            </p:cNvSpPr>
            <p:nvPr/>
          </p:nvSpPr>
          <p:spPr bwMode="auto">
            <a:xfrm>
              <a:off x="1779" y="1464"/>
              <a:ext cx="331" cy="579"/>
            </a:xfrm>
            <a:custGeom>
              <a:avLst/>
              <a:gdLst>
                <a:gd name="T0" fmla="*/ 1498818257 w 342"/>
                <a:gd name="T1" fmla="*/ 0 h 618"/>
                <a:gd name="T2" fmla="*/ 1498818257 w 342"/>
                <a:gd name="T3" fmla="*/ 1048380263 h 618"/>
                <a:gd name="T4" fmla="*/ 1498818257 w 342"/>
                <a:gd name="T5" fmla="*/ 1048380263 h 618"/>
                <a:gd name="T6" fmla="*/ 1498818257 w 342"/>
                <a:gd name="T7" fmla="*/ 1048380263 h 618"/>
                <a:gd name="T8" fmla="*/ 1498818257 w 342"/>
                <a:gd name="T9" fmla="*/ 1048380263 h 618"/>
                <a:gd name="T10" fmla="*/ 1498818257 w 342"/>
                <a:gd name="T11" fmla="*/ 1048380263 h 618"/>
                <a:gd name="T12" fmla="*/ 1498818257 w 342"/>
                <a:gd name="T13" fmla="*/ 1048380263 h 618"/>
                <a:gd name="T14" fmla="*/ 1498818257 w 342"/>
                <a:gd name="T15" fmla="*/ 1048380263 h 618"/>
                <a:gd name="T16" fmla="*/ 1498818257 w 342"/>
                <a:gd name="T17" fmla="*/ 1048380263 h 618"/>
                <a:gd name="T18" fmla="*/ 1498818257 w 342"/>
                <a:gd name="T19" fmla="*/ 1048380263 h 618"/>
                <a:gd name="T20" fmla="*/ 1498818257 w 342"/>
                <a:gd name="T21" fmla="*/ 1048380263 h 618"/>
                <a:gd name="T22" fmla="*/ 1498818257 w 342"/>
                <a:gd name="T23" fmla="*/ 1048380263 h 618"/>
                <a:gd name="T24" fmla="*/ 1498818257 w 342"/>
                <a:gd name="T25" fmla="*/ 1048380263 h 618"/>
                <a:gd name="T26" fmla="*/ 1498818257 w 342"/>
                <a:gd name="T27" fmla="*/ 1048380263 h 618"/>
                <a:gd name="T28" fmla="*/ 1498818257 w 342"/>
                <a:gd name="T29" fmla="*/ 1048380263 h 618"/>
                <a:gd name="T30" fmla="*/ 1498818257 w 342"/>
                <a:gd name="T31" fmla="*/ 1048380263 h 618"/>
                <a:gd name="T32" fmla="*/ 1498818257 w 342"/>
                <a:gd name="T33" fmla="*/ 1048380263 h 618"/>
                <a:gd name="T34" fmla="*/ 1498818257 w 342"/>
                <a:gd name="T35" fmla="*/ 1048380263 h 618"/>
                <a:gd name="T36" fmla="*/ 1498818257 w 342"/>
                <a:gd name="T37" fmla="*/ 1048380263 h 618"/>
                <a:gd name="T38" fmla="*/ 1498818257 w 342"/>
                <a:gd name="T39" fmla="*/ 1048380263 h 618"/>
                <a:gd name="T40" fmla="*/ 1498818257 w 342"/>
                <a:gd name="T41" fmla="*/ 1048380263 h 618"/>
                <a:gd name="T42" fmla="*/ 1498818257 w 342"/>
                <a:gd name="T43" fmla="*/ 1048380263 h 618"/>
                <a:gd name="T44" fmla="*/ 1498818257 w 342"/>
                <a:gd name="T45" fmla="*/ 1048380263 h 618"/>
                <a:gd name="T46" fmla="*/ 1498818257 w 342"/>
                <a:gd name="T47" fmla="*/ 1048380263 h 618"/>
                <a:gd name="T48" fmla="*/ 1498818257 w 342"/>
                <a:gd name="T49" fmla="*/ 1048380263 h 618"/>
                <a:gd name="T50" fmla="*/ 1498818257 w 342"/>
                <a:gd name="T51" fmla="*/ 1048380263 h 618"/>
                <a:gd name="T52" fmla="*/ 0 w 342"/>
                <a:gd name="T53" fmla="*/ 1048380263 h 618"/>
                <a:gd name="T54" fmla="*/ 1498818257 w 342"/>
                <a:gd name="T55" fmla="*/ 1048380263 h 618"/>
                <a:gd name="T56" fmla="*/ 1498818257 w 342"/>
                <a:gd name="T57" fmla="*/ 1048380263 h 618"/>
                <a:gd name="T58" fmla="*/ 1498818257 w 342"/>
                <a:gd name="T59" fmla="*/ 1048380263 h 618"/>
                <a:gd name="T60" fmla="*/ 1498818257 w 342"/>
                <a:gd name="T61" fmla="*/ 1048380263 h 618"/>
                <a:gd name="T62" fmla="*/ 1498818257 w 342"/>
                <a:gd name="T63" fmla="*/ 1048380263 h 618"/>
                <a:gd name="T64" fmla="*/ 1498818257 w 342"/>
                <a:gd name="T65" fmla="*/ 1048380263 h 618"/>
                <a:gd name="T66" fmla="*/ 1498818257 w 342"/>
                <a:gd name="T67" fmla="*/ 1048380263 h 618"/>
                <a:gd name="T68" fmla="*/ 1498818257 w 342"/>
                <a:gd name="T69" fmla="*/ 1048380263 h 618"/>
                <a:gd name="T70" fmla="*/ 1498818257 w 342"/>
                <a:gd name="T71" fmla="*/ 1048380263 h 618"/>
                <a:gd name="T72" fmla="*/ 1498818257 w 342"/>
                <a:gd name="T73" fmla="*/ 1048380263 h 618"/>
                <a:gd name="T74" fmla="*/ 1498818257 w 342"/>
                <a:gd name="T75" fmla="*/ 1048380263 h 618"/>
                <a:gd name="T76" fmla="*/ 1498818257 w 342"/>
                <a:gd name="T77" fmla="*/ 1048380263 h 618"/>
                <a:gd name="T78" fmla="*/ 1498818257 w 342"/>
                <a:gd name="T79" fmla="*/ 1048380263 h 618"/>
                <a:gd name="T80" fmla="*/ 1498818257 w 342"/>
                <a:gd name="T81" fmla="*/ 1048380263 h 618"/>
                <a:gd name="T82" fmla="*/ 1498818257 w 342"/>
                <a:gd name="T83" fmla="*/ 1048380263 h 618"/>
                <a:gd name="T84" fmla="*/ 1498818257 w 342"/>
                <a:gd name="T85" fmla="*/ 1048380263 h 618"/>
                <a:gd name="T86" fmla="*/ 1498818257 w 342"/>
                <a:gd name="T87" fmla="*/ 1048380263 h 618"/>
                <a:gd name="T88" fmla="*/ 1498818257 w 342"/>
                <a:gd name="T89" fmla="*/ 1048380263 h 618"/>
                <a:gd name="T90" fmla="*/ 1498818257 w 342"/>
                <a:gd name="T91" fmla="*/ 1048380263 h 6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2"/>
                <a:gd name="T139" fmla="*/ 0 h 618"/>
                <a:gd name="T140" fmla="*/ 342 w 342"/>
                <a:gd name="T141" fmla="*/ 618 h 6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2" h="618">
                  <a:moveTo>
                    <a:pt x="60" y="2"/>
                  </a:moveTo>
                  <a:lnTo>
                    <a:pt x="338" y="0"/>
                  </a:lnTo>
                  <a:lnTo>
                    <a:pt x="339" y="137"/>
                  </a:lnTo>
                  <a:lnTo>
                    <a:pt x="342" y="618"/>
                  </a:lnTo>
                  <a:lnTo>
                    <a:pt x="335" y="614"/>
                  </a:lnTo>
                  <a:lnTo>
                    <a:pt x="329" y="599"/>
                  </a:lnTo>
                  <a:lnTo>
                    <a:pt x="318" y="600"/>
                  </a:lnTo>
                  <a:lnTo>
                    <a:pt x="315" y="608"/>
                  </a:lnTo>
                  <a:lnTo>
                    <a:pt x="306" y="606"/>
                  </a:lnTo>
                  <a:lnTo>
                    <a:pt x="284" y="618"/>
                  </a:lnTo>
                  <a:lnTo>
                    <a:pt x="270" y="606"/>
                  </a:lnTo>
                  <a:lnTo>
                    <a:pt x="281" y="596"/>
                  </a:lnTo>
                  <a:lnTo>
                    <a:pt x="276" y="576"/>
                  </a:lnTo>
                  <a:lnTo>
                    <a:pt x="266" y="576"/>
                  </a:lnTo>
                  <a:lnTo>
                    <a:pt x="264" y="566"/>
                  </a:lnTo>
                  <a:lnTo>
                    <a:pt x="249" y="569"/>
                  </a:lnTo>
                  <a:lnTo>
                    <a:pt x="242" y="563"/>
                  </a:lnTo>
                  <a:lnTo>
                    <a:pt x="246" y="552"/>
                  </a:lnTo>
                  <a:lnTo>
                    <a:pt x="221" y="546"/>
                  </a:lnTo>
                  <a:lnTo>
                    <a:pt x="215" y="525"/>
                  </a:lnTo>
                  <a:lnTo>
                    <a:pt x="206" y="513"/>
                  </a:lnTo>
                  <a:lnTo>
                    <a:pt x="207" y="495"/>
                  </a:lnTo>
                  <a:lnTo>
                    <a:pt x="195" y="488"/>
                  </a:lnTo>
                  <a:lnTo>
                    <a:pt x="200" y="474"/>
                  </a:lnTo>
                  <a:lnTo>
                    <a:pt x="188" y="468"/>
                  </a:lnTo>
                  <a:lnTo>
                    <a:pt x="180" y="468"/>
                  </a:lnTo>
                  <a:lnTo>
                    <a:pt x="176" y="464"/>
                  </a:lnTo>
                  <a:lnTo>
                    <a:pt x="165" y="465"/>
                  </a:lnTo>
                  <a:lnTo>
                    <a:pt x="147" y="453"/>
                  </a:lnTo>
                  <a:lnTo>
                    <a:pt x="137" y="450"/>
                  </a:lnTo>
                  <a:lnTo>
                    <a:pt x="137" y="461"/>
                  </a:lnTo>
                  <a:lnTo>
                    <a:pt x="132" y="464"/>
                  </a:lnTo>
                  <a:lnTo>
                    <a:pt x="120" y="458"/>
                  </a:lnTo>
                  <a:lnTo>
                    <a:pt x="126" y="447"/>
                  </a:lnTo>
                  <a:lnTo>
                    <a:pt x="126" y="438"/>
                  </a:lnTo>
                  <a:lnTo>
                    <a:pt x="120" y="435"/>
                  </a:lnTo>
                  <a:lnTo>
                    <a:pt x="117" y="447"/>
                  </a:lnTo>
                  <a:lnTo>
                    <a:pt x="99" y="446"/>
                  </a:lnTo>
                  <a:lnTo>
                    <a:pt x="93" y="437"/>
                  </a:lnTo>
                  <a:lnTo>
                    <a:pt x="99" y="426"/>
                  </a:lnTo>
                  <a:lnTo>
                    <a:pt x="99" y="414"/>
                  </a:lnTo>
                  <a:lnTo>
                    <a:pt x="95" y="405"/>
                  </a:lnTo>
                  <a:lnTo>
                    <a:pt x="87" y="399"/>
                  </a:lnTo>
                  <a:lnTo>
                    <a:pt x="78" y="401"/>
                  </a:lnTo>
                  <a:lnTo>
                    <a:pt x="65" y="389"/>
                  </a:lnTo>
                  <a:lnTo>
                    <a:pt x="72" y="381"/>
                  </a:lnTo>
                  <a:lnTo>
                    <a:pt x="74" y="372"/>
                  </a:lnTo>
                  <a:lnTo>
                    <a:pt x="65" y="369"/>
                  </a:lnTo>
                  <a:lnTo>
                    <a:pt x="51" y="369"/>
                  </a:lnTo>
                  <a:lnTo>
                    <a:pt x="50" y="363"/>
                  </a:lnTo>
                  <a:lnTo>
                    <a:pt x="65" y="357"/>
                  </a:lnTo>
                  <a:lnTo>
                    <a:pt x="68" y="350"/>
                  </a:lnTo>
                  <a:lnTo>
                    <a:pt x="29" y="344"/>
                  </a:lnTo>
                  <a:lnTo>
                    <a:pt x="0" y="321"/>
                  </a:lnTo>
                  <a:lnTo>
                    <a:pt x="9" y="320"/>
                  </a:lnTo>
                  <a:lnTo>
                    <a:pt x="14" y="309"/>
                  </a:lnTo>
                  <a:lnTo>
                    <a:pt x="27" y="314"/>
                  </a:lnTo>
                  <a:lnTo>
                    <a:pt x="29" y="308"/>
                  </a:lnTo>
                  <a:lnTo>
                    <a:pt x="18" y="302"/>
                  </a:lnTo>
                  <a:lnTo>
                    <a:pt x="14" y="293"/>
                  </a:lnTo>
                  <a:lnTo>
                    <a:pt x="17" y="285"/>
                  </a:lnTo>
                  <a:lnTo>
                    <a:pt x="14" y="281"/>
                  </a:lnTo>
                  <a:lnTo>
                    <a:pt x="14" y="264"/>
                  </a:lnTo>
                  <a:lnTo>
                    <a:pt x="24" y="263"/>
                  </a:lnTo>
                  <a:lnTo>
                    <a:pt x="23" y="255"/>
                  </a:lnTo>
                  <a:lnTo>
                    <a:pt x="30" y="249"/>
                  </a:lnTo>
                  <a:lnTo>
                    <a:pt x="26" y="239"/>
                  </a:lnTo>
                  <a:lnTo>
                    <a:pt x="5" y="234"/>
                  </a:lnTo>
                  <a:lnTo>
                    <a:pt x="15" y="210"/>
                  </a:lnTo>
                  <a:lnTo>
                    <a:pt x="21" y="207"/>
                  </a:lnTo>
                  <a:lnTo>
                    <a:pt x="26" y="197"/>
                  </a:lnTo>
                  <a:lnTo>
                    <a:pt x="24" y="188"/>
                  </a:lnTo>
                  <a:lnTo>
                    <a:pt x="41" y="174"/>
                  </a:lnTo>
                  <a:lnTo>
                    <a:pt x="33" y="170"/>
                  </a:lnTo>
                  <a:lnTo>
                    <a:pt x="26" y="153"/>
                  </a:lnTo>
                  <a:lnTo>
                    <a:pt x="18" y="153"/>
                  </a:lnTo>
                  <a:lnTo>
                    <a:pt x="17" y="147"/>
                  </a:lnTo>
                  <a:lnTo>
                    <a:pt x="15" y="135"/>
                  </a:lnTo>
                  <a:lnTo>
                    <a:pt x="18" y="123"/>
                  </a:lnTo>
                  <a:lnTo>
                    <a:pt x="30" y="120"/>
                  </a:lnTo>
                  <a:lnTo>
                    <a:pt x="35" y="116"/>
                  </a:lnTo>
                  <a:lnTo>
                    <a:pt x="35" y="93"/>
                  </a:lnTo>
                  <a:lnTo>
                    <a:pt x="45" y="86"/>
                  </a:lnTo>
                  <a:lnTo>
                    <a:pt x="45" y="80"/>
                  </a:lnTo>
                  <a:lnTo>
                    <a:pt x="39" y="71"/>
                  </a:lnTo>
                  <a:lnTo>
                    <a:pt x="51" y="69"/>
                  </a:lnTo>
                  <a:lnTo>
                    <a:pt x="53" y="63"/>
                  </a:lnTo>
                  <a:lnTo>
                    <a:pt x="51" y="54"/>
                  </a:lnTo>
                  <a:lnTo>
                    <a:pt x="53" y="47"/>
                  </a:lnTo>
                  <a:lnTo>
                    <a:pt x="51" y="35"/>
                  </a:lnTo>
                  <a:lnTo>
                    <a:pt x="60" y="35"/>
                  </a:lnTo>
                  <a:lnTo>
                    <a:pt x="60" y="2"/>
                  </a:lnTo>
                  <a:close/>
                </a:path>
              </a:pathLst>
            </a:custGeom>
            <a:solidFill>
              <a:srgbClr val="FFFFD7"/>
            </a:solidFill>
            <a:ln w="12700">
              <a:solidFill>
                <a:srgbClr val="4B4B4B"/>
              </a:solidFill>
              <a:round/>
              <a:headEnd/>
              <a:tailEnd/>
            </a:ln>
          </p:spPr>
          <p:txBody>
            <a:bodyPr/>
            <a:lstStyle/>
            <a:p>
              <a:endParaRPr lang="en-US"/>
            </a:p>
          </p:txBody>
        </p:sp>
        <p:sp>
          <p:nvSpPr>
            <p:cNvPr id="24716" name="Freeform 107"/>
            <p:cNvSpPr>
              <a:spLocks/>
            </p:cNvSpPr>
            <p:nvPr/>
          </p:nvSpPr>
          <p:spPr bwMode="auto">
            <a:xfrm>
              <a:off x="2101" y="1416"/>
              <a:ext cx="406" cy="723"/>
            </a:xfrm>
            <a:custGeom>
              <a:avLst/>
              <a:gdLst>
                <a:gd name="T0" fmla="*/ 1479014294 w 420"/>
                <a:gd name="T1" fmla="*/ 1058891714 h 771"/>
                <a:gd name="T2" fmla="*/ 1479014294 w 420"/>
                <a:gd name="T3" fmla="*/ 1058891714 h 771"/>
                <a:gd name="T4" fmla="*/ 1479014294 w 420"/>
                <a:gd name="T5" fmla="*/ 1058891714 h 771"/>
                <a:gd name="T6" fmla="*/ 1479014294 w 420"/>
                <a:gd name="T7" fmla="*/ 1058891714 h 771"/>
                <a:gd name="T8" fmla="*/ 1479014294 w 420"/>
                <a:gd name="T9" fmla="*/ 1058891714 h 771"/>
                <a:gd name="T10" fmla="*/ 1479014294 w 420"/>
                <a:gd name="T11" fmla="*/ 1058891714 h 771"/>
                <a:gd name="T12" fmla="*/ 1479014294 w 420"/>
                <a:gd name="T13" fmla="*/ 1058891714 h 771"/>
                <a:gd name="T14" fmla="*/ 1479014294 w 420"/>
                <a:gd name="T15" fmla="*/ 1058891714 h 771"/>
                <a:gd name="T16" fmla="*/ 1479014294 w 420"/>
                <a:gd name="T17" fmla="*/ 1058891714 h 771"/>
                <a:gd name="T18" fmla="*/ 1479014294 w 420"/>
                <a:gd name="T19" fmla="*/ 1058891714 h 771"/>
                <a:gd name="T20" fmla="*/ 1479014294 w 420"/>
                <a:gd name="T21" fmla="*/ 1058891714 h 771"/>
                <a:gd name="T22" fmla="*/ 1479014294 w 420"/>
                <a:gd name="T23" fmla="*/ 1058891714 h 771"/>
                <a:gd name="T24" fmla="*/ 1479014294 w 420"/>
                <a:gd name="T25" fmla="*/ 1058891714 h 771"/>
                <a:gd name="T26" fmla="*/ 1479014294 w 420"/>
                <a:gd name="T27" fmla="*/ 1058891714 h 771"/>
                <a:gd name="T28" fmla="*/ 1479014294 w 420"/>
                <a:gd name="T29" fmla="*/ 1058891714 h 771"/>
                <a:gd name="T30" fmla="*/ 1479014294 w 420"/>
                <a:gd name="T31" fmla="*/ 1058891714 h 771"/>
                <a:gd name="T32" fmla="*/ 1479014294 w 420"/>
                <a:gd name="T33" fmla="*/ 1058891714 h 771"/>
                <a:gd name="T34" fmla="*/ 1479014294 w 420"/>
                <a:gd name="T35" fmla="*/ 1058891714 h 771"/>
                <a:gd name="T36" fmla="*/ 1479014294 w 420"/>
                <a:gd name="T37" fmla="*/ 1058891714 h 771"/>
                <a:gd name="T38" fmla="*/ 1479014294 w 420"/>
                <a:gd name="T39" fmla="*/ 1058891714 h 771"/>
                <a:gd name="T40" fmla="*/ 1479014294 w 420"/>
                <a:gd name="T41" fmla="*/ 1058891714 h 771"/>
                <a:gd name="T42" fmla="*/ 1479014294 w 420"/>
                <a:gd name="T43" fmla="*/ 1058891714 h 771"/>
                <a:gd name="T44" fmla="*/ 1479014294 w 420"/>
                <a:gd name="T45" fmla="*/ 1058891714 h 771"/>
                <a:gd name="T46" fmla="*/ 1479014294 w 420"/>
                <a:gd name="T47" fmla="*/ 1058891714 h 771"/>
                <a:gd name="T48" fmla="*/ 1479014294 w 420"/>
                <a:gd name="T49" fmla="*/ 1058891714 h 771"/>
                <a:gd name="T50" fmla="*/ 1479014294 w 420"/>
                <a:gd name="T51" fmla="*/ 1058891714 h 771"/>
                <a:gd name="T52" fmla="*/ 1479014294 w 420"/>
                <a:gd name="T53" fmla="*/ 1058891714 h 771"/>
                <a:gd name="T54" fmla="*/ 1479014294 w 420"/>
                <a:gd name="T55" fmla="*/ 1058891714 h 771"/>
                <a:gd name="T56" fmla="*/ 1479014294 w 420"/>
                <a:gd name="T57" fmla="*/ 1058891714 h 771"/>
                <a:gd name="T58" fmla="*/ 1479014294 w 420"/>
                <a:gd name="T59" fmla="*/ 1058891714 h 771"/>
                <a:gd name="T60" fmla="*/ 1479014294 w 420"/>
                <a:gd name="T61" fmla="*/ 1058891714 h 771"/>
                <a:gd name="T62" fmla="*/ 1479014294 w 420"/>
                <a:gd name="T63" fmla="*/ 1058891714 h 771"/>
                <a:gd name="T64" fmla="*/ 1479014294 w 420"/>
                <a:gd name="T65" fmla="*/ 1058891714 h 771"/>
                <a:gd name="T66" fmla="*/ 1479014294 w 420"/>
                <a:gd name="T67" fmla="*/ 1058891714 h 771"/>
                <a:gd name="T68" fmla="*/ 1479014294 w 420"/>
                <a:gd name="T69" fmla="*/ 1058891714 h 771"/>
                <a:gd name="T70" fmla="*/ 1479014294 w 420"/>
                <a:gd name="T71" fmla="*/ 1058891714 h 771"/>
                <a:gd name="T72" fmla="*/ 1479014294 w 420"/>
                <a:gd name="T73" fmla="*/ 1058891714 h 771"/>
                <a:gd name="T74" fmla="*/ 1479014294 w 420"/>
                <a:gd name="T75" fmla="*/ 1058891714 h 771"/>
                <a:gd name="T76" fmla="*/ 1479014294 w 420"/>
                <a:gd name="T77" fmla="*/ 1058891714 h 771"/>
                <a:gd name="T78" fmla="*/ 1479014294 w 420"/>
                <a:gd name="T79" fmla="*/ 1058891714 h 771"/>
                <a:gd name="T80" fmla="*/ 1479014294 w 420"/>
                <a:gd name="T81" fmla="*/ 1058891714 h 771"/>
                <a:gd name="T82" fmla="*/ 1479014294 w 420"/>
                <a:gd name="T83" fmla="*/ 1058891714 h 771"/>
                <a:gd name="T84" fmla="*/ 1479014294 w 420"/>
                <a:gd name="T85" fmla="*/ 1058891714 h 771"/>
                <a:gd name="T86" fmla="*/ 1479014294 w 420"/>
                <a:gd name="T87" fmla="*/ 1058891714 h 771"/>
                <a:gd name="T88" fmla="*/ 1479014294 w 420"/>
                <a:gd name="T89" fmla="*/ 1058891714 h 771"/>
                <a:gd name="T90" fmla="*/ 1479014294 w 420"/>
                <a:gd name="T91" fmla="*/ 1058891714 h 771"/>
                <a:gd name="T92" fmla="*/ 1479014294 w 420"/>
                <a:gd name="T93" fmla="*/ 1058891714 h 771"/>
                <a:gd name="T94" fmla="*/ 1479014294 w 420"/>
                <a:gd name="T95" fmla="*/ 1058891714 h 771"/>
                <a:gd name="T96" fmla="*/ 1479014294 w 420"/>
                <a:gd name="T97" fmla="*/ 1058891714 h 7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0"/>
                <a:gd name="T148" fmla="*/ 0 h 771"/>
                <a:gd name="T149" fmla="*/ 420 w 420"/>
                <a:gd name="T150" fmla="*/ 771 h 7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0" h="771">
                  <a:moveTo>
                    <a:pt x="8" y="671"/>
                  </a:moveTo>
                  <a:lnTo>
                    <a:pt x="5" y="51"/>
                  </a:lnTo>
                  <a:lnTo>
                    <a:pt x="96" y="48"/>
                  </a:lnTo>
                  <a:lnTo>
                    <a:pt x="90" y="3"/>
                  </a:lnTo>
                  <a:lnTo>
                    <a:pt x="111" y="0"/>
                  </a:lnTo>
                  <a:lnTo>
                    <a:pt x="126" y="8"/>
                  </a:lnTo>
                  <a:lnTo>
                    <a:pt x="126" y="17"/>
                  </a:lnTo>
                  <a:lnTo>
                    <a:pt x="141" y="17"/>
                  </a:lnTo>
                  <a:lnTo>
                    <a:pt x="140" y="32"/>
                  </a:lnTo>
                  <a:lnTo>
                    <a:pt x="149" y="38"/>
                  </a:lnTo>
                  <a:lnTo>
                    <a:pt x="159" y="38"/>
                  </a:lnTo>
                  <a:lnTo>
                    <a:pt x="159" y="53"/>
                  </a:lnTo>
                  <a:lnTo>
                    <a:pt x="170" y="57"/>
                  </a:lnTo>
                  <a:lnTo>
                    <a:pt x="176" y="51"/>
                  </a:lnTo>
                  <a:lnTo>
                    <a:pt x="185" y="72"/>
                  </a:lnTo>
                  <a:lnTo>
                    <a:pt x="182" y="84"/>
                  </a:lnTo>
                  <a:lnTo>
                    <a:pt x="191" y="90"/>
                  </a:lnTo>
                  <a:lnTo>
                    <a:pt x="203" y="90"/>
                  </a:lnTo>
                  <a:lnTo>
                    <a:pt x="203" y="104"/>
                  </a:lnTo>
                  <a:lnTo>
                    <a:pt x="221" y="92"/>
                  </a:lnTo>
                  <a:lnTo>
                    <a:pt x="233" y="98"/>
                  </a:lnTo>
                  <a:lnTo>
                    <a:pt x="249" y="96"/>
                  </a:lnTo>
                  <a:lnTo>
                    <a:pt x="254" y="86"/>
                  </a:lnTo>
                  <a:lnTo>
                    <a:pt x="267" y="80"/>
                  </a:lnTo>
                  <a:lnTo>
                    <a:pt x="284" y="48"/>
                  </a:lnTo>
                  <a:lnTo>
                    <a:pt x="306" y="47"/>
                  </a:lnTo>
                  <a:lnTo>
                    <a:pt x="306" y="32"/>
                  </a:lnTo>
                  <a:lnTo>
                    <a:pt x="315" y="21"/>
                  </a:lnTo>
                  <a:lnTo>
                    <a:pt x="315" y="2"/>
                  </a:lnTo>
                  <a:lnTo>
                    <a:pt x="363" y="2"/>
                  </a:lnTo>
                  <a:lnTo>
                    <a:pt x="363" y="95"/>
                  </a:lnTo>
                  <a:lnTo>
                    <a:pt x="380" y="95"/>
                  </a:lnTo>
                  <a:lnTo>
                    <a:pt x="378" y="117"/>
                  </a:lnTo>
                  <a:lnTo>
                    <a:pt x="392" y="117"/>
                  </a:lnTo>
                  <a:lnTo>
                    <a:pt x="389" y="165"/>
                  </a:lnTo>
                  <a:lnTo>
                    <a:pt x="383" y="174"/>
                  </a:lnTo>
                  <a:lnTo>
                    <a:pt x="386" y="186"/>
                  </a:lnTo>
                  <a:lnTo>
                    <a:pt x="414" y="230"/>
                  </a:lnTo>
                  <a:lnTo>
                    <a:pt x="420" y="245"/>
                  </a:lnTo>
                  <a:lnTo>
                    <a:pt x="417" y="252"/>
                  </a:lnTo>
                  <a:lnTo>
                    <a:pt x="405" y="260"/>
                  </a:lnTo>
                  <a:lnTo>
                    <a:pt x="383" y="242"/>
                  </a:lnTo>
                  <a:lnTo>
                    <a:pt x="383" y="233"/>
                  </a:lnTo>
                  <a:lnTo>
                    <a:pt x="377" y="222"/>
                  </a:lnTo>
                  <a:lnTo>
                    <a:pt x="362" y="219"/>
                  </a:lnTo>
                  <a:lnTo>
                    <a:pt x="354" y="228"/>
                  </a:lnTo>
                  <a:lnTo>
                    <a:pt x="347" y="242"/>
                  </a:lnTo>
                  <a:lnTo>
                    <a:pt x="336" y="251"/>
                  </a:lnTo>
                  <a:lnTo>
                    <a:pt x="320" y="255"/>
                  </a:lnTo>
                  <a:lnTo>
                    <a:pt x="309" y="252"/>
                  </a:lnTo>
                  <a:lnTo>
                    <a:pt x="297" y="243"/>
                  </a:lnTo>
                  <a:lnTo>
                    <a:pt x="288" y="239"/>
                  </a:lnTo>
                  <a:lnTo>
                    <a:pt x="276" y="248"/>
                  </a:lnTo>
                  <a:lnTo>
                    <a:pt x="273" y="260"/>
                  </a:lnTo>
                  <a:lnTo>
                    <a:pt x="272" y="284"/>
                  </a:lnTo>
                  <a:lnTo>
                    <a:pt x="264" y="315"/>
                  </a:lnTo>
                  <a:lnTo>
                    <a:pt x="270" y="339"/>
                  </a:lnTo>
                  <a:lnTo>
                    <a:pt x="267" y="354"/>
                  </a:lnTo>
                  <a:lnTo>
                    <a:pt x="252" y="363"/>
                  </a:lnTo>
                  <a:lnTo>
                    <a:pt x="243" y="374"/>
                  </a:lnTo>
                  <a:lnTo>
                    <a:pt x="234" y="375"/>
                  </a:lnTo>
                  <a:lnTo>
                    <a:pt x="227" y="366"/>
                  </a:lnTo>
                  <a:lnTo>
                    <a:pt x="218" y="341"/>
                  </a:lnTo>
                  <a:lnTo>
                    <a:pt x="210" y="339"/>
                  </a:lnTo>
                  <a:lnTo>
                    <a:pt x="185" y="353"/>
                  </a:lnTo>
                  <a:lnTo>
                    <a:pt x="179" y="363"/>
                  </a:lnTo>
                  <a:lnTo>
                    <a:pt x="167" y="381"/>
                  </a:lnTo>
                  <a:lnTo>
                    <a:pt x="164" y="402"/>
                  </a:lnTo>
                  <a:lnTo>
                    <a:pt x="162" y="431"/>
                  </a:lnTo>
                  <a:lnTo>
                    <a:pt x="183" y="444"/>
                  </a:lnTo>
                  <a:lnTo>
                    <a:pt x="206" y="459"/>
                  </a:lnTo>
                  <a:lnTo>
                    <a:pt x="209" y="477"/>
                  </a:lnTo>
                  <a:lnTo>
                    <a:pt x="201" y="494"/>
                  </a:lnTo>
                  <a:lnTo>
                    <a:pt x="192" y="506"/>
                  </a:lnTo>
                  <a:lnTo>
                    <a:pt x="180" y="516"/>
                  </a:lnTo>
                  <a:lnTo>
                    <a:pt x="188" y="527"/>
                  </a:lnTo>
                  <a:lnTo>
                    <a:pt x="207" y="530"/>
                  </a:lnTo>
                  <a:lnTo>
                    <a:pt x="246" y="534"/>
                  </a:lnTo>
                  <a:lnTo>
                    <a:pt x="251" y="537"/>
                  </a:lnTo>
                  <a:lnTo>
                    <a:pt x="257" y="549"/>
                  </a:lnTo>
                  <a:lnTo>
                    <a:pt x="252" y="564"/>
                  </a:lnTo>
                  <a:lnTo>
                    <a:pt x="239" y="569"/>
                  </a:lnTo>
                  <a:lnTo>
                    <a:pt x="221" y="570"/>
                  </a:lnTo>
                  <a:lnTo>
                    <a:pt x="206" y="560"/>
                  </a:lnTo>
                  <a:lnTo>
                    <a:pt x="188" y="561"/>
                  </a:lnTo>
                  <a:lnTo>
                    <a:pt x="177" y="557"/>
                  </a:lnTo>
                  <a:lnTo>
                    <a:pt x="177" y="548"/>
                  </a:lnTo>
                  <a:lnTo>
                    <a:pt x="173" y="537"/>
                  </a:lnTo>
                  <a:lnTo>
                    <a:pt x="165" y="518"/>
                  </a:lnTo>
                  <a:lnTo>
                    <a:pt x="156" y="501"/>
                  </a:lnTo>
                  <a:lnTo>
                    <a:pt x="144" y="498"/>
                  </a:lnTo>
                  <a:lnTo>
                    <a:pt x="135" y="510"/>
                  </a:lnTo>
                  <a:lnTo>
                    <a:pt x="134" y="519"/>
                  </a:lnTo>
                  <a:lnTo>
                    <a:pt x="126" y="536"/>
                  </a:lnTo>
                  <a:lnTo>
                    <a:pt x="134" y="558"/>
                  </a:lnTo>
                  <a:lnTo>
                    <a:pt x="137" y="584"/>
                  </a:lnTo>
                  <a:lnTo>
                    <a:pt x="149" y="596"/>
                  </a:lnTo>
                  <a:lnTo>
                    <a:pt x="168" y="605"/>
                  </a:lnTo>
                  <a:lnTo>
                    <a:pt x="185" y="605"/>
                  </a:lnTo>
                  <a:lnTo>
                    <a:pt x="206" y="608"/>
                  </a:lnTo>
                  <a:lnTo>
                    <a:pt x="206" y="618"/>
                  </a:lnTo>
                  <a:lnTo>
                    <a:pt x="197" y="626"/>
                  </a:lnTo>
                  <a:lnTo>
                    <a:pt x="186" y="626"/>
                  </a:lnTo>
                  <a:lnTo>
                    <a:pt x="174" y="629"/>
                  </a:lnTo>
                  <a:lnTo>
                    <a:pt x="161" y="620"/>
                  </a:lnTo>
                  <a:lnTo>
                    <a:pt x="144" y="624"/>
                  </a:lnTo>
                  <a:lnTo>
                    <a:pt x="132" y="641"/>
                  </a:lnTo>
                  <a:lnTo>
                    <a:pt x="129" y="698"/>
                  </a:lnTo>
                  <a:lnTo>
                    <a:pt x="140" y="707"/>
                  </a:lnTo>
                  <a:lnTo>
                    <a:pt x="153" y="705"/>
                  </a:lnTo>
                  <a:lnTo>
                    <a:pt x="170" y="710"/>
                  </a:lnTo>
                  <a:lnTo>
                    <a:pt x="164" y="728"/>
                  </a:lnTo>
                  <a:lnTo>
                    <a:pt x="156" y="732"/>
                  </a:lnTo>
                  <a:lnTo>
                    <a:pt x="144" y="740"/>
                  </a:lnTo>
                  <a:lnTo>
                    <a:pt x="135" y="735"/>
                  </a:lnTo>
                  <a:lnTo>
                    <a:pt x="128" y="725"/>
                  </a:lnTo>
                  <a:lnTo>
                    <a:pt x="122" y="705"/>
                  </a:lnTo>
                  <a:lnTo>
                    <a:pt x="104" y="699"/>
                  </a:lnTo>
                  <a:lnTo>
                    <a:pt x="84" y="698"/>
                  </a:lnTo>
                  <a:lnTo>
                    <a:pt x="75" y="713"/>
                  </a:lnTo>
                  <a:lnTo>
                    <a:pt x="69" y="729"/>
                  </a:lnTo>
                  <a:lnTo>
                    <a:pt x="75" y="735"/>
                  </a:lnTo>
                  <a:lnTo>
                    <a:pt x="80" y="755"/>
                  </a:lnTo>
                  <a:lnTo>
                    <a:pt x="89" y="758"/>
                  </a:lnTo>
                  <a:lnTo>
                    <a:pt x="87" y="764"/>
                  </a:lnTo>
                  <a:lnTo>
                    <a:pt x="78" y="767"/>
                  </a:lnTo>
                  <a:lnTo>
                    <a:pt x="71" y="771"/>
                  </a:lnTo>
                  <a:lnTo>
                    <a:pt x="68" y="752"/>
                  </a:lnTo>
                  <a:lnTo>
                    <a:pt x="60" y="747"/>
                  </a:lnTo>
                  <a:lnTo>
                    <a:pt x="51" y="753"/>
                  </a:lnTo>
                  <a:lnTo>
                    <a:pt x="44" y="770"/>
                  </a:lnTo>
                  <a:lnTo>
                    <a:pt x="27" y="768"/>
                  </a:lnTo>
                  <a:lnTo>
                    <a:pt x="26" y="753"/>
                  </a:lnTo>
                  <a:lnTo>
                    <a:pt x="15" y="750"/>
                  </a:lnTo>
                  <a:lnTo>
                    <a:pt x="30" y="741"/>
                  </a:lnTo>
                  <a:lnTo>
                    <a:pt x="18" y="738"/>
                  </a:lnTo>
                  <a:lnTo>
                    <a:pt x="24" y="719"/>
                  </a:lnTo>
                  <a:lnTo>
                    <a:pt x="18" y="722"/>
                  </a:lnTo>
                  <a:lnTo>
                    <a:pt x="11" y="714"/>
                  </a:lnTo>
                  <a:lnTo>
                    <a:pt x="0" y="710"/>
                  </a:lnTo>
                  <a:lnTo>
                    <a:pt x="8" y="702"/>
                  </a:lnTo>
                  <a:lnTo>
                    <a:pt x="3" y="695"/>
                  </a:lnTo>
                  <a:lnTo>
                    <a:pt x="9" y="690"/>
                  </a:lnTo>
                  <a:lnTo>
                    <a:pt x="20" y="695"/>
                  </a:lnTo>
                  <a:lnTo>
                    <a:pt x="23" y="693"/>
                  </a:lnTo>
                  <a:lnTo>
                    <a:pt x="14" y="678"/>
                  </a:lnTo>
                  <a:lnTo>
                    <a:pt x="18" y="674"/>
                  </a:lnTo>
                  <a:lnTo>
                    <a:pt x="15" y="666"/>
                  </a:lnTo>
                  <a:lnTo>
                    <a:pt x="8" y="671"/>
                  </a:lnTo>
                  <a:close/>
                </a:path>
              </a:pathLst>
            </a:custGeom>
            <a:solidFill>
              <a:srgbClr val="FFFFD7"/>
            </a:solidFill>
            <a:ln w="12700">
              <a:solidFill>
                <a:srgbClr val="4B4B4B"/>
              </a:solidFill>
              <a:round/>
              <a:headEnd/>
              <a:tailEnd/>
            </a:ln>
          </p:spPr>
          <p:txBody>
            <a:bodyPr/>
            <a:lstStyle/>
            <a:p>
              <a:endParaRPr lang="en-US"/>
            </a:p>
          </p:txBody>
        </p:sp>
        <p:sp>
          <p:nvSpPr>
            <p:cNvPr id="24717" name="Freeform 108"/>
            <p:cNvSpPr>
              <a:spLocks/>
            </p:cNvSpPr>
            <p:nvPr/>
          </p:nvSpPr>
          <p:spPr bwMode="auto">
            <a:xfrm>
              <a:off x="1874" y="2025"/>
              <a:ext cx="517" cy="475"/>
            </a:xfrm>
            <a:custGeom>
              <a:avLst/>
              <a:gdLst>
                <a:gd name="T0" fmla="*/ 1535762738 w 533"/>
                <a:gd name="T1" fmla="*/ 1048265139 h 507"/>
                <a:gd name="T2" fmla="*/ 1535762738 w 533"/>
                <a:gd name="T3" fmla="*/ 1048265139 h 507"/>
                <a:gd name="T4" fmla="*/ 1535762738 w 533"/>
                <a:gd name="T5" fmla="*/ 1048265139 h 507"/>
                <a:gd name="T6" fmla="*/ 1535762738 w 533"/>
                <a:gd name="T7" fmla="*/ 1048265139 h 507"/>
                <a:gd name="T8" fmla="*/ 1535762738 w 533"/>
                <a:gd name="T9" fmla="*/ 1048265139 h 507"/>
                <a:gd name="T10" fmla="*/ 1535762738 w 533"/>
                <a:gd name="T11" fmla="*/ 1048265139 h 507"/>
                <a:gd name="T12" fmla="*/ 1535762738 w 533"/>
                <a:gd name="T13" fmla="*/ 0 h 507"/>
                <a:gd name="T14" fmla="*/ 1535762738 w 533"/>
                <a:gd name="T15" fmla="*/ 1048265139 h 507"/>
                <a:gd name="T16" fmla="*/ 1535762738 w 533"/>
                <a:gd name="T17" fmla="*/ 1048265139 h 507"/>
                <a:gd name="T18" fmla="*/ 1535762738 w 533"/>
                <a:gd name="T19" fmla="*/ 1048265139 h 507"/>
                <a:gd name="T20" fmla="*/ 1535762738 w 533"/>
                <a:gd name="T21" fmla="*/ 1048265139 h 507"/>
                <a:gd name="T22" fmla="*/ 1535762738 w 533"/>
                <a:gd name="T23" fmla="*/ 1048265139 h 507"/>
                <a:gd name="T24" fmla="*/ 1535762738 w 533"/>
                <a:gd name="T25" fmla="*/ 1048265139 h 507"/>
                <a:gd name="T26" fmla="*/ 1535762738 w 533"/>
                <a:gd name="T27" fmla="*/ 1048265139 h 507"/>
                <a:gd name="T28" fmla="*/ 1535762738 w 533"/>
                <a:gd name="T29" fmla="*/ 1048265139 h 507"/>
                <a:gd name="T30" fmla="*/ 1535762738 w 533"/>
                <a:gd name="T31" fmla="*/ 1048265139 h 507"/>
                <a:gd name="T32" fmla="*/ 1535762738 w 533"/>
                <a:gd name="T33" fmla="*/ 1048265139 h 507"/>
                <a:gd name="T34" fmla="*/ 1535762738 w 533"/>
                <a:gd name="T35" fmla="*/ 1048265139 h 507"/>
                <a:gd name="T36" fmla="*/ 1535762738 w 533"/>
                <a:gd name="T37" fmla="*/ 1048265139 h 507"/>
                <a:gd name="T38" fmla="*/ 1535762738 w 533"/>
                <a:gd name="T39" fmla="*/ 1048265139 h 507"/>
                <a:gd name="T40" fmla="*/ 1535762738 w 533"/>
                <a:gd name="T41" fmla="*/ 1048265139 h 507"/>
                <a:gd name="T42" fmla="*/ 1535762738 w 533"/>
                <a:gd name="T43" fmla="*/ 1048265139 h 507"/>
                <a:gd name="T44" fmla="*/ 1535762738 w 533"/>
                <a:gd name="T45" fmla="*/ 1048265139 h 507"/>
                <a:gd name="T46" fmla="*/ 1535762738 w 533"/>
                <a:gd name="T47" fmla="*/ 1048265139 h 507"/>
                <a:gd name="T48" fmla="*/ 1535762738 w 533"/>
                <a:gd name="T49" fmla="*/ 1048265139 h 507"/>
                <a:gd name="T50" fmla="*/ 1535762738 w 533"/>
                <a:gd name="T51" fmla="*/ 1048265139 h 507"/>
                <a:gd name="T52" fmla="*/ 1535762738 w 533"/>
                <a:gd name="T53" fmla="*/ 1048265139 h 507"/>
                <a:gd name="T54" fmla="*/ 1535762738 w 533"/>
                <a:gd name="T55" fmla="*/ 1048265139 h 507"/>
                <a:gd name="T56" fmla="*/ 1535762738 w 533"/>
                <a:gd name="T57" fmla="*/ 1048265139 h 507"/>
                <a:gd name="T58" fmla="*/ 1535762738 w 533"/>
                <a:gd name="T59" fmla="*/ 1048265139 h 507"/>
                <a:gd name="T60" fmla="*/ 1535762738 w 533"/>
                <a:gd name="T61" fmla="*/ 1048265139 h 507"/>
                <a:gd name="T62" fmla="*/ 1535762738 w 533"/>
                <a:gd name="T63" fmla="*/ 1048265139 h 507"/>
                <a:gd name="T64" fmla="*/ 1535762738 w 533"/>
                <a:gd name="T65" fmla="*/ 1048265139 h 507"/>
                <a:gd name="T66" fmla="*/ 1535762738 w 533"/>
                <a:gd name="T67" fmla="*/ 1048265139 h 507"/>
                <a:gd name="T68" fmla="*/ 1535762738 w 533"/>
                <a:gd name="T69" fmla="*/ 1048265139 h 507"/>
                <a:gd name="T70" fmla="*/ 1535762738 w 533"/>
                <a:gd name="T71" fmla="*/ 1048265139 h 507"/>
                <a:gd name="T72" fmla="*/ 1535762738 w 533"/>
                <a:gd name="T73" fmla="*/ 1048265139 h 507"/>
                <a:gd name="T74" fmla="*/ 1535762738 w 533"/>
                <a:gd name="T75" fmla="*/ 1048265139 h 507"/>
                <a:gd name="T76" fmla="*/ 1535762738 w 533"/>
                <a:gd name="T77" fmla="*/ 1048265139 h 507"/>
                <a:gd name="T78" fmla="*/ 1535762738 w 533"/>
                <a:gd name="T79" fmla="*/ 1048265139 h 507"/>
                <a:gd name="T80" fmla="*/ 1535762738 w 533"/>
                <a:gd name="T81" fmla="*/ 1048265139 h 507"/>
                <a:gd name="T82" fmla="*/ 1535762738 w 533"/>
                <a:gd name="T83" fmla="*/ 1048265139 h 507"/>
                <a:gd name="T84" fmla="*/ 1535762738 w 533"/>
                <a:gd name="T85" fmla="*/ 1048265139 h 507"/>
                <a:gd name="T86" fmla="*/ 1535762738 w 533"/>
                <a:gd name="T87" fmla="*/ 1048265139 h 507"/>
                <a:gd name="T88" fmla="*/ 1535762738 w 533"/>
                <a:gd name="T89" fmla="*/ 1048265139 h 507"/>
                <a:gd name="T90" fmla="*/ 1535762738 w 533"/>
                <a:gd name="T91" fmla="*/ 1048265139 h 507"/>
                <a:gd name="T92" fmla="*/ 1535762738 w 533"/>
                <a:gd name="T93" fmla="*/ 1048265139 h 507"/>
                <a:gd name="T94" fmla="*/ 1535762738 w 533"/>
                <a:gd name="T95" fmla="*/ 1048265139 h 507"/>
                <a:gd name="T96" fmla="*/ 1535762738 w 533"/>
                <a:gd name="T97" fmla="*/ 1048265139 h 507"/>
                <a:gd name="T98" fmla="*/ 0 w 533"/>
                <a:gd name="T99" fmla="*/ 1048265139 h 507"/>
                <a:gd name="T100" fmla="*/ 1535762738 w 533"/>
                <a:gd name="T101" fmla="*/ 1048265139 h 507"/>
                <a:gd name="T102" fmla="*/ 1535762738 w 533"/>
                <a:gd name="T103" fmla="*/ 1048265139 h 507"/>
                <a:gd name="T104" fmla="*/ 1535762738 w 533"/>
                <a:gd name="T105" fmla="*/ 1048265139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3"/>
                <a:gd name="T160" fmla="*/ 0 h 507"/>
                <a:gd name="T161" fmla="*/ 533 w 533"/>
                <a:gd name="T162" fmla="*/ 507 h 5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3" h="507">
                  <a:moveTo>
                    <a:pt x="38" y="28"/>
                  </a:moveTo>
                  <a:lnTo>
                    <a:pt x="51" y="13"/>
                  </a:lnTo>
                  <a:lnTo>
                    <a:pt x="65" y="18"/>
                  </a:lnTo>
                  <a:lnTo>
                    <a:pt x="77" y="13"/>
                  </a:lnTo>
                  <a:lnTo>
                    <a:pt x="89" y="22"/>
                  </a:lnTo>
                  <a:lnTo>
                    <a:pt x="93" y="34"/>
                  </a:lnTo>
                  <a:lnTo>
                    <a:pt x="107" y="45"/>
                  </a:lnTo>
                  <a:lnTo>
                    <a:pt x="155" y="28"/>
                  </a:lnTo>
                  <a:lnTo>
                    <a:pt x="171" y="7"/>
                  </a:lnTo>
                  <a:lnTo>
                    <a:pt x="182" y="19"/>
                  </a:lnTo>
                  <a:lnTo>
                    <a:pt x="207" y="7"/>
                  </a:lnTo>
                  <a:lnTo>
                    <a:pt x="216" y="12"/>
                  </a:lnTo>
                  <a:lnTo>
                    <a:pt x="219" y="1"/>
                  </a:lnTo>
                  <a:lnTo>
                    <a:pt x="231" y="0"/>
                  </a:lnTo>
                  <a:lnTo>
                    <a:pt x="236" y="16"/>
                  </a:lnTo>
                  <a:lnTo>
                    <a:pt x="242" y="19"/>
                  </a:lnTo>
                  <a:lnTo>
                    <a:pt x="251" y="16"/>
                  </a:lnTo>
                  <a:lnTo>
                    <a:pt x="252" y="21"/>
                  </a:lnTo>
                  <a:lnTo>
                    <a:pt x="248" y="28"/>
                  </a:lnTo>
                  <a:lnTo>
                    <a:pt x="258" y="43"/>
                  </a:lnTo>
                  <a:lnTo>
                    <a:pt x="254" y="45"/>
                  </a:lnTo>
                  <a:lnTo>
                    <a:pt x="243" y="40"/>
                  </a:lnTo>
                  <a:lnTo>
                    <a:pt x="237" y="43"/>
                  </a:lnTo>
                  <a:lnTo>
                    <a:pt x="242" y="51"/>
                  </a:lnTo>
                  <a:lnTo>
                    <a:pt x="236" y="61"/>
                  </a:lnTo>
                  <a:lnTo>
                    <a:pt x="245" y="66"/>
                  </a:lnTo>
                  <a:lnTo>
                    <a:pt x="251" y="70"/>
                  </a:lnTo>
                  <a:lnTo>
                    <a:pt x="258" y="67"/>
                  </a:lnTo>
                  <a:lnTo>
                    <a:pt x="254" y="87"/>
                  </a:lnTo>
                  <a:lnTo>
                    <a:pt x="263" y="90"/>
                  </a:lnTo>
                  <a:lnTo>
                    <a:pt x="249" y="100"/>
                  </a:lnTo>
                  <a:lnTo>
                    <a:pt x="261" y="102"/>
                  </a:lnTo>
                  <a:lnTo>
                    <a:pt x="261" y="118"/>
                  </a:lnTo>
                  <a:lnTo>
                    <a:pt x="278" y="118"/>
                  </a:lnTo>
                  <a:lnTo>
                    <a:pt x="287" y="100"/>
                  </a:lnTo>
                  <a:lnTo>
                    <a:pt x="296" y="99"/>
                  </a:lnTo>
                  <a:lnTo>
                    <a:pt x="302" y="102"/>
                  </a:lnTo>
                  <a:lnTo>
                    <a:pt x="302" y="111"/>
                  </a:lnTo>
                  <a:lnTo>
                    <a:pt x="306" y="120"/>
                  </a:lnTo>
                  <a:lnTo>
                    <a:pt x="323" y="112"/>
                  </a:lnTo>
                  <a:lnTo>
                    <a:pt x="324" y="108"/>
                  </a:lnTo>
                  <a:lnTo>
                    <a:pt x="315" y="103"/>
                  </a:lnTo>
                  <a:lnTo>
                    <a:pt x="309" y="85"/>
                  </a:lnTo>
                  <a:lnTo>
                    <a:pt x="303" y="78"/>
                  </a:lnTo>
                  <a:lnTo>
                    <a:pt x="311" y="63"/>
                  </a:lnTo>
                  <a:lnTo>
                    <a:pt x="320" y="48"/>
                  </a:lnTo>
                  <a:lnTo>
                    <a:pt x="342" y="51"/>
                  </a:lnTo>
                  <a:lnTo>
                    <a:pt x="356" y="58"/>
                  </a:lnTo>
                  <a:lnTo>
                    <a:pt x="365" y="82"/>
                  </a:lnTo>
                  <a:lnTo>
                    <a:pt x="378" y="88"/>
                  </a:lnTo>
                  <a:lnTo>
                    <a:pt x="390" y="85"/>
                  </a:lnTo>
                  <a:lnTo>
                    <a:pt x="398" y="97"/>
                  </a:lnTo>
                  <a:lnTo>
                    <a:pt x="410" y="102"/>
                  </a:lnTo>
                  <a:lnTo>
                    <a:pt x="410" y="114"/>
                  </a:lnTo>
                  <a:lnTo>
                    <a:pt x="420" y="120"/>
                  </a:lnTo>
                  <a:lnTo>
                    <a:pt x="435" y="127"/>
                  </a:lnTo>
                  <a:lnTo>
                    <a:pt x="447" y="127"/>
                  </a:lnTo>
                  <a:lnTo>
                    <a:pt x="458" y="129"/>
                  </a:lnTo>
                  <a:lnTo>
                    <a:pt x="473" y="138"/>
                  </a:lnTo>
                  <a:lnTo>
                    <a:pt x="477" y="145"/>
                  </a:lnTo>
                  <a:lnTo>
                    <a:pt x="488" y="150"/>
                  </a:lnTo>
                  <a:lnTo>
                    <a:pt x="497" y="150"/>
                  </a:lnTo>
                  <a:lnTo>
                    <a:pt x="509" y="141"/>
                  </a:lnTo>
                  <a:lnTo>
                    <a:pt x="522" y="148"/>
                  </a:lnTo>
                  <a:lnTo>
                    <a:pt x="530" y="157"/>
                  </a:lnTo>
                  <a:lnTo>
                    <a:pt x="533" y="163"/>
                  </a:lnTo>
                  <a:lnTo>
                    <a:pt x="528" y="174"/>
                  </a:lnTo>
                  <a:lnTo>
                    <a:pt x="528" y="187"/>
                  </a:lnTo>
                  <a:lnTo>
                    <a:pt x="509" y="192"/>
                  </a:lnTo>
                  <a:lnTo>
                    <a:pt x="500" y="204"/>
                  </a:lnTo>
                  <a:lnTo>
                    <a:pt x="498" y="216"/>
                  </a:lnTo>
                  <a:lnTo>
                    <a:pt x="498" y="231"/>
                  </a:lnTo>
                  <a:lnTo>
                    <a:pt x="507" y="238"/>
                  </a:lnTo>
                  <a:lnTo>
                    <a:pt x="510" y="249"/>
                  </a:lnTo>
                  <a:lnTo>
                    <a:pt x="504" y="255"/>
                  </a:lnTo>
                  <a:lnTo>
                    <a:pt x="497" y="262"/>
                  </a:lnTo>
                  <a:lnTo>
                    <a:pt x="498" y="268"/>
                  </a:lnTo>
                  <a:lnTo>
                    <a:pt x="506" y="274"/>
                  </a:lnTo>
                  <a:lnTo>
                    <a:pt x="500" y="289"/>
                  </a:lnTo>
                  <a:lnTo>
                    <a:pt x="495" y="309"/>
                  </a:lnTo>
                  <a:lnTo>
                    <a:pt x="485" y="316"/>
                  </a:lnTo>
                  <a:lnTo>
                    <a:pt x="473" y="328"/>
                  </a:lnTo>
                  <a:lnTo>
                    <a:pt x="470" y="336"/>
                  </a:lnTo>
                  <a:lnTo>
                    <a:pt x="453" y="345"/>
                  </a:lnTo>
                  <a:lnTo>
                    <a:pt x="446" y="352"/>
                  </a:lnTo>
                  <a:lnTo>
                    <a:pt x="444" y="361"/>
                  </a:lnTo>
                  <a:lnTo>
                    <a:pt x="443" y="369"/>
                  </a:lnTo>
                  <a:lnTo>
                    <a:pt x="429" y="369"/>
                  </a:lnTo>
                  <a:lnTo>
                    <a:pt x="423" y="375"/>
                  </a:lnTo>
                  <a:lnTo>
                    <a:pt x="417" y="382"/>
                  </a:lnTo>
                  <a:lnTo>
                    <a:pt x="423" y="396"/>
                  </a:lnTo>
                  <a:lnTo>
                    <a:pt x="425" y="451"/>
                  </a:lnTo>
                  <a:lnTo>
                    <a:pt x="423" y="492"/>
                  </a:lnTo>
                  <a:lnTo>
                    <a:pt x="405" y="492"/>
                  </a:lnTo>
                  <a:lnTo>
                    <a:pt x="405" y="501"/>
                  </a:lnTo>
                  <a:lnTo>
                    <a:pt x="411" y="507"/>
                  </a:lnTo>
                  <a:lnTo>
                    <a:pt x="41" y="501"/>
                  </a:lnTo>
                  <a:lnTo>
                    <a:pt x="39" y="459"/>
                  </a:lnTo>
                  <a:lnTo>
                    <a:pt x="2" y="412"/>
                  </a:lnTo>
                  <a:lnTo>
                    <a:pt x="0" y="387"/>
                  </a:lnTo>
                  <a:lnTo>
                    <a:pt x="68" y="387"/>
                  </a:lnTo>
                  <a:lnTo>
                    <a:pt x="66" y="375"/>
                  </a:lnTo>
                  <a:lnTo>
                    <a:pt x="60" y="372"/>
                  </a:lnTo>
                  <a:lnTo>
                    <a:pt x="42" y="211"/>
                  </a:lnTo>
                  <a:lnTo>
                    <a:pt x="51" y="204"/>
                  </a:lnTo>
                  <a:lnTo>
                    <a:pt x="44" y="199"/>
                  </a:lnTo>
                  <a:lnTo>
                    <a:pt x="38" y="28"/>
                  </a:lnTo>
                  <a:close/>
                </a:path>
              </a:pathLst>
            </a:custGeom>
            <a:solidFill>
              <a:srgbClr val="FFFFD7"/>
            </a:solidFill>
            <a:ln w="12700">
              <a:solidFill>
                <a:srgbClr val="4B4B4B"/>
              </a:solidFill>
              <a:round/>
              <a:headEnd/>
              <a:tailEnd/>
            </a:ln>
          </p:spPr>
          <p:txBody>
            <a:bodyPr/>
            <a:lstStyle/>
            <a:p>
              <a:endParaRPr lang="en-US"/>
            </a:p>
          </p:txBody>
        </p:sp>
        <p:sp>
          <p:nvSpPr>
            <p:cNvPr id="24718" name="Freeform 109"/>
            <p:cNvSpPr>
              <a:spLocks/>
            </p:cNvSpPr>
            <p:nvPr/>
          </p:nvSpPr>
          <p:spPr bwMode="auto">
            <a:xfrm>
              <a:off x="1574" y="2353"/>
              <a:ext cx="399" cy="494"/>
            </a:xfrm>
            <a:custGeom>
              <a:avLst/>
              <a:gdLst>
                <a:gd name="T0" fmla="*/ 1509248059 w 412"/>
                <a:gd name="T1" fmla="*/ 1032644668 h 528"/>
                <a:gd name="T2" fmla="*/ 1509248059 w 412"/>
                <a:gd name="T3" fmla="*/ 1032644668 h 528"/>
                <a:gd name="T4" fmla="*/ 1509248059 w 412"/>
                <a:gd name="T5" fmla="*/ 1032644668 h 528"/>
                <a:gd name="T6" fmla="*/ 1509248059 w 412"/>
                <a:gd name="T7" fmla="*/ 1032644668 h 528"/>
                <a:gd name="T8" fmla="*/ 1509248059 w 412"/>
                <a:gd name="T9" fmla="*/ 1032644668 h 528"/>
                <a:gd name="T10" fmla="*/ 1509248059 w 412"/>
                <a:gd name="T11" fmla="*/ 1032644668 h 528"/>
                <a:gd name="T12" fmla="*/ 1509248059 w 412"/>
                <a:gd name="T13" fmla="*/ 1032644668 h 528"/>
                <a:gd name="T14" fmla="*/ 1509248059 w 412"/>
                <a:gd name="T15" fmla="*/ 1032644668 h 528"/>
                <a:gd name="T16" fmla="*/ 1509248059 w 412"/>
                <a:gd name="T17" fmla="*/ 1032644668 h 528"/>
                <a:gd name="T18" fmla="*/ 1509248059 w 412"/>
                <a:gd name="T19" fmla="*/ 1032644668 h 528"/>
                <a:gd name="T20" fmla="*/ 1509248059 w 412"/>
                <a:gd name="T21" fmla="*/ 1032644668 h 528"/>
                <a:gd name="T22" fmla="*/ 1509248059 w 412"/>
                <a:gd name="T23" fmla="*/ 1032644668 h 528"/>
                <a:gd name="T24" fmla="*/ 1509248059 w 412"/>
                <a:gd name="T25" fmla="*/ 1032644668 h 528"/>
                <a:gd name="T26" fmla="*/ 1509248059 w 412"/>
                <a:gd name="T27" fmla="*/ 1032644668 h 528"/>
                <a:gd name="T28" fmla="*/ 1509248059 w 412"/>
                <a:gd name="T29" fmla="*/ 1032644668 h 528"/>
                <a:gd name="T30" fmla="*/ 1509248059 w 412"/>
                <a:gd name="T31" fmla="*/ 1032644668 h 528"/>
                <a:gd name="T32" fmla="*/ 1509248059 w 412"/>
                <a:gd name="T33" fmla="*/ 1032644668 h 528"/>
                <a:gd name="T34" fmla="*/ 1509248059 w 412"/>
                <a:gd name="T35" fmla="*/ 1032644668 h 528"/>
                <a:gd name="T36" fmla="*/ 1509248059 w 412"/>
                <a:gd name="T37" fmla="*/ 1032644668 h 528"/>
                <a:gd name="T38" fmla="*/ 1509248059 w 412"/>
                <a:gd name="T39" fmla="*/ 1032644668 h 528"/>
                <a:gd name="T40" fmla="*/ 1509248059 w 412"/>
                <a:gd name="T41" fmla="*/ 1032644668 h 528"/>
                <a:gd name="T42" fmla="*/ 1509248059 w 412"/>
                <a:gd name="T43" fmla="*/ 1032644668 h 528"/>
                <a:gd name="T44" fmla="*/ 1509248059 w 412"/>
                <a:gd name="T45" fmla="*/ 1032644668 h 528"/>
                <a:gd name="T46" fmla="*/ 0 w 412"/>
                <a:gd name="T47" fmla="*/ 1032644668 h 528"/>
                <a:gd name="T48" fmla="*/ 1509248059 w 412"/>
                <a:gd name="T49" fmla="*/ 1032644668 h 528"/>
                <a:gd name="T50" fmla="*/ 1509248059 w 412"/>
                <a:gd name="T51" fmla="*/ 1032644668 h 528"/>
                <a:gd name="T52" fmla="*/ 1509248059 w 412"/>
                <a:gd name="T53" fmla="*/ 1032644668 h 528"/>
                <a:gd name="T54" fmla="*/ 1509248059 w 412"/>
                <a:gd name="T55" fmla="*/ 1032644668 h 528"/>
                <a:gd name="T56" fmla="*/ 1509248059 w 412"/>
                <a:gd name="T57" fmla="*/ 1032644668 h 528"/>
                <a:gd name="T58" fmla="*/ 1509248059 w 412"/>
                <a:gd name="T59" fmla="*/ 1032644668 h 528"/>
                <a:gd name="T60" fmla="*/ 1509248059 w 412"/>
                <a:gd name="T61" fmla="*/ 1032644668 h 528"/>
                <a:gd name="T62" fmla="*/ 1509248059 w 412"/>
                <a:gd name="T63" fmla="*/ 1032644668 h 528"/>
                <a:gd name="T64" fmla="*/ 1509248059 w 412"/>
                <a:gd name="T65" fmla="*/ 1032644668 h 528"/>
                <a:gd name="T66" fmla="*/ 1509248059 w 412"/>
                <a:gd name="T67" fmla="*/ 1032644668 h 528"/>
                <a:gd name="T68" fmla="*/ 1509248059 w 412"/>
                <a:gd name="T69" fmla="*/ 1032644668 h 528"/>
                <a:gd name="T70" fmla="*/ 1509248059 w 412"/>
                <a:gd name="T71" fmla="*/ 1032644668 h 528"/>
                <a:gd name="T72" fmla="*/ 1509248059 w 412"/>
                <a:gd name="T73" fmla="*/ 1032644668 h 528"/>
                <a:gd name="T74" fmla="*/ 1509248059 w 412"/>
                <a:gd name="T75" fmla="*/ 1032644668 h 528"/>
                <a:gd name="T76" fmla="*/ 1509248059 w 412"/>
                <a:gd name="T77" fmla="*/ 1032644668 h 528"/>
                <a:gd name="T78" fmla="*/ 1509248059 w 412"/>
                <a:gd name="T79" fmla="*/ 1032644668 h 528"/>
                <a:gd name="T80" fmla="*/ 1509248059 w 412"/>
                <a:gd name="T81" fmla="*/ 1032644668 h 528"/>
                <a:gd name="T82" fmla="*/ 1509248059 w 412"/>
                <a:gd name="T83" fmla="*/ 1032644668 h 528"/>
                <a:gd name="T84" fmla="*/ 1509248059 w 412"/>
                <a:gd name="T85" fmla="*/ 1032644668 h 528"/>
                <a:gd name="T86" fmla="*/ 1509248059 w 412"/>
                <a:gd name="T87" fmla="*/ 1032644668 h 528"/>
                <a:gd name="T88" fmla="*/ 1509248059 w 412"/>
                <a:gd name="T89" fmla="*/ 0 h 528"/>
                <a:gd name="T90" fmla="*/ 1509248059 w 412"/>
                <a:gd name="T91" fmla="*/ 1032644668 h 528"/>
                <a:gd name="T92" fmla="*/ 1509248059 w 412"/>
                <a:gd name="T93" fmla="*/ 1032644668 h 528"/>
                <a:gd name="T94" fmla="*/ 1509248059 w 412"/>
                <a:gd name="T95" fmla="*/ 1032644668 h 528"/>
                <a:gd name="T96" fmla="*/ 1509248059 w 412"/>
                <a:gd name="T97" fmla="*/ 1032644668 h 528"/>
                <a:gd name="T98" fmla="*/ 1509248059 w 412"/>
                <a:gd name="T99" fmla="*/ 1032644668 h 528"/>
                <a:gd name="T100" fmla="*/ 1509248059 w 412"/>
                <a:gd name="T101" fmla="*/ 1032644668 h 528"/>
                <a:gd name="T102" fmla="*/ 1509248059 w 412"/>
                <a:gd name="T103" fmla="*/ 1032644668 h 528"/>
                <a:gd name="T104" fmla="*/ 1509248059 w 412"/>
                <a:gd name="T105" fmla="*/ 1032644668 h 528"/>
                <a:gd name="T106" fmla="*/ 1509248059 w 412"/>
                <a:gd name="T107" fmla="*/ 1032644668 h 528"/>
                <a:gd name="T108" fmla="*/ 1509248059 w 412"/>
                <a:gd name="T109" fmla="*/ 1032644668 h 528"/>
                <a:gd name="T110" fmla="*/ 1509248059 w 412"/>
                <a:gd name="T111" fmla="*/ 1032644668 h 5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2"/>
                <a:gd name="T169" fmla="*/ 0 h 528"/>
                <a:gd name="T170" fmla="*/ 412 w 412"/>
                <a:gd name="T171" fmla="*/ 528 h 5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2" h="528">
                  <a:moveTo>
                    <a:pt x="351" y="152"/>
                  </a:moveTo>
                  <a:lnTo>
                    <a:pt x="376" y="152"/>
                  </a:lnTo>
                  <a:lnTo>
                    <a:pt x="375" y="212"/>
                  </a:lnTo>
                  <a:lnTo>
                    <a:pt x="378" y="219"/>
                  </a:lnTo>
                  <a:lnTo>
                    <a:pt x="412" y="237"/>
                  </a:lnTo>
                  <a:lnTo>
                    <a:pt x="411" y="332"/>
                  </a:lnTo>
                  <a:lnTo>
                    <a:pt x="406" y="341"/>
                  </a:lnTo>
                  <a:lnTo>
                    <a:pt x="391" y="348"/>
                  </a:lnTo>
                  <a:lnTo>
                    <a:pt x="384" y="357"/>
                  </a:lnTo>
                  <a:lnTo>
                    <a:pt x="384" y="381"/>
                  </a:lnTo>
                  <a:lnTo>
                    <a:pt x="378" y="389"/>
                  </a:lnTo>
                  <a:lnTo>
                    <a:pt x="379" y="441"/>
                  </a:lnTo>
                  <a:lnTo>
                    <a:pt x="331" y="440"/>
                  </a:lnTo>
                  <a:lnTo>
                    <a:pt x="333" y="468"/>
                  </a:lnTo>
                  <a:lnTo>
                    <a:pt x="186" y="471"/>
                  </a:lnTo>
                  <a:lnTo>
                    <a:pt x="178" y="476"/>
                  </a:lnTo>
                  <a:lnTo>
                    <a:pt x="168" y="474"/>
                  </a:lnTo>
                  <a:lnTo>
                    <a:pt x="162" y="476"/>
                  </a:lnTo>
                  <a:lnTo>
                    <a:pt x="156" y="482"/>
                  </a:lnTo>
                  <a:lnTo>
                    <a:pt x="148" y="492"/>
                  </a:lnTo>
                  <a:lnTo>
                    <a:pt x="148" y="513"/>
                  </a:lnTo>
                  <a:lnTo>
                    <a:pt x="138" y="515"/>
                  </a:lnTo>
                  <a:lnTo>
                    <a:pt x="123" y="528"/>
                  </a:lnTo>
                  <a:lnTo>
                    <a:pt x="0" y="527"/>
                  </a:lnTo>
                  <a:lnTo>
                    <a:pt x="10" y="506"/>
                  </a:lnTo>
                  <a:lnTo>
                    <a:pt x="3" y="494"/>
                  </a:lnTo>
                  <a:lnTo>
                    <a:pt x="7" y="485"/>
                  </a:lnTo>
                  <a:lnTo>
                    <a:pt x="12" y="483"/>
                  </a:lnTo>
                  <a:lnTo>
                    <a:pt x="36" y="444"/>
                  </a:lnTo>
                  <a:lnTo>
                    <a:pt x="24" y="425"/>
                  </a:lnTo>
                  <a:lnTo>
                    <a:pt x="21" y="104"/>
                  </a:lnTo>
                  <a:lnTo>
                    <a:pt x="58" y="105"/>
                  </a:lnTo>
                  <a:lnTo>
                    <a:pt x="63" y="101"/>
                  </a:lnTo>
                  <a:lnTo>
                    <a:pt x="70" y="104"/>
                  </a:lnTo>
                  <a:lnTo>
                    <a:pt x="79" y="101"/>
                  </a:lnTo>
                  <a:lnTo>
                    <a:pt x="88" y="110"/>
                  </a:lnTo>
                  <a:lnTo>
                    <a:pt x="111" y="105"/>
                  </a:lnTo>
                  <a:lnTo>
                    <a:pt x="126" y="89"/>
                  </a:lnTo>
                  <a:lnTo>
                    <a:pt x="129" y="56"/>
                  </a:lnTo>
                  <a:lnTo>
                    <a:pt x="141" y="42"/>
                  </a:lnTo>
                  <a:lnTo>
                    <a:pt x="150" y="44"/>
                  </a:lnTo>
                  <a:lnTo>
                    <a:pt x="159" y="33"/>
                  </a:lnTo>
                  <a:lnTo>
                    <a:pt x="192" y="23"/>
                  </a:lnTo>
                  <a:lnTo>
                    <a:pt x="196" y="8"/>
                  </a:lnTo>
                  <a:lnTo>
                    <a:pt x="214" y="0"/>
                  </a:lnTo>
                  <a:lnTo>
                    <a:pt x="231" y="9"/>
                  </a:lnTo>
                  <a:lnTo>
                    <a:pt x="240" y="11"/>
                  </a:lnTo>
                  <a:lnTo>
                    <a:pt x="243" y="17"/>
                  </a:lnTo>
                  <a:lnTo>
                    <a:pt x="255" y="20"/>
                  </a:lnTo>
                  <a:lnTo>
                    <a:pt x="252" y="29"/>
                  </a:lnTo>
                  <a:lnTo>
                    <a:pt x="261" y="29"/>
                  </a:lnTo>
                  <a:lnTo>
                    <a:pt x="265" y="38"/>
                  </a:lnTo>
                  <a:lnTo>
                    <a:pt x="313" y="39"/>
                  </a:lnTo>
                  <a:lnTo>
                    <a:pt x="312" y="63"/>
                  </a:lnTo>
                  <a:lnTo>
                    <a:pt x="351" y="113"/>
                  </a:lnTo>
                  <a:lnTo>
                    <a:pt x="351" y="152"/>
                  </a:lnTo>
                  <a:close/>
                </a:path>
              </a:pathLst>
            </a:custGeom>
            <a:solidFill>
              <a:srgbClr val="FFFFD7"/>
            </a:solidFill>
            <a:ln w="12700">
              <a:solidFill>
                <a:srgbClr val="4B4B4B"/>
              </a:solidFill>
              <a:round/>
              <a:headEnd/>
              <a:tailEnd/>
            </a:ln>
          </p:spPr>
          <p:txBody>
            <a:bodyPr/>
            <a:lstStyle/>
            <a:p>
              <a:endParaRPr lang="en-US"/>
            </a:p>
          </p:txBody>
        </p:sp>
        <p:sp>
          <p:nvSpPr>
            <p:cNvPr id="24719" name="Freeform 110"/>
            <p:cNvSpPr>
              <a:spLocks/>
            </p:cNvSpPr>
            <p:nvPr/>
          </p:nvSpPr>
          <p:spPr bwMode="auto">
            <a:xfrm>
              <a:off x="1124" y="2845"/>
              <a:ext cx="483" cy="428"/>
            </a:xfrm>
            <a:custGeom>
              <a:avLst/>
              <a:gdLst>
                <a:gd name="T0" fmla="*/ 1500515937 w 499"/>
                <a:gd name="T1" fmla="*/ 1019270641 h 458"/>
                <a:gd name="T2" fmla="*/ 1500515937 w 499"/>
                <a:gd name="T3" fmla="*/ 0 h 458"/>
                <a:gd name="T4" fmla="*/ 1500515937 w 499"/>
                <a:gd name="T5" fmla="*/ 1019270641 h 458"/>
                <a:gd name="T6" fmla="*/ 1500515937 w 499"/>
                <a:gd name="T7" fmla="*/ 1019270641 h 458"/>
                <a:gd name="T8" fmla="*/ 1500515937 w 499"/>
                <a:gd name="T9" fmla="*/ 1019270641 h 458"/>
                <a:gd name="T10" fmla="*/ 1500515937 w 499"/>
                <a:gd name="T11" fmla="*/ 1019270641 h 458"/>
                <a:gd name="T12" fmla="*/ 1500515937 w 499"/>
                <a:gd name="T13" fmla="*/ 1019270641 h 458"/>
                <a:gd name="T14" fmla="*/ 1500515937 w 499"/>
                <a:gd name="T15" fmla="*/ 1019270641 h 458"/>
                <a:gd name="T16" fmla="*/ 1500515937 w 499"/>
                <a:gd name="T17" fmla="*/ 1019270641 h 458"/>
                <a:gd name="T18" fmla="*/ 1500515937 w 499"/>
                <a:gd name="T19" fmla="*/ 1019270641 h 458"/>
                <a:gd name="T20" fmla="*/ 1500515937 w 499"/>
                <a:gd name="T21" fmla="*/ 1019270641 h 458"/>
                <a:gd name="T22" fmla="*/ 1500515937 w 499"/>
                <a:gd name="T23" fmla="*/ 1019270641 h 458"/>
                <a:gd name="T24" fmla="*/ 1500515937 w 499"/>
                <a:gd name="T25" fmla="*/ 1019270641 h 458"/>
                <a:gd name="T26" fmla="*/ 1500515937 w 499"/>
                <a:gd name="T27" fmla="*/ 1019270641 h 458"/>
                <a:gd name="T28" fmla="*/ 1500515937 w 499"/>
                <a:gd name="T29" fmla="*/ 1019270641 h 458"/>
                <a:gd name="T30" fmla="*/ 1500515937 w 499"/>
                <a:gd name="T31" fmla="*/ 1019270641 h 458"/>
                <a:gd name="T32" fmla="*/ 1500515937 w 499"/>
                <a:gd name="T33" fmla="*/ 1019270641 h 458"/>
                <a:gd name="T34" fmla="*/ 1500515937 w 499"/>
                <a:gd name="T35" fmla="*/ 1019270641 h 458"/>
                <a:gd name="T36" fmla="*/ 1500515937 w 499"/>
                <a:gd name="T37" fmla="*/ 1019270641 h 458"/>
                <a:gd name="T38" fmla="*/ 1500515937 w 499"/>
                <a:gd name="T39" fmla="*/ 1019270641 h 458"/>
                <a:gd name="T40" fmla="*/ 1500515937 w 499"/>
                <a:gd name="T41" fmla="*/ 1019270641 h 458"/>
                <a:gd name="T42" fmla="*/ 1500515937 w 499"/>
                <a:gd name="T43" fmla="*/ 1019270641 h 458"/>
                <a:gd name="T44" fmla="*/ 1500515937 w 499"/>
                <a:gd name="T45" fmla="*/ 1019270641 h 458"/>
                <a:gd name="T46" fmla="*/ 1500515937 w 499"/>
                <a:gd name="T47" fmla="*/ 1019270641 h 458"/>
                <a:gd name="T48" fmla="*/ 1500515937 w 499"/>
                <a:gd name="T49" fmla="*/ 1019270641 h 458"/>
                <a:gd name="T50" fmla="*/ 1500515937 w 499"/>
                <a:gd name="T51" fmla="*/ 1019270641 h 458"/>
                <a:gd name="T52" fmla="*/ 1500515937 w 499"/>
                <a:gd name="T53" fmla="*/ 1019270641 h 458"/>
                <a:gd name="T54" fmla="*/ 1500515937 w 499"/>
                <a:gd name="T55" fmla="*/ 1019270641 h 458"/>
                <a:gd name="T56" fmla="*/ 1500515937 w 499"/>
                <a:gd name="T57" fmla="*/ 1019270641 h 458"/>
                <a:gd name="T58" fmla="*/ 1500515937 w 499"/>
                <a:gd name="T59" fmla="*/ 1019270641 h 458"/>
                <a:gd name="T60" fmla="*/ 1500515937 w 499"/>
                <a:gd name="T61" fmla="*/ 1019270641 h 458"/>
                <a:gd name="T62" fmla="*/ 1500515937 w 499"/>
                <a:gd name="T63" fmla="*/ 1019270641 h 458"/>
                <a:gd name="T64" fmla="*/ 1500515937 w 499"/>
                <a:gd name="T65" fmla="*/ 1019270641 h 458"/>
                <a:gd name="T66" fmla="*/ 1500515937 w 499"/>
                <a:gd name="T67" fmla="*/ 1019270641 h 458"/>
                <a:gd name="T68" fmla="*/ 1500515937 w 499"/>
                <a:gd name="T69" fmla="*/ 1019270641 h 458"/>
                <a:gd name="T70" fmla="*/ 1500515937 w 499"/>
                <a:gd name="T71" fmla="*/ 1019270641 h 458"/>
                <a:gd name="T72" fmla="*/ 0 w 499"/>
                <a:gd name="T73" fmla="*/ 1019270641 h 458"/>
                <a:gd name="T74" fmla="*/ 1500515937 w 499"/>
                <a:gd name="T75" fmla="*/ 1019270641 h 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9"/>
                <a:gd name="T115" fmla="*/ 0 h 458"/>
                <a:gd name="T116" fmla="*/ 499 w 499"/>
                <a:gd name="T117" fmla="*/ 458 h 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9" h="458">
                  <a:moveTo>
                    <a:pt x="58" y="50"/>
                  </a:moveTo>
                  <a:lnTo>
                    <a:pt x="324" y="51"/>
                  </a:lnTo>
                  <a:lnTo>
                    <a:pt x="324" y="0"/>
                  </a:lnTo>
                  <a:lnTo>
                    <a:pt x="466" y="0"/>
                  </a:lnTo>
                  <a:lnTo>
                    <a:pt x="460" y="6"/>
                  </a:lnTo>
                  <a:lnTo>
                    <a:pt x="462" y="14"/>
                  </a:lnTo>
                  <a:lnTo>
                    <a:pt x="468" y="27"/>
                  </a:lnTo>
                  <a:lnTo>
                    <a:pt x="472" y="36"/>
                  </a:lnTo>
                  <a:lnTo>
                    <a:pt x="484" y="45"/>
                  </a:lnTo>
                  <a:lnTo>
                    <a:pt x="492" y="63"/>
                  </a:lnTo>
                  <a:lnTo>
                    <a:pt x="486" y="69"/>
                  </a:lnTo>
                  <a:lnTo>
                    <a:pt x="484" y="80"/>
                  </a:lnTo>
                  <a:lnTo>
                    <a:pt x="484" y="98"/>
                  </a:lnTo>
                  <a:lnTo>
                    <a:pt x="468" y="104"/>
                  </a:lnTo>
                  <a:lnTo>
                    <a:pt x="460" y="111"/>
                  </a:lnTo>
                  <a:lnTo>
                    <a:pt x="465" y="120"/>
                  </a:lnTo>
                  <a:lnTo>
                    <a:pt x="465" y="129"/>
                  </a:lnTo>
                  <a:lnTo>
                    <a:pt x="463" y="140"/>
                  </a:lnTo>
                  <a:lnTo>
                    <a:pt x="469" y="150"/>
                  </a:lnTo>
                  <a:lnTo>
                    <a:pt x="469" y="159"/>
                  </a:lnTo>
                  <a:lnTo>
                    <a:pt x="465" y="167"/>
                  </a:lnTo>
                  <a:lnTo>
                    <a:pt x="459" y="173"/>
                  </a:lnTo>
                  <a:lnTo>
                    <a:pt x="466" y="182"/>
                  </a:lnTo>
                  <a:lnTo>
                    <a:pt x="463" y="194"/>
                  </a:lnTo>
                  <a:lnTo>
                    <a:pt x="465" y="207"/>
                  </a:lnTo>
                  <a:lnTo>
                    <a:pt x="469" y="213"/>
                  </a:lnTo>
                  <a:lnTo>
                    <a:pt x="465" y="219"/>
                  </a:lnTo>
                  <a:lnTo>
                    <a:pt x="465" y="239"/>
                  </a:lnTo>
                  <a:lnTo>
                    <a:pt x="466" y="260"/>
                  </a:lnTo>
                  <a:lnTo>
                    <a:pt x="477" y="269"/>
                  </a:lnTo>
                  <a:lnTo>
                    <a:pt x="475" y="276"/>
                  </a:lnTo>
                  <a:lnTo>
                    <a:pt x="484" y="287"/>
                  </a:lnTo>
                  <a:lnTo>
                    <a:pt x="495" y="287"/>
                  </a:lnTo>
                  <a:lnTo>
                    <a:pt x="499" y="288"/>
                  </a:lnTo>
                  <a:lnTo>
                    <a:pt x="492" y="294"/>
                  </a:lnTo>
                  <a:lnTo>
                    <a:pt x="490" y="299"/>
                  </a:lnTo>
                  <a:lnTo>
                    <a:pt x="493" y="306"/>
                  </a:lnTo>
                  <a:lnTo>
                    <a:pt x="495" y="312"/>
                  </a:lnTo>
                  <a:lnTo>
                    <a:pt x="480" y="317"/>
                  </a:lnTo>
                  <a:lnTo>
                    <a:pt x="469" y="318"/>
                  </a:lnTo>
                  <a:lnTo>
                    <a:pt x="474" y="326"/>
                  </a:lnTo>
                  <a:lnTo>
                    <a:pt x="475" y="335"/>
                  </a:lnTo>
                  <a:lnTo>
                    <a:pt x="474" y="345"/>
                  </a:lnTo>
                  <a:lnTo>
                    <a:pt x="462" y="350"/>
                  </a:lnTo>
                  <a:lnTo>
                    <a:pt x="459" y="357"/>
                  </a:lnTo>
                  <a:lnTo>
                    <a:pt x="465" y="363"/>
                  </a:lnTo>
                  <a:lnTo>
                    <a:pt x="459" y="369"/>
                  </a:lnTo>
                  <a:lnTo>
                    <a:pt x="463" y="374"/>
                  </a:lnTo>
                  <a:lnTo>
                    <a:pt x="463" y="383"/>
                  </a:lnTo>
                  <a:lnTo>
                    <a:pt x="466" y="387"/>
                  </a:lnTo>
                  <a:lnTo>
                    <a:pt x="468" y="404"/>
                  </a:lnTo>
                  <a:lnTo>
                    <a:pt x="460" y="408"/>
                  </a:lnTo>
                  <a:lnTo>
                    <a:pt x="454" y="422"/>
                  </a:lnTo>
                  <a:lnTo>
                    <a:pt x="445" y="423"/>
                  </a:lnTo>
                  <a:lnTo>
                    <a:pt x="438" y="423"/>
                  </a:lnTo>
                  <a:lnTo>
                    <a:pt x="435" y="419"/>
                  </a:lnTo>
                  <a:lnTo>
                    <a:pt x="430" y="426"/>
                  </a:lnTo>
                  <a:lnTo>
                    <a:pt x="421" y="428"/>
                  </a:lnTo>
                  <a:lnTo>
                    <a:pt x="397" y="435"/>
                  </a:lnTo>
                  <a:lnTo>
                    <a:pt x="393" y="438"/>
                  </a:lnTo>
                  <a:lnTo>
                    <a:pt x="384" y="441"/>
                  </a:lnTo>
                  <a:lnTo>
                    <a:pt x="361" y="458"/>
                  </a:lnTo>
                  <a:lnTo>
                    <a:pt x="115" y="458"/>
                  </a:lnTo>
                  <a:lnTo>
                    <a:pt x="115" y="414"/>
                  </a:lnTo>
                  <a:lnTo>
                    <a:pt x="217" y="414"/>
                  </a:lnTo>
                  <a:lnTo>
                    <a:pt x="201" y="377"/>
                  </a:lnTo>
                  <a:lnTo>
                    <a:pt x="202" y="363"/>
                  </a:lnTo>
                  <a:lnTo>
                    <a:pt x="216" y="362"/>
                  </a:lnTo>
                  <a:lnTo>
                    <a:pt x="217" y="338"/>
                  </a:lnTo>
                  <a:lnTo>
                    <a:pt x="123" y="336"/>
                  </a:lnTo>
                  <a:lnTo>
                    <a:pt x="121" y="233"/>
                  </a:lnTo>
                  <a:lnTo>
                    <a:pt x="91" y="230"/>
                  </a:lnTo>
                  <a:lnTo>
                    <a:pt x="94" y="110"/>
                  </a:lnTo>
                  <a:lnTo>
                    <a:pt x="0" y="110"/>
                  </a:lnTo>
                  <a:lnTo>
                    <a:pt x="0" y="66"/>
                  </a:lnTo>
                  <a:lnTo>
                    <a:pt x="57" y="66"/>
                  </a:lnTo>
                  <a:lnTo>
                    <a:pt x="58" y="50"/>
                  </a:lnTo>
                  <a:close/>
                </a:path>
              </a:pathLst>
            </a:custGeom>
            <a:solidFill>
              <a:srgbClr val="FFFFD7"/>
            </a:solidFill>
            <a:ln w="12700">
              <a:solidFill>
                <a:srgbClr val="4B4B4B"/>
              </a:solidFill>
              <a:round/>
              <a:headEnd/>
              <a:tailEnd/>
            </a:ln>
          </p:spPr>
          <p:txBody>
            <a:bodyPr/>
            <a:lstStyle/>
            <a:p>
              <a:endParaRPr lang="en-US"/>
            </a:p>
          </p:txBody>
        </p:sp>
        <p:sp>
          <p:nvSpPr>
            <p:cNvPr id="24720" name="Freeform 111"/>
            <p:cNvSpPr>
              <a:spLocks/>
            </p:cNvSpPr>
            <p:nvPr/>
          </p:nvSpPr>
          <p:spPr bwMode="auto">
            <a:xfrm>
              <a:off x="2403" y="2349"/>
              <a:ext cx="429" cy="326"/>
            </a:xfrm>
            <a:custGeom>
              <a:avLst/>
              <a:gdLst>
                <a:gd name="T0" fmla="*/ 1585382466 w 441"/>
                <a:gd name="T1" fmla="*/ 0 h 349"/>
                <a:gd name="T2" fmla="*/ 1585382466 w 441"/>
                <a:gd name="T3" fmla="*/ 1014475955 h 349"/>
                <a:gd name="T4" fmla="*/ 1585382466 w 441"/>
                <a:gd name="T5" fmla="*/ 1014475955 h 349"/>
                <a:gd name="T6" fmla="*/ 1585382466 w 441"/>
                <a:gd name="T7" fmla="*/ 1014475955 h 349"/>
                <a:gd name="T8" fmla="*/ 1585382466 w 441"/>
                <a:gd name="T9" fmla="*/ 1014475955 h 349"/>
                <a:gd name="T10" fmla="*/ 1585382466 w 441"/>
                <a:gd name="T11" fmla="*/ 1014475955 h 349"/>
                <a:gd name="T12" fmla="*/ 1585382466 w 441"/>
                <a:gd name="T13" fmla="*/ 1014475955 h 349"/>
                <a:gd name="T14" fmla="*/ 1585382466 w 441"/>
                <a:gd name="T15" fmla="*/ 1014475955 h 349"/>
                <a:gd name="T16" fmla="*/ 1585382466 w 441"/>
                <a:gd name="T17" fmla="*/ 1014475955 h 349"/>
                <a:gd name="T18" fmla="*/ 1585382466 w 441"/>
                <a:gd name="T19" fmla="*/ 1014475955 h 349"/>
                <a:gd name="T20" fmla="*/ 1585382466 w 441"/>
                <a:gd name="T21" fmla="*/ 1014475955 h 349"/>
                <a:gd name="T22" fmla="*/ 1585382466 w 441"/>
                <a:gd name="T23" fmla="*/ 1014475955 h 349"/>
                <a:gd name="T24" fmla="*/ 1585382466 w 441"/>
                <a:gd name="T25" fmla="*/ 1014475955 h 349"/>
                <a:gd name="T26" fmla="*/ 1585382466 w 441"/>
                <a:gd name="T27" fmla="*/ 1014475955 h 349"/>
                <a:gd name="T28" fmla="*/ 1585382466 w 441"/>
                <a:gd name="T29" fmla="*/ 1014475955 h 349"/>
                <a:gd name="T30" fmla="*/ 1585382466 w 441"/>
                <a:gd name="T31" fmla="*/ 1014475955 h 349"/>
                <a:gd name="T32" fmla="*/ 1585382466 w 441"/>
                <a:gd name="T33" fmla="*/ 1014475955 h 349"/>
                <a:gd name="T34" fmla="*/ 1585382466 w 441"/>
                <a:gd name="T35" fmla="*/ 1014475955 h 349"/>
                <a:gd name="T36" fmla="*/ 1585382466 w 441"/>
                <a:gd name="T37" fmla="*/ 1014475955 h 349"/>
                <a:gd name="T38" fmla="*/ 1585382466 w 441"/>
                <a:gd name="T39" fmla="*/ 1014475955 h 349"/>
                <a:gd name="T40" fmla="*/ 1585382466 w 441"/>
                <a:gd name="T41" fmla="*/ 1014475955 h 349"/>
                <a:gd name="T42" fmla="*/ 1585382466 w 441"/>
                <a:gd name="T43" fmla="*/ 1014475955 h 349"/>
                <a:gd name="T44" fmla="*/ 1585382466 w 441"/>
                <a:gd name="T45" fmla="*/ 1014475955 h 349"/>
                <a:gd name="T46" fmla="*/ 1585382466 w 441"/>
                <a:gd name="T47" fmla="*/ 1014475955 h 349"/>
                <a:gd name="T48" fmla="*/ 1585382466 w 441"/>
                <a:gd name="T49" fmla="*/ 1014475955 h 349"/>
                <a:gd name="T50" fmla="*/ 1585382466 w 441"/>
                <a:gd name="T51" fmla="*/ 1014475955 h 349"/>
                <a:gd name="T52" fmla="*/ 1585382466 w 441"/>
                <a:gd name="T53" fmla="*/ 1014475955 h 349"/>
                <a:gd name="T54" fmla="*/ 1585382466 w 441"/>
                <a:gd name="T55" fmla="*/ 1014475955 h 349"/>
                <a:gd name="T56" fmla="*/ 1585382466 w 441"/>
                <a:gd name="T57" fmla="*/ 1014475955 h 349"/>
                <a:gd name="T58" fmla="*/ 1585382466 w 441"/>
                <a:gd name="T59" fmla="*/ 1014475955 h 349"/>
                <a:gd name="T60" fmla="*/ 1585382466 w 441"/>
                <a:gd name="T61" fmla="*/ 1014475955 h 349"/>
                <a:gd name="T62" fmla="*/ 1585382466 w 441"/>
                <a:gd name="T63" fmla="*/ 1014475955 h 349"/>
                <a:gd name="T64" fmla="*/ 1585382466 w 441"/>
                <a:gd name="T65" fmla="*/ 1014475955 h 349"/>
                <a:gd name="T66" fmla="*/ 1585382466 w 441"/>
                <a:gd name="T67" fmla="*/ 1014475955 h 349"/>
                <a:gd name="T68" fmla="*/ 1585382466 w 441"/>
                <a:gd name="T69" fmla="*/ 1014475955 h 349"/>
                <a:gd name="T70" fmla="*/ 1585382466 w 441"/>
                <a:gd name="T71" fmla="*/ 1014475955 h 349"/>
                <a:gd name="T72" fmla="*/ 1585382466 w 441"/>
                <a:gd name="T73" fmla="*/ 1014475955 h 349"/>
                <a:gd name="T74" fmla="*/ 1585382466 w 441"/>
                <a:gd name="T75" fmla="*/ 1014475955 h 349"/>
                <a:gd name="T76" fmla="*/ 1585382466 w 441"/>
                <a:gd name="T77" fmla="*/ 1014475955 h 349"/>
                <a:gd name="T78" fmla="*/ 1585382466 w 441"/>
                <a:gd name="T79" fmla="*/ 1014475955 h 349"/>
                <a:gd name="T80" fmla="*/ 1585382466 w 441"/>
                <a:gd name="T81" fmla="*/ 1014475955 h 349"/>
                <a:gd name="T82" fmla="*/ 1585382466 w 441"/>
                <a:gd name="T83" fmla="*/ 1014475955 h 349"/>
                <a:gd name="T84" fmla="*/ 1585382466 w 441"/>
                <a:gd name="T85" fmla="*/ 1014475955 h 349"/>
                <a:gd name="T86" fmla="*/ 1585382466 w 441"/>
                <a:gd name="T87" fmla="*/ 1014475955 h 349"/>
                <a:gd name="T88" fmla="*/ 1585382466 w 441"/>
                <a:gd name="T89" fmla="*/ 1014475955 h 349"/>
                <a:gd name="T90" fmla="*/ 1585382466 w 441"/>
                <a:gd name="T91" fmla="*/ 1014475955 h 349"/>
                <a:gd name="T92" fmla="*/ 1585382466 w 441"/>
                <a:gd name="T93" fmla="*/ 1014475955 h 349"/>
                <a:gd name="T94" fmla="*/ 1585382466 w 441"/>
                <a:gd name="T95" fmla="*/ 1014475955 h 349"/>
                <a:gd name="T96" fmla="*/ 0 w 441"/>
                <a:gd name="T97" fmla="*/ 1014475955 h 349"/>
                <a:gd name="T98" fmla="*/ 1585382466 w 441"/>
                <a:gd name="T99" fmla="*/ 1014475955 h 349"/>
                <a:gd name="T100" fmla="*/ 1585382466 w 441"/>
                <a:gd name="T101" fmla="*/ 1014475955 h 349"/>
                <a:gd name="T102" fmla="*/ 1585382466 w 441"/>
                <a:gd name="T103" fmla="*/ 1014475955 h 349"/>
                <a:gd name="T104" fmla="*/ 1585382466 w 441"/>
                <a:gd name="T105" fmla="*/ 1014475955 h 3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
                <a:gd name="T160" fmla="*/ 0 h 349"/>
                <a:gd name="T161" fmla="*/ 441 w 441"/>
                <a:gd name="T162" fmla="*/ 349 h 3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 h="349">
                  <a:moveTo>
                    <a:pt x="29" y="6"/>
                  </a:moveTo>
                  <a:lnTo>
                    <a:pt x="441" y="0"/>
                  </a:lnTo>
                  <a:lnTo>
                    <a:pt x="438" y="12"/>
                  </a:lnTo>
                  <a:lnTo>
                    <a:pt x="438" y="22"/>
                  </a:lnTo>
                  <a:lnTo>
                    <a:pt x="429" y="30"/>
                  </a:lnTo>
                  <a:lnTo>
                    <a:pt x="425" y="45"/>
                  </a:lnTo>
                  <a:lnTo>
                    <a:pt x="425" y="54"/>
                  </a:lnTo>
                  <a:lnTo>
                    <a:pt x="432" y="63"/>
                  </a:lnTo>
                  <a:lnTo>
                    <a:pt x="425" y="72"/>
                  </a:lnTo>
                  <a:lnTo>
                    <a:pt x="423" y="79"/>
                  </a:lnTo>
                  <a:lnTo>
                    <a:pt x="414" y="81"/>
                  </a:lnTo>
                  <a:lnTo>
                    <a:pt x="411" y="93"/>
                  </a:lnTo>
                  <a:lnTo>
                    <a:pt x="414" y="105"/>
                  </a:lnTo>
                  <a:lnTo>
                    <a:pt x="405" y="111"/>
                  </a:lnTo>
                  <a:lnTo>
                    <a:pt x="404" y="121"/>
                  </a:lnTo>
                  <a:lnTo>
                    <a:pt x="399" y="126"/>
                  </a:lnTo>
                  <a:lnTo>
                    <a:pt x="402" y="133"/>
                  </a:lnTo>
                  <a:lnTo>
                    <a:pt x="401" y="145"/>
                  </a:lnTo>
                  <a:lnTo>
                    <a:pt x="395" y="150"/>
                  </a:lnTo>
                  <a:lnTo>
                    <a:pt x="401" y="154"/>
                  </a:lnTo>
                  <a:lnTo>
                    <a:pt x="398" y="166"/>
                  </a:lnTo>
                  <a:lnTo>
                    <a:pt x="393" y="175"/>
                  </a:lnTo>
                  <a:lnTo>
                    <a:pt x="392" y="180"/>
                  </a:lnTo>
                  <a:lnTo>
                    <a:pt x="396" y="187"/>
                  </a:lnTo>
                  <a:lnTo>
                    <a:pt x="387" y="196"/>
                  </a:lnTo>
                  <a:lnTo>
                    <a:pt x="383" y="201"/>
                  </a:lnTo>
                  <a:lnTo>
                    <a:pt x="390" y="205"/>
                  </a:lnTo>
                  <a:lnTo>
                    <a:pt x="386" y="211"/>
                  </a:lnTo>
                  <a:lnTo>
                    <a:pt x="377" y="217"/>
                  </a:lnTo>
                  <a:lnTo>
                    <a:pt x="371" y="225"/>
                  </a:lnTo>
                  <a:lnTo>
                    <a:pt x="369" y="229"/>
                  </a:lnTo>
                  <a:lnTo>
                    <a:pt x="369" y="237"/>
                  </a:lnTo>
                  <a:lnTo>
                    <a:pt x="362" y="243"/>
                  </a:lnTo>
                  <a:lnTo>
                    <a:pt x="353" y="249"/>
                  </a:lnTo>
                  <a:lnTo>
                    <a:pt x="348" y="252"/>
                  </a:lnTo>
                  <a:lnTo>
                    <a:pt x="345" y="267"/>
                  </a:lnTo>
                  <a:lnTo>
                    <a:pt x="341" y="273"/>
                  </a:lnTo>
                  <a:lnTo>
                    <a:pt x="338" y="277"/>
                  </a:lnTo>
                  <a:lnTo>
                    <a:pt x="339" y="285"/>
                  </a:lnTo>
                  <a:lnTo>
                    <a:pt x="333" y="286"/>
                  </a:lnTo>
                  <a:lnTo>
                    <a:pt x="330" y="291"/>
                  </a:lnTo>
                  <a:lnTo>
                    <a:pt x="327" y="294"/>
                  </a:lnTo>
                  <a:lnTo>
                    <a:pt x="324" y="298"/>
                  </a:lnTo>
                  <a:lnTo>
                    <a:pt x="320" y="301"/>
                  </a:lnTo>
                  <a:lnTo>
                    <a:pt x="320" y="307"/>
                  </a:lnTo>
                  <a:lnTo>
                    <a:pt x="323" y="318"/>
                  </a:lnTo>
                  <a:lnTo>
                    <a:pt x="329" y="327"/>
                  </a:lnTo>
                  <a:lnTo>
                    <a:pt x="329" y="348"/>
                  </a:lnTo>
                  <a:lnTo>
                    <a:pt x="309" y="349"/>
                  </a:lnTo>
                  <a:lnTo>
                    <a:pt x="300" y="334"/>
                  </a:lnTo>
                  <a:lnTo>
                    <a:pt x="293" y="318"/>
                  </a:lnTo>
                  <a:lnTo>
                    <a:pt x="288" y="288"/>
                  </a:lnTo>
                  <a:lnTo>
                    <a:pt x="284" y="267"/>
                  </a:lnTo>
                  <a:lnTo>
                    <a:pt x="264" y="247"/>
                  </a:lnTo>
                  <a:lnTo>
                    <a:pt x="240" y="247"/>
                  </a:lnTo>
                  <a:lnTo>
                    <a:pt x="218" y="261"/>
                  </a:lnTo>
                  <a:lnTo>
                    <a:pt x="198" y="267"/>
                  </a:lnTo>
                  <a:lnTo>
                    <a:pt x="182" y="267"/>
                  </a:lnTo>
                  <a:lnTo>
                    <a:pt x="171" y="264"/>
                  </a:lnTo>
                  <a:lnTo>
                    <a:pt x="143" y="262"/>
                  </a:lnTo>
                  <a:lnTo>
                    <a:pt x="126" y="267"/>
                  </a:lnTo>
                  <a:lnTo>
                    <a:pt x="110" y="273"/>
                  </a:lnTo>
                  <a:lnTo>
                    <a:pt x="92" y="271"/>
                  </a:lnTo>
                  <a:lnTo>
                    <a:pt x="71" y="259"/>
                  </a:lnTo>
                  <a:lnTo>
                    <a:pt x="68" y="247"/>
                  </a:lnTo>
                  <a:lnTo>
                    <a:pt x="72" y="232"/>
                  </a:lnTo>
                  <a:lnTo>
                    <a:pt x="84" y="228"/>
                  </a:lnTo>
                  <a:lnTo>
                    <a:pt x="98" y="226"/>
                  </a:lnTo>
                  <a:lnTo>
                    <a:pt x="108" y="223"/>
                  </a:lnTo>
                  <a:lnTo>
                    <a:pt x="117" y="213"/>
                  </a:lnTo>
                  <a:lnTo>
                    <a:pt x="119" y="198"/>
                  </a:lnTo>
                  <a:lnTo>
                    <a:pt x="125" y="187"/>
                  </a:lnTo>
                  <a:lnTo>
                    <a:pt x="129" y="172"/>
                  </a:lnTo>
                  <a:lnTo>
                    <a:pt x="137" y="154"/>
                  </a:lnTo>
                  <a:lnTo>
                    <a:pt x="135" y="136"/>
                  </a:lnTo>
                  <a:lnTo>
                    <a:pt x="134" y="117"/>
                  </a:lnTo>
                  <a:lnTo>
                    <a:pt x="126" y="103"/>
                  </a:lnTo>
                  <a:lnTo>
                    <a:pt x="116" y="91"/>
                  </a:lnTo>
                  <a:lnTo>
                    <a:pt x="104" y="87"/>
                  </a:lnTo>
                  <a:lnTo>
                    <a:pt x="50" y="90"/>
                  </a:lnTo>
                  <a:lnTo>
                    <a:pt x="50" y="103"/>
                  </a:lnTo>
                  <a:lnTo>
                    <a:pt x="56" y="108"/>
                  </a:lnTo>
                  <a:lnTo>
                    <a:pt x="69" y="111"/>
                  </a:lnTo>
                  <a:lnTo>
                    <a:pt x="83" y="112"/>
                  </a:lnTo>
                  <a:lnTo>
                    <a:pt x="95" y="120"/>
                  </a:lnTo>
                  <a:lnTo>
                    <a:pt x="98" y="133"/>
                  </a:lnTo>
                  <a:lnTo>
                    <a:pt x="96" y="148"/>
                  </a:lnTo>
                  <a:lnTo>
                    <a:pt x="102" y="160"/>
                  </a:lnTo>
                  <a:lnTo>
                    <a:pt x="96" y="169"/>
                  </a:lnTo>
                  <a:lnTo>
                    <a:pt x="89" y="169"/>
                  </a:lnTo>
                  <a:lnTo>
                    <a:pt x="86" y="160"/>
                  </a:lnTo>
                  <a:lnTo>
                    <a:pt x="78" y="157"/>
                  </a:lnTo>
                  <a:lnTo>
                    <a:pt x="60" y="160"/>
                  </a:lnTo>
                  <a:lnTo>
                    <a:pt x="45" y="165"/>
                  </a:lnTo>
                  <a:lnTo>
                    <a:pt x="24" y="166"/>
                  </a:lnTo>
                  <a:lnTo>
                    <a:pt x="9" y="159"/>
                  </a:lnTo>
                  <a:lnTo>
                    <a:pt x="3" y="148"/>
                  </a:lnTo>
                  <a:lnTo>
                    <a:pt x="0" y="136"/>
                  </a:lnTo>
                  <a:lnTo>
                    <a:pt x="3" y="114"/>
                  </a:lnTo>
                  <a:lnTo>
                    <a:pt x="9" y="94"/>
                  </a:lnTo>
                  <a:lnTo>
                    <a:pt x="20" y="75"/>
                  </a:lnTo>
                  <a:lnTo>
                    <a:pt x="17" y="70"/>
                  </a:lnTo>
                  <a:lnTo>
                    <a:pt x="9" y="58"/>
                  </a:lnTo>
                  <a:lnTo>
                    <a:pt x="5" y="46"/>
                  </a:lnTo>
                  <a:lnTo>
                    <a:pt x="5" y="36"/>
                  </a:lnTo>
                  <a:lnTo>
                    <a:pt x="15" y="13"/>
                  </a:lnTo>
                  <a:lnTo>
                    <a:pt x="29" y="6"/>
                  </a:lnTo>
                  <a:close/>
                </a:path>
              </a:pathLst>
            </a:custGeom>
            <a:solidFill>
              <a:srgbClr val="FFFFD7"/>
            </a:solidFill>
            <a:ln w="12700">
              <a:solidFill>
                <a:srgbClr val="4B4B4B"/>
              </a:solidFill>
              <a:round/>
              <a:headEnd/>
              <a:tailEnd/>
            </a:ln>
          </p:spPr>
          <p:txBody>
            <a:bodyPr/>
            <a:lstStyle/>
            <a:p>
              <a:endParaRPr lang="en-US"/>
            </a:p>
          </p:txBody>
        </p:sp>
        <p:sp>
          <p:nvSpPr>
            <p:cNvPr id="24721" name="Freeform 112"/>
            <p:cNvSpPr>
              <a:spLocks/>
            </p:cNvSpPr>
            <p:nvPr/>
          </p:nvSpPr>
          <p:spPr bwMode="auto">
            <a:xfrm>
              <a:off x="2225" y="1623"/>
              <a:ext cx="427" cy="757"/>
            </a:xfrm>
            <a:custGeom>
              <a:avLst/>
              <a:gdLst>
                <a:gd name="T0" fmla="*/ 1468892207 w 442"/>
                <a:gd name="T1" fmla="*/ 1034068530 h 809"/>
                <a:gd name="T2" fmla="*/ 1468892207 w 442"/>
                <a:gd name="T3" fmla="*/ 1034068530 h 809"/>
                <a:gd name="T4" fmla="*/ 1468892207 w 442"/>
                <a:gd name="T5" fmla="*/ 1034068530 h 809"/>
                <a:gd name="T6" fmla="*/ 1468892207 w 442"/>
                <a:gd name="T7" fmla="*/ 1034068530 h 809"/>
                <a:gd name="T8" fmla="*/ 1468892207 w 442"/>
                <a:gd name="T9" fmla="*/ 1034068530 h 809"/>
                <a:gd name="T10" fmla="*/ 1468892207 w 442"/>
                <a:gd name="T11" fmla="*/ 1034068530 h 809"/>
                <a:gd name="T12" fmla="*/ 1468892207 w 442"/>
                <a:gd name="T13" fmla="*/ 1034068530 h 809"/>
                <a:gd name="T14" fmla="*/ 1468892207 w 442"/>
                <a:gd name="T15" fmla="*/ 1034068530 h 809"/>
                <a:gd name="T16" fmla="*/ 1468892207 w 442"/>
                <a:gd name="T17" fmla="*/ 1034068530 h 809"/>
                <a:gd name="T18" fmla="*/ 1468892207 w 442"/>
                <a:gd name="T19" fmla="*/ 1034068530 h 809"/>
                <a:gd name="T20" fmla="*/ 1468892207 w 442"/>
                <a:gd name="T21" fmla="*/ 1034068530 h 809"/>
                <a:gd name="T22" fmla="*/ 1468892207 w 442"/>
                <a:gd name="T23" fmla="*/ 1034068530 h 809"/>
                <a:gd name="T24" fmla="*/ 1468892207 w 442"/>
                <a:gd name="T25" fmla="*/ 1034068530 h 809"/>
                <a:gd name="T26" fmla="*/ 1468892207 w 442"/>
                <a:gd name="T27" fmla="*/ 1034068530 h 809"/>
                <a:gd name="T28" fmla="*/ 1468892207 w 442"/>
                <a:gd name="T29" fmla="*/ 1034068530 h 809"/>
                <a:gd name="T30" fmla="*/ 1468892207 w 442"/>
                <a:gd name="T31" fmla="*/ 1034068530 h 809"/>
                <a:gd name="T32" fmla="*/ 1468892207 w 442"/>
                <a:gd name="T33" fmla="*/ 1034068530 h 809"/>
                <a:gd name="T34" fmla="*/ 1468892207 w 442"/>
                <a:gd name="T35" fmla="*/ 1034068530 h 809"/>
                <a:gd name="T36" fmla="*/ 0 w 442"/>
                <a:gd name="T37" fmla="*/ 1034068530 h 809"/>
                <a:gd name="T38" fmla="*/ 1468892207 w 442"/>
                <a:gd name="T39" fmla="*/ 1034068530 h 809"/>
                <a:gd name="T40" fmla="*/ 1468892207 w 442"/>
                <a:gd name="T41" fmla="*/ 1034068530 h 809"/>
                <a:gd name="T42" fmla="*/ 1468892207 w 442"/>
                <a:gd name="T43" fmla="*/ 1034068530 h 809"/>
                <a:gd name="T44" fmla="*/ 1468892207 w 442"/>
                <a:gd name="T45" fmla="*/ 1034068530 h 809"/>
                <a:gd name="T46" fmla="*/ 1468892207 w 442"/>
                <a:gd name="T47" fmla="*/ 1034068530 h 809"/>
                <a:gd name="T48" fmla="*/ 1468892207 w 442"/>
                <a:gd name="T49" fmla="*/ 1034068530 h 809"/>
                <a:gd name="T50" fmla="*/ 1468892207 w 442"/>
                <a:gd name="T51" fmla="*/ 1034068530 h 809"/>
                <a:gd name="T52" fmla="*/ 1468892207 w 442"/>
                <a:gd name="T53" fmla="*/ 1034068530 h 809"/>
                <a:gd name="T54" fmla="*/ 1468892207 w 442"/>
                <a:gd name="T55" fmla="*/ 1034068530 h 809"/>
                <a:gd name="T56" fmla="*/ 1468892207 w 442"/>
                <a:gd name="T57" fmla="*/ 1034068530 h 809"/>
                <a:gd name="T58" fmla="*/ 1468892207 w 442"/>
                <a:gd name="T59" fmla="*/ 1034068530 h 809"/>
                <a:gd name="T60" fmla="*/ 1468892207 w 442"/>
                <a:gd name="T61" fmla="*/ 1034068530 h 809"/>
                <a:gd name="T62" fmla="*/ 1468892207 w 442"/>
                <a:gd name="T63" fmla="*/ 1034068530 h 809"/>
                <a:gd name="T64" fmla="*/ 1468892207 w 442"/>
                <a:gd name="T65" fmla="*/ 1034068530 h 809"/>
                <a:gd name="T66" fmla="*/ 1468892207 w 442"/>
                <a:gd name="T67" fmla="*/ 1034068530 h 809"/>
                <a:gd name="T68" fmla="*/ 1468892207 w 442"/>
                <a:gd name="T69" fmla="*/ 1034068530 h 809"/>
                <a:gd name="T70" fmla="*/ 1468892207 w 442"/>
                <a:gd name="T71" fmla="*/ 1034068530 h 809"/>
                <a:gd name="T72" fmla="*/ 1468892207 w 442"/>
                <a:gd name="T73" fmla="*/ 1034068530 h 809"/>
                <a:gd name="T74" fmla="*/ 1468892207 w 442"/>
                <a:gd name="T75" fmla="*/ 1034068530 h 809"/>
                <a:gd name="T76" fmla="*/ 1468892207 w 442"/>
                <a:gd name="T77" fmla="*/ 1034068530 h 809"/>
                <a:gd name="T78" fmla="*/ 1468892207 w 442"/>
                <a:gd name="T79" fmla="*/ 1034068530 h 809"/>
                <a:gd name="T80" fmla="*/ 1468892207 w 442"/>
                <a:gd name="T81" fmla="*/ 1034068530 h 809"/>
                <a:gd name="T82" fmla="*/ 1468892207 w 442"/>
                <a:gd name="T83" fmla="*/ 1034068530 h 809"/>
                <a:gd name="T84" fmla="*/ 1468892207 w 442"/>
                <a:gd name="T85" fmla="*/ 1034068530 h 809"/>
                <a:gd name="T86" fmla="*/ 1468892207 w 442"/>
                <a:gd name="T87" fmla="*/ 1034068530 h 809"/>
                <a:gd name="T88" fmla="*/ 1468892207 w 442"/>
                <a:gd name="T89" fmla="*/ 1034068530 h 809"/>
                <a:gd name="T90" fmla="*/ 1468892207 w 442"/>
                <a:gd name="T91" fmla="*/ 1034068530 h 809"/>
                <a:gd name="T92" fmla="*/ 1468892207 w 442"/>
                <a:gd name="T93" fmla="*/ 1034068530 h 809"/>
                <a:gd name="T94" fmla="*/ 1468892207 w 442"/>
                <a:gd name="T95" fmla="*/ 1034068530 h 809"/>
                <a:gd name="T96" fmla="*/ 1468892207 w 442"/>
                <a:gd name="T97" fmla="*/ 1034068530 h 809"/>
                <a:gd name="T98" fmla="*/ 1468892207 w 442"/>
                <a:gd name="T99" fmla="*/ 1034068530 h 809"/>
                <a:gd name="T100" fmla="*/ 1468892207 w 442"/>
                <a:gd name="T101" fmla="*/ 1034068530 h 809"/>
                <a:gd name="T102" fmla="*/ 1468892207 w 442"/>
                <a:gd name="T103" fmla="*/ 1034068530 h 809"/>
                <a:gd name="T104" fmla="*/ 1468892207 w 442"/>
                <a:gd name="T105" fmla="*/ 1034068530 h 809"/>
                <a:gd name="T106" fmla="*/ 1468892207 w 442"/>
                <a:gd name="T107" fmla="*/ 1034068530 h 809"/>
                <a:gd name="T108" fmla="*/ 1468892207 w 442"/>
                <a:gd name="T109" fmla="*/ 1034068530 h 809"/>
                <a:gd name="T110" fmla="*/ 1468892207 w 442"/>
                <a:gd name="T111" fmla="*/ 1034068530 h 809"/>
                <a:gd name="T112" fmla="*/ 1468892207 w 442"/>
                <a:gd name="T113" fmla="*/ 1034068530 h 809"/>
                <a:gd name="T114" fmla="*/ 1468892207 w 442"/>
                <a:gd name="T115" fmla="*/ 1034068530 h 809"/>
                <a:gd name="T116" fmla="*/ 1468892207 w 442"/>
                <a:gd name="T117" fmla="*/ 1034068530 h 809"/>
                <a:gd name="T118" fmla="*/ 1468892207 w 442"/>
                <a:gd name="T119" fmla="*/ 1034068530 h 8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2"/>
                <a:gd name="T181" fmla="*/ 0 h 809"/>
                <a:gd name="T182" fmla="*/ 442 w 442"/>
                <a:gd name="T183" fmla="*/ 809 h 8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2" h="809">
                  <a:moveTo>
                    <a:pt x="289" y="8"/>
                  </a:moveTo>
                  <a:lnTo>
                    <a:pt x="294" y="26"/>
                  </a:lnTo>
                  <a:lnTo>
                    <a:pt x="291" y="33"/>
                  </a:lnTo>
                  <a:lnTo>
                    <a:pt x="279" y="41"/>
                  </a:lnTo>
                  <a:lnTo>
                    <a:pt x="257" y="23"/>
                  </a:lnTo>
                  <a:lnTo>
                    <a:pt x="257" y="14"/>
                  </a:lnTo>
                  <a:lnTo>
                    <a:pt x="251" y="3"/>
                  </a:lnTo>
                  <a:lnTo>
                    <a:pt x="236" y="0"/>
                  </a:lnTo>
                  <a:lnTo>
                    <a:pt x="228" y="9"/>
                  </a:lnTo>
                  <a:lnTo>
                    <a:pt x="221" y="23"/>
                  </a:lnTo>
                  <a:lnTo>
                    <a:pt x="210" y="32"/>
                  </a:lnTo>
                  <a:lnTo>
                    <a:pt x="194" y="36"/>
                  </a:lnTo>
                  <a:lnTo>
                    <a:pt x="183" y="33"/>
                  </a:lnTo>
                  <a:lnTo>
                    <a:pt x="171" y="24"/>
                  </a:lnTo>
                  <a:lnTo>
                    <a:pt x="162" y="20"/>
                  </a:lnTo>
                  <a:lnTo>
                    <a:pt x="150" y="29"/>
                  </a:lnTo>
                  <a:lnTo>
                    <a:pt x="147" y="41"/>
                  </a:lnTo>
                  <a:lnTo>
                    <a:pt x="146" y="65"/>
                  </a:lnTo>
                  <a:lnTo>
                    <a:pt x="138" y="96"/>
                  </a:lnTo>
                  <a:lnTo>
                    <a:pt x="144" y="120"/>
                  </a:lnTo>
                  <a:lnTo>
                    <a:pt x="141" y="135"/>
                  </a:lnTo>
                  <a:lnTo>
                    <a:pt x="126" y="144"/>
                  </a:lnTo>
                  <a:lnTo>
                    <a:pt x="117" y="155"/>
                  </a:lnTo>
                  <a:lnTo>
                    <a:pt x="108" y="156"/>
                  </a:lnTo>
                  <a:lnTo>
                    <a:pt x="101" y="147"/>
                  </a:lnTo>
                  <a:lnTo>
                    <a:pt x="92" y="122"/>
                  </a:lnTo>
                  <a:lnTo>
                    <a:pt x="84" y="120"/>
                  </a:lnTo>
                  <a:lnTo>
                    <a:pt x="59" y="134"/>
                  </a:lnTo>
                  <a:lnTo>
                    <a:pt x="53" y="144"/>
                  </a:lnTo>
                  <a:lnTo>
                    <a:pt x="41" y="162"/>
                  </a:lnTo>
                  <a:lnTo>
                    <a:pt x="38" y="183"/>
                  </a:lnTo>
                  <a:lnTo>
                    <a:pt x="36" y="212"/>
                  </a:lnTo>
                  <a:lnTo>
                    <a:pt x="57" y="225"/>
                  </a:lnTo>
                  <a:lnTo>
                    <a:pt x="80" y="240"/>
                  </a:lnTo>
                  <a:lnTo>
                    <a:pt x="83" y="258"/>
                  </a:lnTo>
                  <a:lnTo>
                    <a:pt x="75" y="275"/>
                  </a:lnTo>
                  <a:lnTo>
                    <a:pt x="66" y="287"/>
                  </a:lnTo>
                  <a:lnTo>
                    <a:pt x="54" y="297"/>
                  </a:lnTo>
                  <a:lnTo>
                    <a:pt x="62" y="308"/>
                  </a:lnTo>
                  <a:lnTo>
                    <a:pt x="81" y="311"/>
                  </a:lnTo>
                  <a:lnTo>
                    <a:pt x="120" y="315"/>
                  </a:lnTo>
                  <a:lnTo>
                    <a:pt x="125" y="318"/>
                  </a:lnTo>
                  <a:lnTo>
                    <a:pt x="131" y="330"/>
                  </a:lnTo>
                  <a:lnTo>
                    <a:pt x="126" y="345"/>
                  </a:lnTo>
                  <a:lnTo>
                    <a:pt x="113" y="350"/>
                  </a:lnTo>
                  <a:lnTo>
                    <a:pt x="95" y="351"/>
                  </a:lnTo>
                  <a:lnTo>
                    <a:pt x="80" y="341"/>
                  </a:lnTo>
                  <a:lnTo>
                    <a:pt x="62" y="342"/>
                  </a:lnTo>
                  <a:lnTo>
                    <a:pt x="51" y="338"/>
                  </a:lnTo>
                  <a:lnTo>
                    <a:pt x="51" y="329"/>
                  </a:lnTo>
                  <a:lnTo>
                    <a:pt x="47" y="318"/>
                  </a:lnTo>
                  <a:lnTo>
                    <a:pt x="39" y="299"/>
                  </a:lnTo>
                  <a:lnTo>
                    <a:pt x="30" y="282"/>
                  </a:lnTo>
                  <a:lnTo>
                    <a:pt x="18" y="279"/>
                  </a:lnTo>
                  <a:lnTo>
                    <a:pt x="9" y="291"/>
                  </a:lnTo>
                  <a:lnTo>
                    <a:pt x="8" y="300"/>
                  </a:lnTo>
                  <a:lnTo>
                    <a:pt x="0" y="317"/>
                  </a:lnTo>
                  <a:lnTo>
                    <a:pt x="8" y="339"/>
                  </a:lnTo>
                  <a:lnTo>
                    <a:pt x="11" y="365"/>
                  </a:lnTo>
                  <a:lnTo>
                    <a:pt x="23" y="377"/>
                  </a:lnTo>
                  <a:lnTo>
                    <a:pt x="42" y="386"/>
                  </a:lnTo>
                  <a:lnTo>
                    <a:pt x="59" y="386"/>
                  </a:lnTo>
                  <a:lnTo>
                    <a:pt x="80" y="389"/>
                  </a:lnTo>
                  <a:lnTo>
                    <a:pt x="80" y="399"/>
                  </a:lnTo>
                  <a:lnTo>
                    <a:pt x="71" y="407"/>
                  </a:lnTo>
                  <a:lnTo>
                    <a:pt x="60" y="407"/>
                  </a:lnTo>
                  <a:lnTo>
                    <a:pt x="48" y="410"/>
                  </a:lnTo>
                  <a:lnTo>
                    <a:pt x="35" y="401"/>
                  </a:lnTo>
                  <a:lnTo>
                    <a:pt x="18" y="405"/>
                  </a:lnTo>
                  <a:lnTo>
                    <a:pt x="6" y="422"/>
                  </a:lnTo>
                  <a:lnTo>
                    <a:pt x="3" y="479"/>
                  </a:lnTo>
                  <a:lnTo>
                    <a:pt x="14" y="488"/>
                  </a:lnTo>
                  <a:lnTo>
                    <a:pt x="27" y="486"/>
                  </a:lnTo>
                  <a:lnTo>
                    <a:pt x="44" y="491"/>
                  </a:lnTo>
                  <a:lnTo>
                    <a:pt x="38" y="509"/>
                  </a:lnTo>
                  <a:lnTo>
                    <a:pt x="28" y="514"/>
                  </a:lnTo>
                  <a:lnTo>
                    <a:pt x="32" y="526"/>
                  </a:lnTo>
                  <a:lnTo>
                    <a:pt x="49" y="529"/>
                  </a:lnTo>
                  <a:lnTo>
                    <a:pt x="50" y="545"/>
                  </a:lnTo>
                  <a:lnTo>
                    <a:pt x="73" y="557"/>
                  </a:lnTo>
                  <a:lnTo>
                    <a:pt x="94" y="557"/>
                  </a:lnTo>
                  <a:lnTo>
                    <a:pt x="112" y="568"/>
                  </a:lnTo>
                  <a:lnTo>
                    <a:pt x="118" y="580"/>
                  </a:lnTo>
                  <a:lnTo>
                    <a:pt x="134" y="580"/>
                  </a:lnTo>
                  <a:lnTo>
                    <a:pt x="148" y="571"/>
                  </a:lnTo>
                  <a:lnTo>
                    <a:pt x="158" y="577"/>
                  </a:lnTo>
                  <a:lnTo>
                    <a:pt x="169" y="584"/>
                  </a:lnTo>
                  <a:lnTo>
                    <a:pt x="173" y="592"/>
                  </a:lnTo>
                  <a:lnTo>
                    <a:pt x="166" y="604"/>
                  </a:lnTo>
                  <a:lnTo>
                    <a:pt x="167" y="616"/>
                  </a:lnTo>
                  <a:lnTo>
                    <a:pt x="149" y="622"/>
                  </a:lnTo>
                  <a:lnTo>
                    <a:pt x="139" y="638"/>
                  </a:lnTo>
                  <a:lnTo>
                    <a:pt x="139" y="662"/>
                  </a:lnTo>
                  <a:lnTo>
                    <a:pt x="148" y="668"/>
                  </a:lnTo>
                  <a:lnTo>
                    <a:pt x="148" y="677"/>
                  </a:lnTo>
                  <a:lnTo>
                    <a:pt x="143" y="685"/>
                  </a:lnTo>
                  <a:lnTo>
                    <a:pt x="137" y="694"/>
                  </a:lnTo>
                  <a:lnTo>
                    <a:pt x="145" y="703"/>
                  </a:lnTo>
                  <a:lnTo>
                    <a:pt x="134" y="736"/>
                  </a:lnTo>
                  <a:lnTo>
                    <a:pt x="110" y="758"/>
                  </a:lnTo>
                  <a:lnTo>
                    <a:pt x="112" y="766"/>
                  </a:lnTo>
                  <a:lnTo>
                    <a:pt x="124" y="767"/>
                  </a:lnTo>
                  <a:lnTo>
                    <a:pt x="130" y="772"/>
                  </a:lnTo>
                  <a:lnTo>
                    <a:pt x="143" y="773"/>
                  </a:lnTo>
                  <a:lnTo>
                    <a:pt x="151" y="763"/>
                  </a:lnTo>
                  <a:lnTo>
                    <a:pt x="166" y="763"/>
                  </a:lnTo>
                  <a:lnTo>
                    <a:pt x="172" y="764"/>
                  </a:lnTo>
                  <a:lnTo>
                    <a:pt x="181" y="769"/>
                  </a:lnTo>
                  <a:lnTo>
                    <a:pt x="187" y="778"/>
                  </a:lnTo>
                  <a:lnTo>
                    <a:pt x="190" y="794"/>
                  </a:lnTo>
                  <a:lnTo>
                    <a:pt x="190" y="809"/>
                  </a:lnTo>
                  <a:lnTo>
                    <a:pt x="203" y="788"/>
                  </a:lnTo>
                  <a:lnTo>
                    <a:pt x="224" y="775"/>
                  </a:lnTo>
                  <a:lnTo>
                    <a:pt x="256" y="761"/>
                  </a:lnTo>
                  <a:lnTo>
                    <a:pt x="278" y="740"/>
                  </a:lnTo>
                  <a:lnTo>
                    <a:pt x="278" y="712"/>
                  </a:lnTo>
                  <a:lnTo>
                    <a:pt x="236" y="682"/>
                  </a:lnTo>
                  <a:lnTo>
                    <a:pt x="227" y="667"/>
                  </a:lnTo>
                  <a:lnTo>
                    <a:pt x="220" y="646"/>
                  </a:lnTo>
                  <a:lnTo>
                    <a:pt x="238" y="619"/>
                  </a:lnTo>
                  <a:lnTo>
                    <a:pt x="244" y="590"/>
                  </a:lnTo>
                  <a:lnTo>
                    <a:pt x="242" y="572"/>
                  </a:lnTo>
                  <a:lnTo>
                    <a:pt x="221" y="550"/>
                  </a:lnTo>
                  <a:lnTo>
                    <a:pt x="200" y="536"/>
                  </a:lnTo>
                  <a:lnTo>
                    <a:pt x="199" y="523"/>
                  </a:lnTo>
                  <a:lnTo>
                    <a:pt x="211" y="515"/>
                  </a:lnTo>
                  <a:lnTo>
                    <a:pt x="226" y="512"/>
                  </a:lnTo>
                  <a:lnTo>
                    <a:pt x="241" y="511"/>
                  </a:lnTo>
                  <a:lnTo>
                    <a:pt x="275" y="515"/>
                  </a:lnTo>
                  <a:lnTo>
                    <a:pt x="298" y="514"/>
                  </a:lnTo>
                  <a:lnTo>
                    <a:pt x="313" y="502"/>
                  </a:lnTo>
                  <a:lnTo>
                    <a:pt x="322" y="478"/>
                  </a:lnTo>
                  <a:lnTo>
                    <a:pt x="317" y="466"/>
                  </a:lnTo>
                  <a:lnTo>
                    <a:pt x="311" y="457"/>
                  </a:lnTo>
                  <a:lnTo>
                    <a:pt x="304" y="451"/>
                  </a:lnTo>
                  <a:lnTo>
                    <a:pt x="292" y="445"/>
                  </a:lnTo>
                  <a:lnTo>
                    <a:pt x="287" y="430"/>
                  </a:lnTo>
                  <a:lnTo>
                    <a:pt x="287" y="412"/>
                  </a:lnTo>
                  <a:lnTo>
                    <a:pt x="286" y="398"/>
                  </a:lnTo>
                  <a:lnTo>
                    <a:pt x="275" y="403"/>
                  </a:lnTo>
                  <a:lnTo>
                    <a:pt x="265" y="404"/>
                  </a:lnTo>
                  <a:lnTo>
                    <a:pt x="260" y="388"/>
                  </a:lnTo>
                  <a:lnTo>
                    <a:pt x="262" y="373"/>
                  </a:lnTo>
                  <a:lnTo>
                    <a:pt x="268" y="367"/>
                  </a:lnTo>
                  <a:lnTo>
                    <a:pt x="277" y="355"/>
                  </a:lnTo>
                  <a:lnTo>
                    <a:pt x="289" y="352"/>
                  </a:lnTo>
                  <a:lnTo>
                    <a:pt x="298" y="361"/>
                  </a:lnTo>
                  <a:lnTo>
                    <a:pt x="304" y="382"/>
                  </a:lnTo>
                  <a:lnTo>
                    <a:pt x="313" y="400"/>
                  </a:lnTo>
                  <a:lnTo>
                    <a:pt x="323" y="412"/>
                  </a:lnTo>
                  <a:lnTo>
                    <a:pt x="341" y="412"/>
                  </a:lnTo>
                  <a:lnTo>
                    <a:pt x="349" y="401"/>
                  </a:lnTo>
                  <a:lnTo>
                    <a:pt x="355" y="386"/>
                  </a:lnTo>
                  <a:lnTo>
                    <a:pt x="353" y="376"/>
                  </a:lnTo>
                  <a:lnTo>
                    <a:pt x="328" y="349"/>
                  </a:lnTo>
                  <a:lnTo>
                    <a:pt x="316" y="320"/>
                  </a:lnTo>
                  <a:lnTo>
                    <a:pt x="313" y="298"/>
                  </a:lnTo>
                  <a:lnTo>
                    <a:pt x="314" y="284"/>
                  </a:lnTo>
                  <a:lnTo>
                    <a:pt x="313" y="274"/>
                  </a:lnTo>
                  <a:lnTo>
                    <a:pt x="310" y="265"/>
                  </a:lnTo>
                  <a:lnTo>
                    <a:pt x="316" y="260"/>
                  </a:lnTo>
                  <a:lnTo>
                    <a:pt x="328" y="254"/>
                  </a:lnTo>
                  <a:lnTo>
                    <a:pt x="340" y="247"/>
                  </a:lnTo>
                  <a:lnTo>
                    <a:pt x="398" y="218"/>
                  </a:lnTo>
                  <a:lnTo>
                    <a:pt x="410" y="200"/>
                  </a:lnTo>
                  <a:lnTo>
                    <a:pt x="416" y="179"/>
                  </a:lnTo>
                  <a:lnTo>
                    <a:pt x="419" y="167"/>
                  </a:lnTo>
                  <a:lnTo>
                    <a:pt x="410" y="160"/>
                  </a:lnTo>
                  <a:lnTo>
                    <a:pt x="407" y="149"/>
                  </a:lnTo>
                  <a:lnTo>
                    <a:pt x="418" y="143"/>
                  </a:lnTo>
                  <a:lnTo>
                    <a:pt x="416" y="133"/>
                  </a:lnTo>
                  <a:lnTo>
                    <a:pt x="422" y="122"/>
                  </a:lnTo>
                  <a:lnTo>
                    <a:pt x="419" y="88"/>
                  </a:lnTo>
                  <a:lnTo>
                    <a:pt x="416" y="70"/>
                  </a:lnTo>
                  <a:lnTo>
                    <a:pt x="418" y="49"/>
                  </a:lnTo>
                  <a:lnTo>
                    <a:pt x="421" y="35"/>
                  </a:lnTo>
                  <a:lnTo>
                    <a:pt x="442" y="4"/>
                  </a:lnTo>
                  <a:lnTo>
                    <a:pt x="421" y="8"/>
                  </a:lnTo>
                  <a:lnTo>
                    <a:pt x="416" y="4"/>
                  </a:lnTo>
                  <a:lnTo>
                    <a:pt x="409" y="5"/>
                  </a:lnTo>
                  <a:lnTo>
                    <a:pt x="395" y="8"/>
                  </a:lnTo>
                  <a:lnTo>
                    <a:pt x="289" y="8"/>
                  </a:lnTo>
                  <a:close/>
                </a:path>
              </a:pathLst>
            </a:custGeom>
            <a:solidFill>
              <a:srgbClr val="FFFFD7"/>
            </a:solidFill>
            <a:ln w="12700">
              <a:solidFill>
                <a:srgbClr val="4B4B4B"/>
              </a:solidFill>
              <a:round/>
              <a:headEnd/>
              <a:tailEnd/>
            </a:ln>
          </p:spPr>
          <p:txBody>
            <a:bodyPr/>
            <a:lstStyle/>
            <a:p>
              <a:endParaRPr lang="en-US"/>
            </a:p>
          </p:txBody>
        </p:sp>
        <p:sp>
          <p:nvSpPr>
            <p:cNvPr id="24722" name="Freeform 113"/>
            <p:cNvSpPr>
              <a:spLocks/>
            </p:cNvSpPr>
            <p:nvPr/>
          </p:nvSpPr>
          <p:spPr bwMode="auto">
            <a:xfrm>
              <a:off x="2713" y="2344"/>
              <a:ext cx="426" cy="333"/>
            </a:xfrm>
            <a:custGeom>
              <a:avLst/>
              <a:gdLst>
                <a:gd name="T0" fmla="*/ 1582044077 w 438"/>
                <a:gd name="T1" fmla="*/ 998766898 h 357"/>
                <a:gd name="T2" fmla="*/ 1582044077 w 438"/>
                <a:gd name="T3" fmla="*/ 998766898 h 357"/>
                <a:gd name="T4" fmla="*/ 1582044077 w 438"/>
                <a:gd name="T5" fmla="*/ 998766898 h 357"/>
                <a:gd name="T6" fmla="*/ 1582044077 w 438"/>
                <a:gd name="T7" fmla="*/ 998766898 h 357"/>
                <a:gd name="T8" fmla="*/ 1582044077 w 438"/>
                <a:gd name="T9" fmla="*/ 998766898 h 357"/>
                <a:gd name="T10" fmla="*/ 1582044077 w 438"/>
                <a:gd name="T11" fmla="*/ 998766898 h 357"/>
                <a:gd name="T12" fmla="*/ 1582044077 w 438"/>
                <a:gd name="T13" fmla="*/ 998766898 h 357"/>
                <a:gd name="T14" fmla="*/ 1582044077 w 438"/>
                <a:gd name="T15" fmla="*/ 998766898 h 357"/>
                <a:gd name="T16" fmla="*/ 1582044077 w 438"/>
                <a:gd name="T17" fmla="*/ 998766898 h 357"/>
                <a:gd name="T18" fmla="*/ 1582044077 w 438"/>
                <a:gd name="T19" fmla="*/ 998766898 h 357"/>
                <a:gd name="T20" fmla="*/ 1582044077 w 438"/>
                <a:gd name="T21" fmla="*/ 998766898 h 357"/>
                <a:gd name="T22" fmla="*/ 1582044077 w 438"/>
                <a:gd name="T23" fmla="*/ 998766898 h 357"/>
                <a:gd name="T24" fmla="*/ 1582044077 w 438"/>
                <a:gd name="T25" fmla="*/ 998766898 h 357"/>
                <a:gd name="T26" fmla="*/ 1582044077 w 438"/>
                <a:gd name="T27" fmla="*/ 998766898 h 357"/>
                <a:gd name="T28" fmla="*/ 1582044077 w 438"/>
                <a:gd name="T29" fmla="*/ 998766898 h 357"/>
                <a:gd name="T30" fmla="*/ 1582044077 w 438"/>
                <a:gd name="T31" fmla="*/ 998766898 h 357"/>
                <a:gd name="T32" fmla="*/ 1582044077 w 438"/>
                <a:gd name="T33" fmla="*/ 998766898 h 357"/>
                <a:gd name="T34" fmla="*/ 1582044077 w 438"/>
                <a:gd name="T35" fmla="*/ 998766898 h 357"/>
                <a:gd name="T36" fmla="*/ 1582044077 w 438"/>
                <a:gd name="T37" fmla="*/ 998766898 h 357"/>
                <a:gd name="T38" fmla="*/ 1582044077 w 438"/>
                <a:gd name="T39" fmla="*/ 998766898 h 357"/>
                <a:gd name="T40" fmla="*/ 1582044077 w 438"/>
                <a:gd name="T41" fmla="*/ 998766898 h 357"/>
                <a:gd name="T42" fmla="*/ 0 w 438"/>
                <a:gd name="T43" fmla="*/ 998766898 h 357"/>
                <a:gd name="T44" fmla="*/ 1582044077 w 438"/>
                <a:gd name="T45" fmla="*/ 998766898 h 357"/>
                <a:gd name="T46" fmla="*/ 1582044077 w 438"/>
                <a:gd name="T47" fmla="*/ 998766898 h 357"/>
                <a:gd name="T48" fmla="*/ 1582044077 w 438"/>
                <a:gd name="T49" fmla="*/ 998766898 h 357"/>
                <a:gd name="T50" fmla="*/ 1582044077 w 438"/>
                <a:gd name="T51" fmla="*/ 998766898 h 357"/>
                <a:gd name="T52" fmla="*/ 1582044077 w 438"/>
                <a:gd name="T53" fmla="*/ 998766898 h 357"/>
                <a:gd name="T54" fmla="*/ 1582044077 w 438"/>
                <a:gd name="T55" fmla="*/ 998766898 h 357"/>
                <a:gd name="T56" fmla="*/ 1582044077 w 438"/>
                <a:gd name="T57" fmla="*/ 998766898 h 357"/>
                <a:gd name="T58" fmla="*/ 1582044077 w 438"/>
                <a:gd name="T59" fmla="*/ 998766898 h 357"/>
                <a:gd name="T60" fmla="*/ 1582044077 w 438"/>
                <a:gd name="T61" fmla="*/ 998766898 h 357"/>
                <a:gd name="T62" fmla="*/ 1582044077 w 438"/>
                <a:gd name="T63" fmla="*/ 998766898 h 357"/>
                <a:gd name="T64" fmla="*/ 1582044077 w 438"/>
                <a:gd name="T65" fmla="*/ 998766898 h 357"/>
                <a:gd name="T66" fmla="*/ 1582044077 w 438"/>
                <a:gd name="T67" fmla="*/ 998766898 h 357"/>
                <a:gd name="T68" fmla="*/ 1582044077 w 438"/>
                <a:gd name="T69" fmla="*/ 998766898 h 357"/>
                <a:gd name="T70" fmla="*/ 1582044077 w 438"/>
                <a:gd name="T71" fmla="*/ 998766898 h 357"/>
                <a:gd name="T72" fmla="*/ 1582044077 w 438"/>
                <a:gd name="T73" fmla="*/ 998766898 h 357"/>
                <a:gd name="T74" fmla="*/ 1582044077 w 438"/>
                <a:gd name="T75" fmla="*/ 998766898 h 357"/>
                <a:gd name="T76" fmla="*/ 1582044077 w 438"/>
                <a:gd name="T77" fmla="*/ 998766898 h 357"/>
                <a:gd name="T78" fmla="*/ 1582044077 w 438"/>
                <a:gd name="T79" fmla="*/ 998766898 h 357"/>
                <a:gd name="T80" fmla="*/ 1582044077 w 438"/>
                <a:gd name="T81" fmla="*/ 998766898 h 357"/>
                <a:gd name="T82" fmla="*/ 1582044077 w 438"/>
                <a:gd name="T83" fmla="*/ 998766898 h 357"/>
                <a:gd name="T84" fmla="*/ 1582044077 w 438"/>
                <a:gd name="T85" fmla="*/ 998766898 h 357"/>
                <a:gd name="T86" fmla="*/ 1582044077 w 438"/>
                <a:gd name="T87" fmla="*/ 998766898 h 357"/>
                <a:gd name="T88" fmla="*/ 1582044077 w 438"/>
                <a:gd name="T89" fmla="*/ 0 h 3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357"/>
                <a:gd name="T137" fmla="*/ 438 w 438"/>
                <a:gd name="T138" fmla="*/ 357 h 3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357">
                  <a:moveTo>
                    <a:pt x="438" y="0"/>
                  </a:moveTo>
                  <a:lnTo>
                    <a:pt x="121" y="6"/>
                  </a:lnTo>
                  <a:lnTo>
                    <a:pt x="118" y="18"/>
                  </a:lnTo>
                  <a:lnTo>
                    <a:pt x="118" y="28"/>
                  </a:lnTo>
                  <a:lnTo>
                    <a:pt x="109" y="36"/>
                  </a:lnTo>
                  <a:lnTo>
                    <a:pt x="105" y="51"/>
                  </a:lnTo>
                  <a:lnTo>
                    <a:pt x="105" y="60"/>
                  </a:lnTo>
                  <a:lnTo>
                    <a:pt x="112" y="69"/>
                  </a:lnTo>
                  <a:lnTo>
                    <a:pt x="105" y="78"/>
                  </a:lnTo>
                  <a:lnTo>
                    <a:pt x="103" y="85"/>
                  </a:lnTo>
                  <a:lnTo>
                    <a:pt x="94" y="87"/>
                  </a:lnTo>
                  <a:lnTo>
                    <a:pt x="91" y="99"/>
                  </a:lnTo>
                  <a:lnTo>
                    <a:pt x="94" y="111"/>
                  </a:lnTo>
                  <a:lnTo>
                    <a:pt x="85" y="117"/>
                  </a:lnTo>
                  <a:lnTo>
                    <a:pt x="84" y="127"/>
                  </a:lnTo>
                  <a:lnTo>
                    <a:pt x="79" y="132"/>
                  </a:lnTo>
                  <a:lnTo>
                    <a:pt x="82" y="139"/>
                  </a:lnTo>
                  <a:lnTo>
                    <a:pt x="81" y="151"/>
                  </a:lnTo>
                  <a:lnTo>
                    <a:pt x="75" y="156"/>
                  </a:lnTo>
                  <a:lnTo>
                    <a:pt x="81" y="160"/>
                  </a:lnTo>
                  <a:lnTo>
                    <a:pt x="78" y="172"/>
                  </a:lnTo>
                  <a:lnTo>
                    <a:pt x="73" y="181"/>
                  </a:lnTo>
                  <a:lnTo>
                    <a:pt x="72" y="186"/>
                  </a:lnTo>
                  <a:lnTo>
                    <a:pt x="76" y="193"/>
                  </a:lnTo>
                  <a:lnTo>
                    <a:pt x="67" y="202"/>
                  </a:lnTo>
                  <a:lnTo>
                    <a:pt x="63" y="207"/>
                  </a:lnTo>
                  <a:lnTo>
                    <a:pt x="70" y="211"/>
                  </a:lnTo>
                  <a:lnTo>
                    <a:pt x="66" y="217"/>
                  </a:lnTo>
                  <a:lnTo>
                    <a:pt x="57" y="223"/>
                  </a:lnTo>
                  <a:lnTo>
                    <a:pt x="51" y="231"/>
                  </a:lnTo>
                  <a:lnTo>
                    <a:pt x="49" y="235"/>
                  </a:lnTo>
                  <a:lnTo>
                    <a:pt x="49" y="243"/>
                  </a:lnTo>
                  <a:lnTo>
                    <a:pt x="42" y="249"/>
                  </a:lnTo>
                  <a:lnTo>
                    <a:pt x="33" y="255"/>
                  </a:lnTo>
                  <a:lnTo>
                    <a:pt x="28" y="258"/>
                  </a:lnTo>
                  <a:lnTo>
                    <a:pt x="25" y="273"/>
                  </a:lnTo>
                  <a:lnTo>
                    <a:pt x="21" y="279"/>
                  </a:lnTo>
                  <a:lnTo>
                    <a:pt x="18" y="283"/>
                  </a:lnTo>
                  <a:lnTo>
                    <a:pt x="19" y="291"/>
                  </a:lnTo>
                  <a:lnTo>
                    <a:pt x="13" y="292"/>
                  </a:lnTo>
                  <a:lnTo>
                    <a:pt x="10" y="297"/>
                  </a:lnTo>
                  <a:lnTo>
                    <a:pt x="7" y="300"/>
                  </a:lnTo>
                  <a:lnTo>
                    <a:pt x="4" y="304"/>
                  </a:lnTo>
                  <a:lnTo>
                    <a:pt x="0" y="307"/>
                  </a:lnTo>
                  <a:lnTo>
                    <a:pt x="0" y="313"/>
                  </a:lnTo>
                  <a:lnTo>
                    <a:pt x="3" y="324"/>
                  </a:lnTo>
                  <a:lnTo>
                    <a:pt x="9" y="333"/>
                  </a:lnTo>
                  <a:lnTo>
                    <a:pt x="9" y="354"/>
                  </a:lnTo>
                  <a:lnTo>
                    <a:pt x="19" y="357"/>
                  </a:lnTo>
                  <a:lnTo>
                    <a:pt x="24" y="346"/>
                  </a:lnTo>
                  <a:lnTo>
                    <a:pt x="24" y="333"/>
                  </a:lnTo>
                  <a:lnTo>
                    <a:pt x="42" y="328"/>
                  </a:lnTo>
                  <a:lnTo>
                    <a:pt x="43" y="310"/>
                  </a:lnTo>
                  <a:lnTo>
                    <a:pt x="54" y="303"/>
                  </a:lnTo>
                  <a:lnTo>
                    <a:pt x="426" y="282"/>
                  </a:lnTo>
                  <a:lnTo>
                    <a:pt x="427" y="271"/>
                  </a:lnTo>
                  <a:lnTo>
                    <a:pt x="429" y="259"/>
                  </a:lnTo>
                  <a:lnTo>
                    <a:pt x="426" y="252"/>
                  </a:lnTo>
                  <a:lnTo>
                    <a:pt x="423" y="243"/>
                  </a:lnTo>
                  <a:lnTo>
                    <a:pt x="423" y="237"/>
                  </a:lnTo>
                  <a:lnTo>
                    <a:pt x="429" y="228"/>
                  </a:lnTo>
                  <a:lnTo>
                    <a:pt x="427" y="217"/>
                  </a:lnTo>
                  <a:lnTo>
                    <a:pt x="424" y="208"/>
                  </a:lnTo>
                  <a:lnTo>
                    <a:pt x="430" y="205"/>
                  </a:lnTo>
                  <a:lnTo>
                    <a:pt x="429" y="199"/>
                  </a:lnTo>
                  <a:lnTo>
                    <a:pt x="429" y="192"/>
                  </a:lnTo>
                  <a:lnTo>
                    <a:pt x="432" y="184"/>
                  </a:lnTo>
                  <a:lnTo>
                    <a:pt x="429" y="180"/>
                  </a:lnTo>
                  <a:lnTo>
                    <a:pt x="421" y="174"/>
                  </a:lnTo>
                  <a:lnTo>
                    <a:pt x="420" y="165"/>
                  </a:lnTo>
                  <a:lnTo>
                    <a:pt x="426" y="162"/>
                  </a:lnTo>
                  <a:lnTo>
                    <a:pt x="429" y="156"/>
                  </a:lnTo>
                  <a:lnTo>
                    <a:pt x="424" y="148"/>
                  </a:lnTo>
                  <a:lnTo>
                    <a:pt x="415" y="144"/>
                  </a:lnTo>
                  <a:lnTo>
                    <a:pt x="415" y="133"/>
                  </a:lnTo>
                  <a:lnTo>
                    <a:pt x="409" y="127"/>
                  </a:lnTo>
                  <a:lnTo>
                    <a:pt x="415" y="121"/>
                  </a:lnTo>
                  <a:lnTo>
                    <a:pt x="423" y="112"/>
                  </a:lnTo>
                  <a:lnTo>
                    <a:pt x="415" y="99"/>
                  </a:lnTo>
                  <a:lnTo>
                    <a:pt x="414" y="88"/>
                  </a:lnTo>
                  <a:lnTo>
                    <a:pt x="414" y="79"/>
                  </a:lnTo>
                  <a:lnTo>
                    <a:pt x="409" y="69"/>
                  </a:lnTo>
                  <a:lnTo>
                    <a:pt x="406" y="61"/>
                  </a:lnTo>
                  <a:lnTo>
                    <a:pt x="408" y="54"/>
                  </a:lnTo>
                  <a:lnTo>
                    <a:pt x="417" y="46"/>
                  </a:lnTo>
                  <a:lnTo>
                    <a:pt x="421" y="37"/>
                  </a:lnTo>
                  <a:lnTo>
                    <a:pt x="421" y="19"/>
                  </a:lnTo>
                  <a:lnTo>
                    <a:pt x="424" y="12"/>
                  </a:lnTo>
                  <a:lnTo>
                    <a:pt x="426" y="7"/>
                  </a:lnTo>
                  <a:lnTo>
                    <a:pt x="438" y="0"/>
                  </a:lnTo>
                  <a:close/>
                </a:path>
              </a:pathLst>
            </a:custGeom>
            <a:solidFill>
              <a:srgbClr val="FFFFD7"/>
            </a:solidFill>
            <a:ln w="12700">
              <a:solidFill>
                <a:srgbClr val="4B4B4B"/>
              </a:solidFill>
              <a:round/>
              <a:headEnd/>
              <a:tailEnd/>
            </a:ln>
          </p:spPr>
          <p:txBody>
            <a:bodyPr/>
            <a:lstStyle/>
            <a:p>
              <a:endParaRPr lang="en-US"/>
            </a:p>
          </p:txBody>
        </p:sp>
        <p:sp>
          <p:nvSpPr>
            <p:cNvPr id="24723" name="Freeform 114"/>
            <p:cNvSpPr>
              <a:spLocks/>
            </p:cNvSpPr>
            <p:nvPr/>
          </p:nvSpPr>
          <p:spPr bwMode="auto">
            <a:xfrm>
              <a:off x="2265" y="2337"/>
              <a:ext cx="458" cy="501"/>
            </a:xfrm>
            <a:custGeom>
              <a:avLst/>
              <a:gdLst>
                <a:gd name="T0" fmla="*/ 1578407103 w 471"/>
                <a:gd name="T1" fmla="*/ 1064606455 h 534"/>
                <a:gd name="T2" fmla="*/ 1578407103 w 471"/>
                <a:gd name="T3" fmla="*/ 1064606455 h 534"/>
                <a:gd name="T4" fmla="*/ 1578407103 w 471"/>
                <a:gd name="T5" fmla="*/ 1064606455 h 534"/>
                <a:gd name="T6" fmla="*/ 1578407103 w 471"/>
                <a:gd name="T7" fmla="*/ 1064606455 h 534"/>
                <a:gd name="T8" fmla="*/ 0 w 471"/>
                <a:gd name="T9" fmla="*/ 1064606455 h 534"/>
                <a:gd name="T10" fmla="*/ 1578407103 w 471"/>
                <a:gd name="T11" fmla="*/ 1064606455 h 534"/>
                <a:gd name="T12" fmla="*/ 1578407103 w 471"/>
                <a:gd name="T13" fmla="*/ 1064606455 h 534"/>
                <a:gd name="T14" fmla="*/ 1578407103 w 471"/>
                <a:gd name="T15" fmla="*/ 1064606455 h 534"/>
                <a:gd name="T16" fmla="*/ 1578407103 w 471"/>
                <a:gd name="T17" fmla="*/ 1064606455 h 534"/>
                <a:gd name="T18" fmla="*/ 1578407103 w 471"/>
                <a:gd name="T19" fmla="*/ 1064606455 h 534"/>
                <a:gd name="T20" fmla="*/ 1578407103 w 471"/>
                <a:gd name="T21" fmla="*/ 1064606455 h 534"/>
                <a:gd name="T22" fmla="*/ 1578407103 w 471"/>
                <a:gd name="T23" fmla="*/ 1064606455 h 534"/>
                <a:gd name="T24" fmla="*/ 1578407103 w 471"/>
                <a:gd name="T25" fmla="*/ 1064606455 h 534"/>
                <a:gd name="T26" fmla="*/ 1578407103 w 471"/>
                <a:gd name="T27" fmla="*/ 1064606455 h 534"/>
                <a:gd name="T28" fmla="*/ 1578407103 w 471"/>
                <a:gd name="T29" fmla="*/ 1064606455 h 534"/>
                <a:gd name="T30" fmla="*/ 1578407103 w 471"/>
                <a:gd name="T31" fmla="*/ 1064606455 h 534"/>
                <a:gd name="T32" fmla="*/ 1578407103 w 471"/>
                <a:gd name="T33" fmla="*/ 1064606455 h 534"/>
                <a:gd name="T34" fmla="*/ 1578407103 w 471"/>
                <a:gd name="T35" fmla="*/ 1064606455 h 534"/>
                <a:gd name="T36" fmla="*/ 1578407103 w 471"/>
                <a:gd name="T37" fmla="*/ 1064606455 h 534"/>
                <a:gd name="T38" fmla="*/ 1578407103 w 471"/>
                <a:gd name="T39" fmla="*/ 1064606455 h 534"/>
                <a:gd name="T40" fmla="*/ 1578407103 w 471"/>
                <a:gd name="T41" fmla="*/ 1064606455 h 534"/>
                <a:gd name="T42" fmla="*/ 1578407103 w 471"/>
                <a:gd name="T43" fmla="*/ 1064606455 h 534"/>
                <a:gd name="T44" fmla="*/ 1578407103 w 471"/>
                <a:gd name="T45" fmla="*/ 1064606455 h 534"/>
                <a:gd name="T46" fmla="*/ 1578407103 w 471"/>
                <a:gd name="T47" fmla="*/ 1064606455 h 534"/>
                <a:gd name="T48" fmla="*/ 1578407103 w 471"/>
                <a:gd name="T49" fmla="*/ 1064606455 h 534"/>
                <a:gd name="T50" fmla="*/ 1578407103 w 471"/>
                <a:gd name="T51" fmla="*/ 1064606455 h 534"/>
                <a:gd name="T52" fmla="*/ 1578407103 w 471"/>
                <a:gd name="T53" fmla="*/ 1064606455 h 534"/>
                <a:gd name="T54" fmla="*/ 1578407103 w 471"/>
                <a:gd name="T55" fmla="*/ 1064606455 h 534"/>
                <a:gd name="T56" fmla="*/ 1578407103 w 471"/>
                <a:gd name="T57" fmla="*/ 1064606455 h 534"/>
                <a:gd name="T58" fmla="*/ 1578407103 w 471"/>
                <a:gd name="T59" fmla="*/ 1064606455 h 534"/>
                <a:gd name="T60" fmla="*/ 1578407103 w 471"/>
                <a:gd name="T61" fmla="*/ 1064606455 h 534"/>
                <a:gd name="T62" fmla="*/ 1578407103 w 471"/>
                <a:gd name="T63" fmla="*/ 1064606455 h 534"/>
                <a:gd name="T64" fmla="*/ 1578407103 w 471"/>
                <a:gd name="T65" fmla="*/ 1064606455 h 534"/>
                <a:gd name="T66" fmla="*/ 1578407103 w 471"/>
                <a:gd name="T67" fmla="*/ 1064606455 h 534"/>
                <a:gd name="T68" fmla="*/ 1578407103 w 471"/>
                <a:gd name="T69" fmla="*/ 1064606455 h 534"/>
                <a:gd name="T70" fmla="*/ 1578407103 w 471"/>
                <a:gd name="T71" fmla="*/ 1064606455 h 534"/>
                <a:gd name="T72" fmla="*/ 1578407103 w 471"/>
                <a:gd name="T73" fmla="*/ 1064606455 h 534"/>
                <a:gd name="T74" fmla="*/ 1578407103 w 471"/>
                <a:gd name="T75" fmla="*/ 1064606455 h 534"/>
                <a:gd name="T76" fmla="*/ 1578407103 w 471"/>
                <a:gd name="T77" fmla="*/ 1064606455 h 534"/>
                <a:gd name="T78" fmla="*/ 1578407103 w 471"/>
                <a:gd name="T79" fmla="*/ 1064606455 h 534"/>
                <a:gd name="T80" fmla="*/ 1578407103 w 471"/>
                <a:gd name="T81" fmla="*/ 1064606455 h 534"/>
                <a:gd name="T82" fmla="*/ 1578407103 w 471"/>
                <a:gd name="T83" fmla="*/ 1064606455 h 534"/>
                <a:gd name="T84" fmla="*/ 1578407103 w 471"/>
                <a:gd name="T85" fmla="*/ 1064606455 h 534"/>
                <a:gd name="T86" fmla="*/ 1578407103 w 471"/>
                <a:gd name="T87" fmla="*/ 1064606455 h 534"/>
                <a:gd name="T88" fmla="*/ 1578407103 w 471"/>
                <a:gd name="T89" fmla="*/ 1064606455 h 534"/>
                <a:gd name="T90" fmla="*/ 1578407103 w 471"/>
                <a:gd name="T91" fmla="*/ 1064606455 h 534"/>
                <a:gd name="T92" fmla="*/ 1578407103 w 471"/>
                <a:gd name="T93" fmla="*/ 1064606455 h 534"/>
                <a:gd name="T94" fmla="*/ 1578407103 w 471"/>
                <a:gd name="T95" fmla="*/ 1064606455 h 534"/>
                <a:gd name="T96" fmla="*/ 1578407103 w 471"/>
                <a:gd name="T97" fmla="*/ 1064606455 h 534"/>
                <a:gd name="T98" fmla="*/ 1578407103 w 471"/>
                <a:gd name="T99" fmla="*/ 1064606455 h 534"/>
                <a:gd name="T100" fmla="*/ 1578407103 w 471"/>
                <a:gd name="T101" fmla="*/ 1064606455 h 534"/>
                <a:gd name="T102" fmla="*/ 1578407103 w 471"/>
                <a:gd name="T103" fmla="*/ 1064606455 h 534"/>
                <a:gd name="T104" fmla="*/ 1578407103 w 471"/>
                <a:gd name="T105" fmla="*/ 1064606455 h 534"/>
                <a:gd name="T106" fmla="*/ 1578407103 w 471"/>
                <a:gd name="T107" fmla="*/ 1064606455 h 534"/>
                <a:gd name="T108" fmla="*/ 1578407103 w 471"/>
                <a:gd name="T109" fmla="*/ 1064606455 h 534"/>
                <a:gd name="T110" fmla="*/ 1578407103 w 471"/>
                <a:gd name="T111" fmla="*/ 1064606455 h 534"/>
                <a:gd name="T112" fmla="*/ 1578407103 w 471"/>
                <a:gd name="T113" fmla="*/ 1064606455 h 534"/>
                <a:gd name="T114" fmla="*/ 1578407103 w 471"/>
                <a:gd name="T115" fmla="*/ 1064606455 h 534"/>
                <a:gd name="T116" fmla="*/ 1578407103 w 471"/>
                <a:gd name="T117" fmla="*/ 1064606455 h 534"/>
                <a:gd name="T118" fmla="*/ 1578407103 w 471"/>
                <a:gd name="T119" fmla="*/ 1064606455 h 534"/>
                <a:gd name="T120" fmla="*/ 1578407103 w 471"/>
                <a:gd name="T121" fmla="*/ 1064606455 h 534"/>
                <a:gd name="T122" fmla="*/ 1578407103 w 471"/>
                <a:gd name="T123" fmla="*/ 1064606455 h 5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1"/>
                <a:gd name="T187" fmla="*/ 0 h 534"/>
                <a:gd name="T188" fmla="*/ 471 w 471"/>
                <a:gd name="T189" fmla="*/ 534 h 5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1" h="534">
                  <a:moveTo>
                    <a:pt x="67" y="3"/>
                  </a:moveTo>
                  <a:lnTo>
                    <a:pt x="46" y="13"/>
                  </a:lnTo>
                  <a:lnTo>
                    <a:pt x="42" y="21"/>
                  </a:lnTo>
                  <a:lnTo>
                    <a:pt x="40" y="36"/>
                  </a:lnTo>
                  <a:lnTo>
                    <a:pt x="22" y="37"/>
                  </a:lnTo>
                  <a:lnTo>
                    <a:pt x="13" y="49"/>
                  </a:lnTo>
                  <a:lnTo>
                    <a:pt x="19" y="66"/>
                  </a:lnTo>
                  <a:lnTo>
                    <a:pt x="21" y="111"/>
                  </a:lnTo>
                  <a:lnTo>
                    <a:pt x="19" y="159"/>
                  </a:lnTo>
                  <a:lnTo>
                    <a:pt x="0" y="159"/>
                  </a:lnTo>
                  <a:lnTo>
                    <a:pt x="1" y="166"/>
                  </a:lnTo>
                  <a:lnTo>
                    <a:pt x="9" y="174"/>
                  </a:lnTo>
                  <a:lnTo>
                    <a:pt x="24" y="183"/>
                  </a:lnTo>
                  <a:lnTo>
                    <a:pt x="24" y="192"/>
                  </a:lnTo>
                  <a:lnTo>
                    <a:pt x="18" y="199"/>
                  </a:lnTo>
                  <a:lnTo>
                    <a:pt x="21" y="210"/>
                  </a:lnTo>
                  <a:lnTo>
                    <a:pt x="33" y="219"/>
                  </a:lnTo>
                  <a:lnTo>
                    <a:pt x="48" y="225"/>
                  </a:lnTo>
                  <a:lnTo>
                    <a:pt x="57" y="237"/>
                  </a:lnTo>
                  <a:lnTo>
                    <a:pt x="58" y="249"/>
                  </a:lnTo>
                  <a:lnTo>
                    <a:pt x="66" y="261"/>
                  </a:lnTo>
                  <a:lnTo>
                    <a:pt x="64" y="268"/>
                  </a:lnTo>
                  <a:lnTo>
                    <a:pt x="61" y="279"/>
                  </a:lnTo>
                  <a:lnTo>
                    <a:pt x="72" y="292"/>
                  </a:lnTo>
                  <a:lnTo>
                    <a:pt x="85" y="315"/>
                  </a:lnTo>
                  <a:lnTo>
                    <a:pt x="84" y="325"/>
                  </a:lnTo>
                  <a:lnTo>
                    <a:pt x="85" y="340"/>
                  </a:lnTo>
                  <a:lnTo>
                    <a:pt x="87" y="355"/>
                  </a:lnTo>
                  <a:lnTo>
                    <a:pt x="75" y="361"/>
                  </a:lnTo>
                  <a:lnTo>
                    <a:pt x="76" y="379"/>
                  </a:lnTo>
                  <a:lnTo>
                    <a:pt x="78" y="393"/>
                  </a:lnTo>
                  <a:lnTo>
                    <a:pt x="70" y="405"/>
                  </a:lnTo>
                  <a:lnTo>
                    <a:pt x="72" y="420"/>
                  </a:lnTo>
                  <a:lnTo>
                    <a:pt x="70" y="435"/>
                  </a:lnTo>
                  <a:lnTo>
                    <a:pt x="67" y="456"/>
                  </a:lnTo>
                  <a:lnTo>
                    <a:pt x="78" y="480"/>
                  </a:lnTo>
                  <a:lnTo>
                    <a:pt x="91" y="484"/>
                  </a:lnTo>
                  <a:lnTo>
                    <a:pt x="97" y="496"/>
                  </a:lnTo>
                  <a:lnTo>
                    <a:pt x="99" y="505"/>
                  </a:lnTo>
                  <a:lnTo>
                    <a:pt x="94" y="511"/>
                  </a:lnTo>
                  <a:lnTo>
                    <a:pt x="76" y="511"/>
                  </a:lnTo>
                  <a:lnTo>
                    <a:pt x="73" y="520"/>
                  </a:lnTo>
                  <a:lnTo>
                    <a:pt x="232" y="520"/>
                  </a:lnTo>
                  <a:lnTo>
                    <a:pt x="235" y="534"/>
                  </a:lnTo>
                  <a:lnTo>
                    <a:pt x="258" y="534"/>
                  </a:lnTo>
                  <a:lnTo>
                    <a:pt x="259" y="528"/>
                  </a:lnTo>
                  <a:lnTo>
                    <a:pt x="288" y="516"/>
                  </a:lnTo>
                  <a:lnTo>
                    <a:pt x="324" y="516"/>
                  </a:lnTo>
                  <a:lnTo>
                    <a:pt x="327" y="504"/>
                  </a:lnTo>
                  <a:lnTo>
                    <a:pt x="385" y="501"/>
                  </a:lnTo>
                  <a:lnTo>
                    <a:pt x="384" y="463"/>
                  </a:lnTo>
                  <a:lnTo>
                    <a:pt x="391" y="447"/>
                  </a:lnTo>
                  <a:lnTo>
                    <a:pt x="418" y="448"/>
                  </a:lnTo>
                  <a:lnTo>
                    <a:pt x="420" y="424"/>
                  </a:lnTo>
                  <a:lnTo>
                    <a:pt x="442" y="406"/>
                  </a:lnTo>
                  <a:lnTo>
                    <a:pt x="451" y="397"/>
                  </a:lnTo>
                  <a:lnTo>
                    <a:pt x="459" y="387"/>
                  </a:lnTo>
                  <a:lnTo>
                    <a:pt x="463" y="375"/>
                  </a:lnTo>
                  <a:lnTo>
                    <a:pt x="471" y="360"/>
                  </a:lnTo>
                  <a:lnTo>
                    <a:pt x="451" y="361"/>
                  </a:lnTo>
                  <a:lnTo>
                    <a:pt x="442" y="346"/>
                  </a:lnTo>
                  <a:lnTo>
                    <a:pt x="435" y="330"/>
                  </a:lnTo>
                  <a:lnTo>
                    <a:pt x="430" y="300"/>
                  </a:lnTo>
                  <a:lnTo>
                    <a:pt x="426" y="279"/>
                  </a:lnTo>
                  <a:lnTo>
                    <a:pt x="406" y="259"/>
                  </a:lnTo>
                  <a:lnTo>
                    <a:pt x="382" y="259"/>
                  </a:lnTo>
                  <a:lnTo>
                    <a:pt x="360" y="273"/>
                  </a:lnTo>
                  <a:lnTo>
                    <a:pt x="340" y="279"/>
                  </a:lnTo>
                  <a:lnTo>
                    <a:pt x="324" y="279"/>
                  </a:lnTo>
                  <a:lnTo>
                    <a:pt x="313" y="276"/>
                  </a:lnTo>
                  <a:lnTo>
                    <a:pt x="285" y="274"/>
                  </a:lnTo>
                  <a:lnTo>
                    <a:pt x="268" y="279"/>
                  </a:lnTo>
                  <a:lnTo>
                    <a:pt x="252" y="285"/>
                  </a:lnTo>
                  <a:lnTo>
                    <a:pt x="234" y="283"/>
                  </a:lnTo>
                  <a:lnTo>
                    <a:pt x="213" y="271"/>
                  </a:lnTo>
                  <a:lnTo>
                    <a:pt x="210" y="259"/>
                  </a:lnTo>
                  <a:lnTo>
                    <a:pt x="214" y="244"/>
                  </a:lnTo>
                  <a:lnTo>
                    <a:pt x="226" y="240"/>
                  </a:lnTo>
                  <a:lnTo>
                    <a:pt x="240" y="238"/>
                  </a:lnTo>
                  <a:lnTo>
                    <a:pt x="250" y="235"/>
                  </a:lnTo>
                  <a:lnTo>
                    <a:pt x="259" y="225"/>
                  </a:lnTo>
                  <a:lnTo>
                    <a:pt x="261" y="210"/>
                  </a:lnTo>
                  <a:lnTo>
                    <a:pt x="267" y="199"/>
                  </a:lnTo>
                  <a:lnTo>
                    <a:pt x="271" y="184"/>
                  </a:lnTo>
                  <a:lnTo>
                    <a:pt x="279" y="166"/>
                  </a:lnTo>
                  <a:lnTo>
                    <a:pt x="277" y="148"/>
                  </a:lnTo>
                  <a:lnTo>
                    <a:pt x="276" y="129"/>
                  </a:lnTo>
                  <a:lnTo>
                    <a:pt x="268" y="115"/>
                  </a:lnTo>
                  <a:lnTo>
                    <a:pt x="258" y="103"/>
                  </a:lnTo>
                  <a:lnTo>
                    <a:pt x="246" y="99"/>
                  </a:lnTo>
                  <a:lnTo>
                    <a:pt x="192" y="102"/>
                  </a:lnTo>
                  <a:lnTo>
                    <a:pt x="192" y="115"/>
                  </a:lnTo>
                  <a:lnTo>
                    <a:pt x="198" y="120"/>
                  </a:lnTo>
                  <a:lnTo>
                    <a:pt x="211" y="123"/>
                  </a:lnTo>
                  <a:lnTo>
                    <a:pt x="225" y="124"/>
                  </a:lnTo>
                  <a:lnTo>
                    <a:pt x="237" y="132"/>
                  </a:lnTo>
                  <a:lnTo>
                    <a:pt x="240" y="145"/>
                  </a:lnTo>
                  <a:lnTo>
                    <a:pt x="238" y="160"/>
                  </a:lnTo>
                  <a:lnTo>
                    <a:pt x="244" y="172"/>
                  </a:lnTo>
                  <a:lnTo>
                    <a:pt x="238" y="181"/>
                  </a:lnTo>
                  <a:lnTo>
                    <a:pt x="231" y="181"/>
                  </a:lnTo>
                  <a:lnTo>
                    <a:pt x="228" y="172"/>
                  </a:lnTo>
                  <a:lnTo>
                    <a:pt x="220" y="169"/>
                  </a:lnTo>
                  <a:lnTo>
                    <a:pt x="202" y="172"/>
                  </a:lnTo>
                  <a:lnTo>
                    <a:pt x="187" y="177"/>
                  </a:lnTo>
                  <a:lnTo>
                    <a:pt x="166" y="178"/>
                  </a:lnTo>
                  <a:lnTo>
                    <a:pt x="151" y="171"/>
                  </a:lnTo>
                  <a:lnTo>
                    <a:pt x="145" y="160"/>
                  </a:lnTo>
                  <a:lnTo>
                    <a:pt x="142" y="148"/>
                  </a:lnTo>
                  <a:lnTo>
                    <a:pt x="145" y="126"/>
                  </a:lnTo>
                  <a:lnTo>
                    <a:pt x="151" y="106"/>
                  </a:lnTo>
                  <a:lnTo>
                    <a:pt x="162" y="87"/>
                  </a:lnTo>
                  <a:lnTo>
                    <a:pt x="159" y="82"/>
                  </a:lnTo>
                  <a:lnTo>
                    <a:pt x="151" y="70"/>
                  </a:lnTo>
                  <a:lnTo>
                    <a:pt x="147" y="58"/>
                  </a:lnTo>
                  <a:lnTo>
                    <a:pt x="147" y="48"/>
                  </a:lnTo>
                  <a:lnTo>
                    <a:pt x="147" y="34"/>
                  </a:lnTo>
                  <a:lnTo>
                    <a:pt x="144" y="18"/>
                  </a:lnTo>
                  <a:lnTo>
                    <a:pt x="138" y="7"/>
                  </a:lnTo>
                  <a:lnTo>
                    <a:pt x="127" y="1"/>
                  </a:lnTo>
                  <a:lnTo>
                    <a:pt x="111" y="0"/>
                  </a:lnTo>
                  <a:lnTo>
                    <a:pt x="102" y="9"/>
                  </a:lnTo>
                  <a:lnTo>
                    <a:pt x="88" y="9"/>
                  </a:lnTo>
                  <a:lnTo>
                    <a:pt x="84" y="3"/>
                  </a:lnTo>
                  <a:lnTo>
                    <a:pt x="67" y="3"/>
                  </a:lnTo>
                  <a:close/>
                </a:path>
              </a:pathLst>
            </a:custGeom>
            <a:solidFill>
              <a:srgbClr val="FFFFD7"/>
            </a:solidFill>
            <a:ln w="12700">
              <a:solidFill>
                <a:srgbClr val="4B4B4B"/>
              </a:solidFill>
              <a:round/>
              <a:headEnd/>
              <a:tailEnd/>
            </a:ln>
          </p:spPr>
          <p:txBody>
            <a:bodyPr/>
            <a:lstStyle/>
            <a:p>
              <a:endParaRPr lang="en-US"/>
            </a:p>
          </p:txBody>
        </p:sp>
        <p:sp>
          <p:nvSpPr>
            <p:cNvPr id="24724" name="Freeform 115"/>
            <p:cNvSpPr>
              <a:spLocks/>
            </p:cNvSpPr>
            <p:nvPr/>
          </p:nvSpPr>
          <p:spPr bwMode="auto">
            <a:xfrm>
              <a:off x="2578" y="2675"/>
              <a:ext cx="302" cy="312"/>
            </a:xfrm>
            <a:custGeom>
              <a:avLst/>
              <a:gdLst>
                <a:gd name="T0" fmla="*/ 1500734858 w 312"/>
                <a:gd name="T1" fmla="*/ 1048918536 h 333"/>
                <a:gd name="T2" fmla="*/ 1500734858 w 312"/>
                <a:gd name="T3" fmla="*/ 1048918536 h 333"/>
                <a:gd name="T4" fmla="*/ 1500734858 w 312"/>
                <a:gd name="T5" fmla="*/ 1048918536 h 333"/>
                <a:gd name="T6" fmla="*/ 1500734858 w 312"/>
                <a:gd name="T7" fmla="*/ 1048918536 h 333"/>
                <a:gd name="T8" fmla="*/ 1500734858 w 312"/>
                <a:gd name="T9" fmla="*/ 1048918536 h 333"/>
                <a:gd name="T10" fmla="*/ 1500734858 w 312"/>
                <a:gd name="T11" fmla="*/ 1048918536 h 333"/>
                <a:gd name="T12" fmla="*/ 1500734858 w 312"/>
                <a:gd name="T13" fmla="*/ 1048918536 h 333"/>
                <a:gd name="T14" fmla="*/ 1500734858 w 312"/>
                <a:gd name="T15" fmla="*/ 1048918536 h 333"/>
                <a:gd name="T16" fmla="*/ 1500734858 w 312"/>
                <a:gd name="T17" fmla="*/ 1048918536 h 333"/>
                <a:gd name="T18" fmla="*/ 1500734858 w 312"/>
                <a:gd name="T19" fmla="*/ 1048918536 h 333"/>
                <a:gd name="T20" fmla="*/ 1500734858 w 312"/>
                <a:gd name="T21" fmla="*/ 1048918536 h 333"/>
                <a:gd name="T22" fmla="*/ 1500734858 w 312"/>
                <a:gd name="T23" fmla="*/ 1048918536 h 333"/>
                <a:gd name="T24" fmla="*/ 1500734858 w 312"/>
                <a:gd name="T25" fmla="*/ 1048918536 h 333"/>
                <a:gd name="T26" fmla="*/ 1500734858 w 312"/>
                <a:gd name="T27" fmla="*/ 0 h 333"/>
                <a:gd name="T28" fmla="*/ 1500734858 w 312"/>
                <a:gd name="T29" fmla="*/ 1048918536 h 333"/>
                <a:gd name="T30" fmla="*/ 1500734858 w 312"/>
                <a:gd name="T31" fmla="*/ 1048918536 h 333"/>
                <a:gd name="T32" fmla="*/ 1500734858 w 312"/>
                <a:gd name="T33" fmla="*/ 1048918536 h 333"/>
                <a:gd name="T34" fmla="*/ 1500734858 w 312"/>
                <a:gd name="T35" fmla="*/ 1048918536 h 333"/>
                <a:gd name="T36" fmla="*/ 0 w 312"/>
                <a:gd name="T37" fmla="*/ 1048918536 h 333"/>
                <a:gd name="T38" fmla="*/ 1500734858 w 312"/>
                <a:gd name="T39" fmla="*/ 1048918536 h 333"/>
                <a:gd name="T40" fmla="*/ 1500734858 w 312"/>
                <a:gd name="T41" fmla="*/ 1048918536 h 333"/>
                <a:gd name="T42" fmla="*/ 1500734858 w 312"/>
                <a:gd name="T43" fmla="*/ 1048918536 h 333"/>
                <a:gd name="T44" fmla="*/ 1500734858 w 312"/>
                <a:gd name="T45" fmla="*/ 1048918536 h 333"/>
                <a:gd name="T46" fmla="*/ 1500734858 w 312"/>
                <a:gd name="T47" fmla="*/ 1048918536 h 333"/>
                <a:gd name="T48" fmla="*/ 1500734858 w 312"/>
                <a:gd name="T49" fmla="*/ 1048918536 h 333"/>
                <a:gd name="T50" fmla="*/ 1500734858 w 312"/>
                <a:gd name="T51" fmla="*/ 1048918536 h 333"/>
                <a:gd name="T52" fmla="*/ 1500734858 w 312"/>
                <a:gd name="T53" fmla="*/ 1048918536 h 333"/>
                <a:gd name="T54" fmla="*/ 1500734858 w 312"/>
                <a:gd name="T55" fmla="*/ 1048918536 h 333"/>
                <a:gd name="T56" fmla="*/ 1500734858 w 312"/>
                <a:gd name="T57" fmla="*/ 1048918536 h 333"/>
                <a:gd name="T58" fmla="*/ 1500734858 w 312"/>
                <a:gd name="T59" fmla="*/ 1048918536 h 333"/>
                <a:gd name="T60" fmla="*/ 1500734858 w 312"/>
                <a:gd name="T61" fmla="*/ 1048918536 h 333"/>
                <a:gd name="T62" fmla="*/ 1500734858 w 312"/>
                <a:gd name="T63" fmla="*/ 1048918536 h 3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2"/>
                <a:gd name="T97" fmla="*/ 0 h 333"/>
                <a:gd name="T98" fmla="*/ 312 w 312"/>
                <a:gd name="T99" fmla="*/ 333 h 3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2" h="333">
                  <a:moveTo>
                    <a:pt x="261" y="141"/>
                  </a:moveTo>
                  <a:lnTo>
                    <a:pt x="257" y="132"/>
                  </a:lnTo>
                  <a:lnTo>
                    <a:pt x="246" y="128"/>
                  </a:lnTo>
                  <a:lnTo>
                    <a:pt x="225" y="135"/>
                  </a:lnTo>
                  <a:lnTo>
                    <a:pt x="203" y="144"/>
                  </a:lnTo>
                  <a:lnTo>
                    <a:pt x="189" y="147"/>
                  </a:lnTo>
                  <a:lnTo>
                    <a:pt x="180" y="144"/>
                  </a:lnTo>
                  <a:lnTo>
                    <a:pt x="177" y="137"/>
                  </a:lnTo>
                  <a:lnTo>
                    <a:pt x="183" y="129"/>
                  </a:lnTo>
                  <a:lnTo>
                    <a:pt x="200" y="123"/>
                  </a:lnTo>
                  <a:lnTo>
                    <a:pt x="207" y="114"/>
                  </a:lnTo>
                  <a:lnTo>
                    <a:pt x="207" y="107"/>
                  </a:lnTo>
                  <a:lnTo>
                    <a:pt x="206" y="99"/>
                  </a:lnTo>
                  <a:lnTo>
                    <a:pt x="203" y="90"/>
                  </a:lnTo>
                  <a:lnTo>
                    <a:pt x="191" y="84"/>
                  </a:lnTo>
                  <a:lnTo>
                    <a:pt x="177" y="81"/>
                  </a:lnTo>
                  <a:lnTo>
                    <a:pt x="158" y="84"/>
                  </a:lnTo>
                  <a:lnTo>
                    <a:pt x="149" y="80"/>
                  </a:lnTo>
                  <a:lnTo>
                    <a:pt x="143" y="72"/>
                  </a:lnTo>
                  <a:lnTo>
                    <a:pt x="143" y="63"/>
                  </a:lnTo>
                  <a:lnTo>
                    <a:pt x="144" y="57"/>
                  </a:lnTo>
                  <a:lnTo>
                    <a:pt x="150" y="47"/>
                  </a:lnTo>
                  <a:lnTo>
                    <a:pt x="156" y="38"/>
                  </a:lnTo>
                  <a:lnTo>
                    <a:pt x="159" y="27"/>
                  </a:lnTo>
                  <a:lnTo>
                    <a:pt x="162" y="18"/>
                  </a:lnTo>
                  <a:lnTo>
                    <a:pt x="161" y="9"/>
                  </a:lnTo>
                  <a:lnTo>
                    <a:pt x="158" y="3"/>
                  </a:lnTo>
                  <a:lnTo>
                    <a:pt x="147" y="0"/>
                  </a:lnTo>
                  <a:lnTo>
                    <a:pt x="143" y="12"/>
                  </a:lnTo>
                  <a:lnTo>
                    <a:pt x="138" y="23"/>
                  </a:lnTo>
                  <a:lnTo>
                    <a:pt x="125" y="42"/>
                  </a:lnTo>
                  <a:lnTo>
                    <a:pt x="98" y="62"/>
                  </a:lnTo>
                  <a:lnTo>
                    <a:pt x="95" y="87"/>
                  </a:lnTo>
                  <a:lnTo>
                    <a:pt x="68" y="86"/>
                  </a:lnTo>
                  <a:lnTo>
                    <a:pt x="60" y="104"/>
                  </a:lnTo>
                  <a:lnTo>
                    <a:pt x="63" y="141"/>
                  </a:lnTo>
                  <a:lnTo>
                    <a:pt x="3" y="143"/>
                  </a:lnTo>
                  <a:lnTo>
                    <a:pt x="0" y="155"/>
                  </a:lnTo>
                  <a:lnTo>
                    <a:pt x="21" y="180"/>
                  </a:lnTo>
                  <a:lnTo>
                    <a:pt x="29" y="177"/>
                  </a:lnTo>
                  <a:lnTo>
                    <a:pt x="83" y="246"/>
                  </a:lnTo>
                  <a:lnTo>
                    <a:pt x="84" y="261"/>
                  </a:lnTo>
                  <a:lnTo>
                    <a:pt x="114" y="272"/>
                  </a:lnTo>
                  <a:lnTo>
                    <a:pt x="138" y="303"/>
                  </a:lnTo>
                  <a:lnTo>
                    <a:pt x="156" y="315"/>
                  </a:lnTo>
                  <a:lnTo>
                    <a:pt x="159" y="323"/>
                  </a:lnTo>
                  <a:lnTo>
                    <a:pt x="162" y="333"/>
                  </a:lnTo>
                  <a:lnTo>
                    <a:pt x="312" y="327"/>
                  </a:lnTo>
                  <a:lnTo>
                    <a:pt x="309" y="317"/>
                  </a:lnTo>
                  <a:lnTo>
                    <a:pt x="302" y="314"/>
                  </a:lnTo>
                  <a:lnTo>
                    <a:pt x="294" y="309"/>
                  </a:lnTo>
                  <a:lnTo>
                    <a:pt x="282" y="306"/>
                  </a:lnTo>
                  <a:lnTo>
                    <a:pt x="272" y="305"/>
                  </a:lnTo>
                  <a:lnTo>
                    <a:pt x="260" y="305"/>
                  </a:lnTo>
                  <a:lnTo>
                    <a:pt x="248" y="311"/>
                  </a:lnTo>
                  <a:lnTo>
                    <a:pt x="237" y="312"/>
                  </a:lnTo>
                  <a:lnTo>
                    <a:pt x="227" y="309"/>
                  </a:lnTo>
                  <a:lnTo>
                    <a:pt x="224" y="300"/>
                  </a:lnTo>
                  <a:lnTo>
                    <a:pt x="221" y="288"/>
                  </a:lnTo>
                  <a:lnTo>
                    <a:pt x="228" y="275"/>
                  </a:lnTo>
                  <a:lnTo>
                    <a:pt x="245" y="260"/>
                  </a:lnTo>
                  <a:lnTo>
                    <a:pt x="254" y="248"/>
                  </a:lnTo>
                  <a:lnTo>
                    <a:pt x="258" y="236"/>
                  </a:lnTo>
                  <a:lnTo>
                    <a:pt x="261" y="230"/>
                  </a:lnTo>
                  <a:lnTo>
                    <a:pt x="261" y="141"/>
                  </a:lnTo>
                  <a:close/>
                </a:path>
              </a:pathLst>
            </a:custGeom>
            <a:solidFill>
              <a:srgbClr val="FFFFD7"/>
            </a:solidFill>
            <a:ln w="12700">
              <a:solidFill>
                <a:srgbClr val="4B4B4B"/>
              </a:solidFill>
              <a:round/>
              <a:headEnd/>
              <a:tailEnd/>
            </a:ln>
          </p:spPr>
          <p:txBody>
            <a:bodyPr/>
            <a:lstStyle/>
            <a:p>
              <a:endParaRPr lang="en-US"/>
            </a:p>
          </p:txBody>
        </p:sp>
        <p:sp>
          <p:nvSpPr>
            <p:cNvPr id="24725" name="Freeform 116"/>
            <p:cNvSpPr>
              <a:spLocks/>
            </p:cNvSpPr>
            <p:nvPr/>
          </p:nvSpPr>
          <p:spPr bwMode="auto">
            <a:xfrm>
              <a:off x="1692" y="2494"/>
              <a:ext cx="714" cy="524"/>
            </a:xfrm>
            <a:custGeom>
              <a:avLst/>
              <a:gdLst>
                <a:gd name="T0" fmla="*/ 1537986285 w 736"/>
                <a:gd name="T1" fmla="*/ 1075464672 h 558"/>
                <a:gd name="T2" fmla="*/ 1537986285 w 736"/>
                <a:gd name="T3" fmla="*/ 1075464672 h 558"/>
                <a:gd name="T4" fmla="*/ 1537986285 w 736"/>
                <a:gd name="T5" fmla="*/ 1075464672 h 558"/>
                <a:gd name="T6" fmla="*/ 1537986285 w 736"/>
                <a:gd name="T7" fmla="*/ 1075464672 h 558"/>
                <a:gd name="T8" fmla="*/ 1537986285 w 736"/>
                <a:gd name="T9" fmla="*/ 1075464672 h 558"/>
                <a:gd name="T10" fmla="*/ 1537986285 w 736"/>
                <a:gd name="T11" fmla="*/ 1075464672 h 558"/>
                <a:gd name="T12" fmla="*/ 1537986285 w 736"/>
                <a:gd name="T13" fmla="*/ 1075464672 h 558"/>
                <a:gd name="T14" fmla="*/ 1537986285 w 736"/>
                <a:gd name="T15" fmla="*/ 1075464672 h 558"/>
                <a:gd name="T16" fmla="*/ 1537986285 w 736"/>
                <a:gd name="T17" fmla="*/ 1075464672 h 558"/>
                <a:gd name="T18" fmla="*/ 1537986285 w 736"/>
                <a:gd name="T19" fmla="*/ 1075464672 h 558"/>
                <a:gd name="T20" fmla="*/ 1537986285 w 736"/>
                <a:gd name="T21" fmla="*/ 1075464672 h 558"/>
                <a:gd name="T22" fmla="*/ 1537986285 w 736"/>
                <a:gd name="T23" fmla="*/ 1075464672 h 558"/>
                <a:gd name="T24" fmla="*/ 1537986285 w 736"/>
                <a:gd name="T25" fmla="*/ 1075464672 h 558"/>
                <a:gd name="T26" fmla="*/ 1537986285 w 736"/>
                <a:gd name="T27" fmla="*/ 1075464672 h 558"/>
                <a:gd name="T28" fmla="*/ 1537986285 w 736"/>
                <a:gd name="T29" fmla="*/ 1075464672 h 558"/>
                <a:gd name="T30" fmla="*/ 1537986285 w 736"/>
                <a:gd name="T31" fmla="*/ 1075464672 h 558"/>
                <a:gd name="T32" fmla="*/ 1537986285 w 736"/>
                <a:gd name="T33" fmla="*/ 1075464672 h 558"/>
                <a:gd name="T34" fmla="*/ 1537986285 w 736"/>
                <a:gd name="T35" fmla="*/ 1075464672 h 558"/>
                <a:gd name="T36" fmla="*/ 1537986285 w 736"/>
                <a:gd name="T37" fmla="*/ 1075464672 h 558"/>
                <a:gd name="T38" fmla="*/ 1537986285 w 736"/>
                <a:gd name="T39" fmla="*/ 1075464672 h 558"/>
                <a:gd name="T40" fmla="*/ 1537986285 w 736"/>
                <a:gd name="T41" fmla="*/ 1075464672 h 558"/>
                <a:gd name="T42" fmla="*/ 1537986285 w 736"/>
                <a:gd name="T43" fmla="*/ 1075464672 h 558"/>
                <a:gd name="T44" fmla="*/ 1537986285 w 736"/>
                <a:gd name="T45" fmla="*/ 1075464672 h 558"/>
                <a:gd name="T46" fmla="*/ 1537986285 w 736"/>
                <a:gd name="T47" fmla="*/ 1075464672 h 558"/>
                <a:gd name="T48" fmla="*/ 1537986285 w 736"/>
                <a:gd name="T49" fmla="*/ 1075464672 h 558"/>
                <a:gd name="T50" fmla="*/ 1537986285 w 736"/>
                <a:gd name="T51" fmla="*/ 1075464672 h 558"/>
                <a:gd name="T52" fmla="*/ 1537986285 w 736"/>
                <a:gd name="T53" fmla="*/ 1075464672 h 558"/>
                <a:gd name="T54" fmla="*/ 1537986285 w 736"/>
                <a:gd name="T55" fmla="*/ 1075464672 h 558"/>
                <a:gd name="T56" fmla="*/ 1537986285 w 736"/>
                <a:gd name="T57" fmla="*/ 1075464672 h 558"/>
                <a:gd name="T58" fmla="*/ 1537986285 w 736"/>
                <a:gd name="T59" fmla="*/ 1075464672 h 558"/>
                <a:gd name="T60" fmla="*/ 1537986285 w 736"/>
                <a:gd name="T61" fmla="*/ 1075464672 h 558"/>
                <a:gd name="T62" fmla="*/ 1537986285 w 736"/>
                <a:gd name="T63" fmla="*/ 1075464672 h 558"/>
                <a:gd name="T64" fmla="*/ 1537986285 w 736"/>
                <a:gd name="T65" fmla="*/ 1075464672 h 558"/>
                <a:gd name="T66" fmla="*/ 1537986285 w 736"/>
                <a:gd name="T67" fmla="*/ 1075464672 h 558"/>
                <a:gd name="T68" fmla="*/ 1537986285 w 736"/>
                <a:gd name="T69" fmla="*/ 1075464672 h 558"/>
                <a:gd name="T70" fmla="*/ 1537986285 w 736"/>
                <a:gd name="T71" fmla="*/ 1075464672 h 558"/>
                <a:gd name="T72" fmla="*/ 1537986285 w 736"/>
                <a:gd name="T73" fmla="*/ 1075464672 h 558"/>
                <a:gd name="T74" fmla="*/ 1537986285 w 736"/>
                <a:gd name="T75" fmla="*/ 1075464672 h 558"/>
                <a:gd name="T76" fmla="*/ 1537986285 w 736"/>
                <a:gd name="T77" fmla="*/ 1075464672 h 558"/>
                <a:gd name="T78" fmla="*/ 1537986285 w 736"/>
                <a:gd name="T79" fmla="*/ 1075464672 h 558"/>
                <a:gd name="T80" fmla="*/ 1537986285 w 736"/>
                <a:gd name="T81" fmla="*/ 1075464672 h 558"/>
                <a:gd name="T82" fmla="*/ 0 w 736"/>
                <a:gd name="T83" fmla="*/ 1075464672 h 558"/>
                <a:gd name="T84" fmla="*/ 1537986285 w 736"/>
                <a:gd name="T85" fmla="*/ 1075464672 h 558"/>
                <a:gd name="T86" fmla="*/ 1537986285 w 736"/>
                <a:gd name="T87" fmla="*/ 1075464672 h 558"/>
                <a:gd name="T88" fmla="*/ 1537986285 w 736"/>
                <a:gd name="T89" fmla="*/ 1075464672 h 558"/>
                <a:gd name="T90" fmla="*/ 1537986285 w 736"/>
                <a:gd name="T91" fmla="*/ 1075464672 h 558"/>
                <a:gd name="T92" fmla="*/ 1537986285 w 736"/>
                <a:gd name="T93" fmla="*/ 1075464672 h 558"/>
                <a:gd name="T94" fmla="*/ 1537986285 w 736"/>
                <a:gd name="T95" fmla="*/ 1075464672 h 558"/>
                <a:gd name="T96" fmla="*/ 1537986285 w 736"/>
                <a:gd name="T97" fmla="*/ 1075464672 h 558"/>
                <a:gd name="T98" fmla="*/ 1537986285 w 736"/>
                <a:gd name="T99" fmla="*/ 1075464672 h 558"/>
                <a:gd name="T100" fmla="*/ 1537986285 w 736"/>
                <a:gd name="T101" fmla="*/ 1075464672 h 558"/>
                <a:gd name="T102" fmla="*/ 1537986285 w 736"/>
                <a:gd name="T103" fmla="*/ 0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6"/>
                <a:gd name="T157" fmla="*/ 0 h 558"/>
                <a:gd name="T158" fmla="*/ 736 w 736"/>
                <a:gd name="T159" fmla="*/ 558 h 5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6" h="558">
                  <a:moveTo>
                    <a:pt x="600" y="6"/>
                  </a:moveTo>
                  <a:lnTo>
                    <a:pt x="615" y="15"/>
                  </a:lnTo>
                  <a:lnTo>
                    <a:pt x="615" y="24"/>
                  </a:lnTo>
                  <a:lnTo>
                    <a:pt x="609" y="31"/>
                  </a:lnTo>
                  <a:lnTo>
                    <a:pt x="612" y="42"/>
                  </a:lnTo>
                  <a:lnTo>
                    <a:pt x="624" y="51"/>
                  </a:lnTo>
                  <a:lnTo>
                    <a:pt x="639" y="57"/>
                  </a:lnTo>
                  <a:lnTo>
                    <a:pt x="648" y="69"/>
                  </a:lnTo>
                  <a:lnTo>
                    <a:pt x="649" y="81"/>
                  </a:lnTo>
                  <a:lnTo>
                    <a:pt x="657" y="93"/>
                  </a:lnTo>
                  <a:lnTo>
                    <a:pt x="655" y="100"/>
                  </a:lnTo>
                  <a:lnTo>
                    <a:pt x="652" y="111"/>
                  </a:lnTo>
                  <a:lnTo>
                    <a:pt x="663" y="124"/>
                  </a:lnTo>
                  <a:lnTo>
                    <a:pt x="676" y="147"/>
                  </a:lnTo>
                  <a:lnTo>
                    <a:pt x="675" y="157"/>
                  </a:lnTo>
                  <a:lnTo>
                    <a:pt x="676" y="172"/>
                  </a:lnTo>
                  <a:lnTo>
                    <a:pt x="678" y="187"/>
                  </a:lnTo>
                  <a:lnTo>
                    <a:pt x="666" y="193"/>
                  </a:lnTo>
                  <a:lnTo>
                    <a:pt x="667" y="211"/>
                  </a:lnTo>
                  <a:lnTo>
                    <a:pt x="669" y="225"/>
                  </a:lnTo>
                  <a:lnTo>
                    <a:pt x="661" y="237"/>
                  </a:lnTo>
                  <a:lnTo>
                    <a:pt x="663" y="252"/>
                  </a:lnTo>
                  <a:lnTo>
                    <a:pt x="661" y="267"/>
                  </a:lnTo>
                  <a:lnTo>
                    <a:pt x="658" y="288"/>
                  </a:lnTo>
                  <a:lnTo>
                    <a:pt x="669" y="312"/>
                  </a:lnTo>
                  <a:lnTo>
                    <a:pt x="682" y="316"/>
                  </a:lnTo>
                  <a:lnTo>
                    <a:pt x="688" y="328"/>
                  </a:lnTo>
                  <a:lnTo>
                    <a:pt x="690" y="337"/>
                  </a:lnTo>
                  <a:lnTo>
                    <a:pt x="685" y="343"/>
                  </a:lnTo>
                  <a:lnTo>
                    <a:pt x="667" y="343"/>
                  </a:lnTo>
                  <a:lnTo>
                    <a:pt x="664" y="352"/>
                  </a:lnTo>
                  <a:lnTo>
                    <a:pt x="669" y="358"/>
                  </a:lnTo>
                  <a:lnTo>
                    <a:pt x="670" y="366"/>
                  </a:lnTo>
                  <a:lnTo>
                    <a:pt x="678" y="379"/>
                  </a:lnTo>
                  <a:lnTo>
                    <a:pt x="681" y="393"/>
                  </a:lnTo>
                  <a:lnTo>
                    <a:pt x="682" y="400"/>
                  </a:lnTo>
                  <a:lnTo>
                    <a:pt x="699" y="402"/>
                  </a:lnTo>
                  <a:lnTo>
                    <a:pt x="705" y="406"/>
                  </a:lnTo>
                  <a:lnTo>
                    <a:pt x="706" y="414"/>
                  </a:lnTo>
                  <a:lnTo>
                    <a:pt x="708" y="418"/>
                  </a:lnTo>
                  <a:lnTo>
                    <a:pt x="718" y="429"/>
                  </a:lnTo>
                  <a:lnTo>
                    <a:pt x="723" y="441"/>
                  </a:lnTo>
                  <a:lnTo>
                    <a:pt x="724" y="445"/>
                  </a:lnTo>
                  <a:lnTo>
                    <a:pt x="736" y="457"/>
                  </a:lnTo>
                  <a:lnTo>
                    <a:pt x="619" y="459"/>
                  </a:lnTo>
                  <a:lnTo>
                    <a:pt x="604" y="453"/>
                  </a:lnTo>
                  <a:lnTo>
                    <a:pt x="595" y="445"/>
                  </a:lnTo>
                  <a:lnTo>
                    <a:pt x="582" y="447"/>
                  </a:lnTo>
                  <a:lnTo>
                    <a:pt x="579" y="439"/>
                  </a:lnTo>
                  <a:lnTo>
                    <a:pt x="568" y="441"/>
                  </a:lnTo>
                  <a:lnTo>
                    <a:pt x="565" y="439"/>
                  </a:lnTo>
                  <a:lnTo>
                    <a:pt x="504" y="459"/>
                  </a:lnTo>
                  <a:lnTo>
                    <a:pt x="496" y="456"/>
                  </a:lnTo>
                  <a:lnTo>
                    <a:pt x="490" y="453"/>
                  </a:lnTo>
                  <a:lnTo>
                    <a:pt x="480" y="445"/>
                  </a:lnTo>
                  <a:lnTo>
                    <a:pt x="474" y="444"/>
                  </a:lnTo>
                  <a:lnTo>
                    <a:pt x="465" y="451"/>
                  </a:lnTo>
                  <a:lnTo>
                    <a:pt x="465" y="468"/>
                  </a:lnTo>
                  <a:lnTo>
                    <a:pt x="462" y="478"/>
                  </a:lnTo>
                  <a:lnTo>
                    <a:pt x="459" y="486"/>
                  </a:lnTo>
                  <a:lnTo>
                    <a:pt x="453" y="486"/>
                  </a:lnTo>
                  <a:lnTo>
                    <a:pt x="447" y="493"/>
                  </a:lnTo>
                  <a:lnTo>
                    <a:pt x="433" y="487"/>
                  </a:lnTo>
                  <a:lnTo>
                    <a:pt x="424" y="496"/>
                  </a:lnTo>
                  <a:lnTo>
                    <a:pt x="418" y="496"/>
                  </a:lnTo>
                  <a:lnTo>
                    <a:pt x="414" y="486"/>
                  </a:lnTo>
                  <a:lnTo>
                    <a:pt x="412" y="481"/>
                  </a:lnTo>
                  <a:lnTo>
                    <a:pt x="403" y="478"/>
                  </a:lnTo>
                  <a:lnTo>
                    <a:pt x="399" y="478"/>
                  </a:lnTo>
                  <a:lnTo>
                    <a:pt x="391" y="484"/>
                  </a:lnTo>
                  <a:lnTo>
                    <a:pt x="385" y="492"/>
                  </a:lnTo>
                  <a:lnTo>
                    <a:pt x="379" y="493"/>
                  </a:lnTo>
                  <a:lnTo>
                    <a:pt x="372" y="501"/>
                  </a:lnTo>
                  <a:lnTo>
                    <a:pt x="370" y="523"/>
                  </a:lnTo>
                  <a:lnTo>
                    <a:pt x="366" y="531"/>
                  </a:lnTo>
                  <a:lnTo>
                    <a:pt x="322" y="558"/>
                  </a:lnTo>
                  <a:lnTo>
                    <a:pt x="321" y="537"/>
                  </a:lnTo>
                  <a:lnTo>
                    <a:pt x="303" y="538"/>
                  </a:lnTo>
                  <a:lnTo>
                    <a:pt x="304" y="507"/>
                  </a:lnTo>
                  <a:lnTo>
                    <a:pt x="288" y="508"/>
                  </a:lnTo>
                  <a:lnTo>
                    <a:pt x="288" y="423"/>
                  </a:lnTo>
                  <a:lnTo>
                    <a:pt x="225" y="423"/>
                  </a:lnTo>
                  <a:lnTo>
                    <a:pt x="225" y="379"/>
                  </a:lnTo>
                  <a:lnTo>
                    <a:pt x="0" y="376"/>
                  </a:lnTo>
                  <a:lnTo>
                    <a:pt x="18" y="361"/>
                  </a:lnTo>
                  <a:lnTo>
                    <a:pt x="25" y="361"/>
                  </a:lnTo>
                  <a:lnTo>
                    <a:pt x="25" y="337"/>
                  </a:lnTo>
                  <a:lnTo>
                    <a:pt x="34" y="325"/>
                  </a:lnTo>
                  <a:lnTo>
                    <a:pt x="45" y="322"/>
                  </a:lnTo>
                  <a:lnTo>
                    <a:pt x="57" y="325"/>
                  </a:lnTo>
                  <a:lnTo>
                    <a:pt x="63" y="319"/>
                  </a:lnTo>
                  <a:lnTo>
                    <a:pt x="210" y="316"/>
                  </a:lnTo>
                  <a:lnTo>
                    <a:pt x="208" y="289"/>
                  </a:lnTo>
                  <a:lnTo>
                    <a:pt x="255" y="289"/>
                  </a:lnTo>
                  <a:lnTo>
                    <a:pt x="255" y="237"/>
                  </a:lnTo>
                  <a:lnTo>
                    <a:pt x="261" y="228"/>
                  </a:lnTo>
                  <a:lnTo>
                    <a:pt x="261" y="202"/>
                  </a:lnTo>
                  <a:lnTo>
                    <a:pt x="268" y="196"/>
                  </a:lnTo>
                  <a:lnTo>
                    <a:pt x="283" y="187"/>
                  </a:lnTo>
                  <a:lnTo>
                    <a:pt x="289" y="180"/>
                  </a:lnTo>
                  <a:lnTo>
                    <a:pt x="288" y="84"/>
                  </a:lnTo>
                  <a:lnTo>
                    <a:pt x="255" y="67"/>
                  </a:lnTo>
                  <a:lnTo>
                    <a:pt x="253" y="61"/>
                  </a:lnTo>
                  <a:lnTo>
                    <a:pt x="253" y="0"/>
                  </a:lnTo>
                  <a:lnTo>
                    <a:pt x="600" y="6"/>
                  </a:lnTo>
                  <a:close/>
                </a:path>
              </a:pathLst>
            </a:custGeom>
            <a:solidFill>
              <a:srgbClr val="FFFFD7"/>
            </a:solidFill>
            <a:ln w="12700">
              <a:solidFill>
                <a:srgbClr val="4B4B4B"/>
              </a:solidFill>
              <a:round/>
              <a:headEnd/>
              <a:tailEnd/>
            </a:ln>
          </p:spPr>
          <p:txBody>
            <a:bodyPr/>
            <a:lstStyle/>
            <a:p>
              <a:endParaRPr lang="en-US"/>
            </a:p>
          </p:txBody>
        </p:sp>
        <p:sp>
          <p:nvSpPr>
            <p:cNvPr id="24726" name="Freeform 117"/>
            <p:cNvSpPr>
              <a:spLocks/>
            </p:cNvSpPr>
            <p:nvPr/>
          </p:nvSpPr>
          <p:spPr bwMode="auto">
            <a:xfrm>
              <a:off x="1568" y="2846"/>
              <a:ext cx="438" cy="413"/>
            </a:xfrm>
            <a:custGeom>
              <a:avLst/>
              <a:gdLst>
                <a:gd name="T0" fmla="*/ 1556687769 w 451"/>
                <a:gd name="T1" fmla="*/ 1043649190 h 441"/>
                <a:gd name="T2" fmla="*/ 1556687769 w 451"/>
                <a:gd name="T3" fmla="*/ 1043649190 h 441"/>
                <a:gd name="T4" fmla="*/ 1556687769 w 451"/>
                <a:gd name="T5" fmla="*/ 1043649190 h 441"/>
                <a:gd name="T6" fmla="*/ 1556687769 w 451"/>
                <a:gd name="T7" fmla="*/ 1043649190 h 441"/>
                <a:gd name="T8" fmla="*/ 1556687769 w 451"/>
                <a:gd name="T9" fmla="*/ 1043649190 h 441"/>
                <a:gd name="T10" fmla="*/ 1556687769 w 451"/>
                <a:gd name="T11" fmla="*/ 1043649190 h 441"/>
                <a:gd name="T12" fmla="*/ 1556687769 w 451"/>
                <a:gd name="T13" fmla="*/ 1043649190 h 441"/>
                <a:gd name="T14" fmla="*/ 1556687769 w 451"/>
                <a:gd name="T15" fmla="*/ 1043649190 h 441"/>
                <a:gd name="T16" fmla="*/ 0 w 451"/>
                <a:gd name="T17" fmla="*/ 1043649190 h 441"/>
                <a:gd name="T18" fmla="*/ 1556687769 w 451"/>
                <a:gd name="T19" fmla="*/ 1043649190 h 441"/>
                <a:gd name="T20" fmla="*/ 1556687769 w 451"/>
                <a:gd name="T21" fmla="*/ 1043649190 h 441"/>
                <a:gd name="T22" fmla="*/ 1556687769 w 451"/>
                <a:gd name="T23" fmla="*/ 1043649190 h 441"/>
                <a:gd name="T24" fmla="*/ 1556687769 w 451"/>
                <a:gd name="T25" fmla="*/ 1043649190 h 441"/>
                <a:gd name="T26" fmla="*/ 1556687769 w 451"/>
                <a:gd name="T27" fmla="*/ 1043649190 h 441"/>
                <a:gd name="T28" fmla="*/ 1556687769 w 451"/>
                <a:gd name="T29" fmla="*/ 1043649190 h 441"/>
                <a:gd name="T30" fmla="*/ 1556687769 w 451"/>
                <a:gd name="T31" fmla="*/ 1043649190 h 441"/>
                <a:gd name="T32" fmla="*/ 1556687769 w 451"/>
                <a:gd name="T33" fmla="*/ 1043649190 h 441"/>
                <a:gd name="T34" fmla="*/ 1556687769 w 451"/>
                <a:gd name="T35" fmla="*/ 1043649190 h 441"/>
                <a:gd name="T36" fmla="*/ 1556687769 w 451"/>
                <a:gd name="T37" fmla="*/ 1043649190 h 441"/>
                <a:gd name="T38" fmla="*/ 1556687769 w 451"/>
                <a:gd name="T39" fmla="*/ 1043649190 h 441"/>
                <a:gd name="T40" fmla="*/ 1556687769 w 451"/>
                <a:gd name="T41" fmla="*/ 1043649190 h 441"/>
                <a:gd name="T42" fmla="*/ 1556687769 w 451"/>
                <a:gd name="T43" fmla="*/ 1043649190 h 441"/>
                <a:gd name="T44" fmla="*/ 1556687769 w 451"/>
                <a:gd name="T45" fmla="*/ 1043649190 h 441"/>
                <a:gd name="T46" fmla="*/ 1556687769 w 451"/>
                <a:gd name="T47" fmla="*/ 1043649190 h 441"/>
                <a:gd name="T48" fmla="*/ 1556687769 w 451"/>
                <a:gd name="T49" fmla="*/ 1043649190 h 441"/>
                <a:gd name="T50" fmla="*/ 1556687769 w 451"/>
                <a:gd name="T51" fmla="*/ 1043649190 h 441"/>
                <a:gd name="T52" fmla="*/ 1556687769 w 451"/>
                <a:gd name="T53" fmla="*/ 1043649190 h 441"/>
                <a:gd name="T54" fmla="*/ 1556687769 w 451"/>
                <a:gd name="T55" fmla="*/ 1043649190 h 441"/>
                <a:gd name="T56" fmla="*/ 1556687769 w 451"/>
                <a:gd name="T57" fmla="*/ 1043649190 h 441"/>
                <a:gd name="T58" fmla="*/ 1556687769 w 451"/>
                <a:gd name="T59" fmla="*/ 1043649190 h 441"/>
                <a:gd name="T60" fmla="*/ 1556687769 w 451"/>
                <a:gd name="T61" fmla="*/ 1043649190 h 441"/>
                <a:gd name="T62" fmla="*/ 1556687769 w 451"/>
                <a:gd name="T63" fmla="*/ 1043649190 h 441"/>
                <a:gd name="T64" fmla="*/ 1556687769 w 451"/>
                <a:gd name="T65" fmla="*/ 1043649190 h 441"/>
                <a:gd name="T66" fmla="*/ 1556687769 w 451"/>
                <a:gd name="T67" fmla="*/ 1043649190 h 441"/>
                <a:gd name="T68" fmla="*/ 1556687769 w 451"/>
                <a:gd name="T69" fmla="*/ 1043649190 h 441"/>
                <a:gd name="T70" fmla="*/ 1556687769 w 451"/>
                <a:gd name="T71" fmla="*/ 1043649190 h 441"/>
                <a:gd name="T72" fmla="*/ 1556687769 w 451"/>
                <a:gd name="T73" fmla="*/ 1043649190 h 441"/>
                <a:gd name="T74" fmla="*/ 1556687769 w 451"/>
                <a:gd name="T75" fmla="*/ 1043649190 h 441"/>
                <a:gd name="T76" fmla="*/ 1556687769 w 451"/>
                <a:gd name="T77" fmla="*/ 1043649190 h 441"/>
                <a:gd name="T78" fmla="*/ 1556687769 w 451"/>
                <a:gd name="T79" fmla="*/ 1043649190 h 441"/>
                <a:gd name="T80" fmla="*/ 1556687769 w 451"/>
                <a:gd name="T81" fmla="*/ 1043649190 h 441"/>
                <a:gd name="T82" fmla="*/ 1556687769 w 451"/>
                <a:gd name="T83" fmla="*/ 1043649190 h 441"/>
                <a:gd name="T84" fmla="*/ 1556687769 w 451"/>
                <a:gd name="T85" fmla="*/ 1043649190 h 441"/>
                <a:gd name="T86" fmla="*/ 1556687769 w 451"/>
                <a:gd name="T87" fmla="*/ 1043649190 h 441"/>
                <a:gd name="T88" fmla="*/ 1556687769 w 451"/>
                <a:gd name="T89" fmla="*/ 1043649190 h 441"/>
                <a:gd name="T90" fmla="*/ 1556687769 w 451"/>
                <a:gd name="T91" fmla="*/ 1043649190 h 441"/>
                <a:gd name="T92" fmla="*/ 1556687769 w 451"/>
                <a:gd name="T93" fmla="*/ 1043649190 h 441"/>
                <a:gd name="T94" fmla="*/ 1556687769 w 451"/>
                <a:gd name="T95" fmla="*/ 1043649190 h 441"/>
                <a:gd name="T96" fmla="*/ 1556687769 w 451"/>
                <a:gd name="T97" fmla="*/ 1043649190 h 441"/>
                <a:gd name="T98" fmla="*/ 1556687769 w 451"/>
                <a:gd name="T99" fmla="*/ 1043649190 h 441"/>
                <a:gd name="T100" fmla="*/ 1556687769 w 451"/>
                <a:gd name="T101" fmla="*/ 1043649190 h 441"/>
                <a:gd name="T102" fmla="*/ 1556687769 w 451"/>
                <a:gd name="T103" fmla="*/ 1043649190 h 441"/>
                <a:gd name="T104" fmla="*/ 1556687769 w 451"/>
                <a:gd name="T105" fmla="*/ 1043649190 h 441"/>
                <a:gd name="T106" fmla="*/ 1556687769 w 451"/>
                <a:gd name="T107" fmla="*/ 1043649190 h 441"/>
                <a:gd name="T108" fmla="*/ 1556687769 w 451"/>
                <a:gd name="T109" fmla="*/ 1043649190 h 441"/>
                <a:gd name="T110" fmla="*/ 1556687769 w 451"/>
                <a:gd name="T111" fmla="*/ 1043649190 h 441"/>
                <a:gd name="T112" fmla="*/ 1556687769 w 451"/>
                <a:gd name="T113" fmla="*/ 0 h 4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1"/>
                <a:gd name="T172" fmla="*/ 0 h 441"/>
                <a:gd name="T173" fmla="*/ 451 w 451"/>
                <a:gd name="T174" fmla="*/ 441 h 4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1" h="441">
                  <a:moveTo>
                    <a:pt x="1" y="4"/>
                  </a:moveTo>
                  <a:lnTo>
                    <a:pt x="3" y="12"/>
                  </a:lnTo>
                  <a:lnTo>
                    <a:pt x="9" y="25"/>
                  </a:lnTo>
                  <a:lnTo>
                    <a:pt x="13" y="34"/>
                  </a:lnTo>
                  <a:lnTo>
                    <a:pt x="25" y="43"/>
                  </a:lnTo>
                  <a:lnTo>
                    <a:pt x="33" y="61"/>
                  </a:lnTo>
                  <a:lnTo>
                    <a:pt x="27" y="67"/>
                  </a:lnTo>
                  <a:lnTo>
                    <a:pt x="25" y="78"/>
                  </a:lnTo>
                  <a:lnTo>
                    <a:pt x="25" y="96"/>
                  </a:lnTo>
                  <a:lnTo>
                    <a:pt x="9" y="102"/>
                  </a:lnTo>
                  <a:lnTo>
                    <a:pt x="1" y="109"/>
                  </a:lnTo>
                  <a:lnTo>
                    <a:pt x="6" y="118"/>
                  </a:lnTo>
                  <a:lnTo>
                    <a:pt x="6" y="127"/>
                  </a:lnTo>
                  <a:lnTo>
                    <a:pt x="4" y="138"/>
                  </a:lnTo>
                  <a:lnTo>
                    <a:pt x="10" y="148"/>
                  </a:lnTo>
                  <a:lnTo>
                    <a:pt x="10" y="157"/>
                  </a:lnTo>
                  <a:lnTo>
                    <a:pt x="6" y="165"/>
                  </a:lnTo>
                  <a:lnTo>
                    <a:pt x="0" y="171"/>
                  </a:lnTo>
                  <a:lnTo>
                    <a:pt x="7" y="180"/>
                  </a:lnTo>
                  <a:lnTo>
                    <a:pt x="4" y="192"/>
                  </a:lnTo>
                  <a:lnTo>
                    <a:pt x="6" y="205"/>
                  </a:lnTo>
                  <a:lnTo>
                    <a:pt x="10" y="211"/>
                  </a:lnTo>
                  <a:lnTo>
                    <a:pt x="6" y="217"/>
                  </a:lnTo>
                  <a:lnTo>
                    <a:pt x="6" y="237"/>
                  </a:lnTo>
                  <a:lnTo>
                    <a:pt x="7" y="258"/>
                  </a:lnTo>
                  <a:lnTo>
                    <a:pt x="18" y="267"/>
                  </a:lnTo>
                  <a:lnTo>
                    <a:pt x="16" y="274"/>
                  </a:lnTo>
                  <a:lnTo>
                    <a:pt x="25" y="285"/>
                  </a:lnTo>
                  <a:lnTo>
                    <a:pt x="36" y="285"/>
                  </a:lnTo>
                  <a:lnTo>
                    <a:pt x="40" y="286"/>
                  </a:lnTo>
                  <a:lnTo>
                    <a:pt x="33" y="292"/>
                  </a:lnTo>
                  <a:lnTo>
                    <a:pt x="31" y="297"/>
                  </a:lnTo>
                  <a:lnTo>
                    <a:pt x="34" y="304"/>
                  </a:lnTo>
                  <a:lnTo>
                    <a:pt x="36" y="310"/>
                  </a:lnTo>
                  <a:lnTo>
                    <a:pt x="21" y="315"/>
                  </a:lnTo>
                  <a:lnTo>
                    <a:pt x="10" y="316"/>
                  </a:lnTo>
                  <a:lnTo>
                    <a:pt x="15" y="324"/>
                  </a:lnTo>
                  <a:lnTo>
                    <a:pt x="16" y="333"/>
                  </a:lnTo>
                  <a:lnTo>
                    <a:pt x="15" y="343"/>
                  </a:lnTo>
                  <a:lnTo>
                    <a:pt x="3" y="348"/>
                  </a:lnTo>
                  <a:lnTo>
                    <a:pt x="0" y="355"/>
                  </a:lnTo>
                  <a:lnTo>
                    <a:pt x="6" y="361"/>
                  </a:lnTo>
                  <a:lnTo>
                    <a:pt x="0" y="367"/>
                  </a:lnTo>
                  <a:lnTo>
                    <a:pt x="4" y="372"/>
                  </a:lnTo>
                  <a:lnTo>
                    <a:pt x="4" y="381"/>
                  </a:lnTo>
                  <a:lnTo>
                    <a:pt x="7" y="385"/>
                  </a:lnTo>
                  <a:lnTo>
                    <a:pt x="9" y="402"/>
                  </a:lnTo>
                  <a:lnTo>
                    <a:pt x="16" y="402"/>
                  </a:lnTo>
                  <a:lnTo>
                    <a:pt x="22" y="396"/>
                  </a:lnTo>
                  <a:lnTo>
                    <a:pt x="33" y="394"/>
                  </a:lnTo>
                  <a:lnTo>
                    <a:pt x="43" y="393"/>
                  </a:lnTo>
                  <a:lnTo>
                    <a:pt x="52" y="390"/>
                  </a:lnTo>
                  <a:lnTo>
                    <a:pt x="58" y="382"/>
                  </a:lnTo>
                  <a:lnTo>
                    <a:pt x="69" y="379"/>
                  </a:lnTo>
                  <a:lnTo>
                    <a:pt x="73" y="382"/>
                  </a:lnTo>
                  <a:lnTo>
                    <a:pt x="84" y="384"/>
                  </a:lnTo>
                  <a:lnTo>
                    <a:pt x="90" y="387"/>
                  </a:lnTo>
                  <a:lnTo>
                    <a:pt x="96" y="394"/>
                  </a:lnTo>
                  <a:lnTo>
                    <a:pt x="100" y="405"/>
                  </a:lnTo>
                  <a:lnTo>
                    <a:pt x="109" y="411"/>
                  </a:lnTo>
                  <a:lnTo>
                    <a:pt x="120" y="414"/>
                  </a:lnTo>
                  <a:lnTo>
                    <a:pt x="130" y="421"/>
                  </a:lnTo>
                  <a:lnTo>
                    <a:pt x="138" y="427"/>
                  </a:lnTo>
                  <a:lnTo>
                    <a:pt x="144" y="429"/>
                  </a:lnTo>
                  <a:lnTo>
                    <a:pt x="154" y="435"/>
                  </a:lnTo>
                  <a:lnTo>
                    <a:pt x="169" y="439"/>
                  </a:lnTo>
                  <a:lnTo>
                    <a:pt x="180" y="439"/>
                  </a:lnTo>
                  <a:lnTo>
                    <a:pt x="198" y="441"/>
                  </a:lnTo>
                  <a:lnTo>
                    <a:pt x="211" y="435"/>
                  </a:lnTo>
                  <a:lnTo>
                    <a:pt x="223" y="430"/>
                  </a:lnTo>
                  <a:lnTo>
                    <a:pt x="243" y="420"/>
                  </a:lnTo>
                  <a:lnTo>
                    <a:pt x="249" y="411"/>
                  </a:lnTo>
                  <a:lnTo>
                    <a:pt x="261" y="403"/>
                  </a:lnTo>
                  <a:lnTo>
                    <a:pt x="264" y="394"/>
                  </a:lnTo>
                  <a:lnTo>
                    <a:pt x="276" y="388"/>
                  </a:lnTo>
                  <a:lnTo>
                    <a:pt x="279" y="378"/>
                  </a:lnTo>
                  <a:lnTo>
                    <a:pt x="283" y="376"/>
                  </a:lnTo>
                  <a:lnTo>
                    <a:pt x="285" y="369"/>
                  </a:lnTo>
                  <a:lnTo>
                    <a:pt x="288" y="367"/>
                  </a:lnTo>
                  <a:lnTo>
                    <a:pt x="298" y="366"/>
                  </a:lnTo>
                  <a:lnTo>
                    <a:pt x="306" y="361"/>
                  </a:lnTo>
                  <a:lnTo>
                    <a:pt x="309" y="352"/>
                  </a:lnTo>
                  <a:lnTo>
                    <a:pt x="316" y="345"/>
                  </a:lnTo>
                  <a:lnTo>
                    <a:pt x="327" y="343"/>
                  </a:lnTo>
                  <a:lnTo>
                    <a:pt x="331" y="334"/>
                  </a:lnTo>
                  <a:lnTo>
                    <a:pt x="340" y="330"/>
                  </a:lnTo>
                  <a:lnTo>
                    <a:pt x="343" y="321"/>
                  </a:lnTo>
                  <a:lnTo>
                    <a:pt x="349" y="318"/>
                  </a:lnTo>
                  <a:lnTo>
                    <a:pt x="349" y="313"/>
                  </a:lnTo>
                  <a:lnTo>
                    <a:pt x="354" y="307"/>
                  </a:lnTo>
                  <a:lnTo>
                    <a:pt x="352" y="300"/>
                  </a:lnTo>
                  <a:lnTo>
                    <a:pt x="351" y="286"/>
                  </a:lnTo>
                  <a:lnTo>
                    <a:pt x="355" y="276"/>
                  </a:lnTo>
                  <a:lnTo>
                    <a:pt x="360" y="270"/>
                  </a:lnTo>
                  <a:lnTo>
                    <a:pt x="367" y="265"/>
                  </a:lnTo>
                  <a:lnTo>
                    <a:pt x="375" y="267"/>
                  </a:lnTo>
                  <a:lnTo>
                    <a:pt x="387" y="262"/>
                  </a:lnTo>
                  <a:lnTo>
                    <a:pt x="387" y="255"/>
                  </a:lnTo>
                  <a:lnTo>
                    <a:pt x="387" y="244"/>
                  </a:lnTo>
                  <a:lnTo>
                    <a:pt x="420" y="243"/>
                  </a:lnTo>
                  <a:lnTo>
                    <a:pt x="418" y="216"/>
                  </a:lnTo>
                  <a:lnTo>
                    <a:pt x="436" y="217"/>
                  </a:lnTo>
                  <a:lnTo>
                    <a:pt x="436" y="198"/>
                  </a:lnTo>
                  <a:lnTo>
                    <a:pt x="451" y="199"/>
                  </a:lnTo>
                  <a:lnTo>
                    <a:pt x="451" y="178"/>
                  </a:lnTo>
                  <a:lnTo>
                    <a:pt x="451" y="160"/>
                  </a:lnTo>
                  <a:lnTo>
                    <a:pt x="432" y="163"/>
                  </a:lnTo>
                  <a:lnTo>
                    <a:pt x="432" y="132"/>
                  </a:lnTo>
                  <a:lnTo>
                    <a:pt x="417" y="132"/>
                  </a:lnTo>
                  <a:lnTo>
                    <a:pt x="418" y="48"/>
                  </a:lnTo>
                  <a:lnTo>
                    <a:pt x="355" y="48"/>
                  </a:lnTo>
                  <a:lnTo>
                    <a:pt x="355" y="3"/>
                  </a:lnTo>
                  <a:lnTo>
                    <a:pt x="132" y="0"/>
                  </a:lnTo>
                  <a:lnTo>
                    <a:pt x="6" y="0"/>
                  </a:lnTo>
                  <a:lnTo>
                    <a:pt x="1" y="4"/>
                  </a:lnTo>
                  <a:close/>
                </a:path>
              </a:pathLst>
            </a:custGeom>
            <a:solidFill>
              <a:srgbClr val="FFFFD7"/>
            </a:solidFill>
            <a:ln w="12700">
              <a:solidFill>
                <a:srgbClr val="4B4B4B"/>
              </a:solidFill>
              <a:round/>
              <a:headEnd/>
              <a:tailEnd/>
            </a:ln>
          </p:spPr>
          <p:txBody>
            <a:bodyPr/>
            <a:lstStyle/>
            <a:p>
              <a:endParaRPr lang="en-US"/>
            </a:p>
          </p:txBody>
        </p:sp>
        <p:sp>
          <p:nvSpPr>
            <p:cNvPr id="24727" name="Freeform 118"/>
            <p:cNvSpPr>
              <a:spLocks/>
            </p:cNvSpPr>
            <p:nvPr/>
          </p:nvSpPr>
          <p:spPr bwMode="auto">
            <a:xfrm>
              <a:off x="1476" y="3169"/>
              <a:ext cx="921" cy="638"/>
            </a:xfrm>
            <a:custGeom>
              <a:avLst/>
              <a:gdLst>
                <a:gd name="T0" fmla="*/ 1509379054 w 951"/>
                <a:gd name="T1" fmla="*/ 1047942292 h 681"/>
                <a:gd name="T2" fmla="*/ 1509379054 w 951"/>
                <a:gd name="T3" fmla="*/ 1047942292 h 681"/>
                <a:gd name="T4" fmla="*/ 1509379054 w 951"/>
                <a:gd name="T5" fmla="*/ 1047942292 h 681"/>
                <a:gd name="T6" fmla="*/ 1509379054 w 951"/>
                <a:gd name="T7" fmla="*/ 1047942292 h 681"/>
                <a:gd name="T8" fmla="*/ 1509379054 w 951"/>
                <a:gd name="T9" fmla="*/ 1047942292 h 681"/>
                <a:gd name="T10" fmla="*/ 1509379054 w 951"/>
                <a:gd name="T11" fmla="*/ 1047942292 h 681"/>
                <a:gd name="T12" fmla="*/ 1509379054 w 951"/>
                <a:gd name="T13" fmla="*/ 1047942292 h 681"/>
                <a:gd name="T14" fmla="*/ 1509379054 w 951"/>
                <a:gd name="T15" fmla="*/ 1047942292 h 681"/>
                <a:gd name="T16" fmla="*/ 1509379054 w 951"/>
                <a:gd name="T17" fmla="*/ 1047942292 h 681"/>
                <a:gd name="T18" fmla="*/ 1509379054 w 951"/>
                <a:gd name="T19" fmla="*/ 1047942292 h 681"/>
                <a:gd name="T20" fmla="*/ 1509379054 w 951"/>
                <a:gd name="T21" fmla="*/ 1047942292 h 681"/>
                <a:gd name="T22" fmla="*/ 1509379054 w 951"/>
                <a:gd name="T23" fmla="*/ 1047942292 h 681"/>
                <a:gd name="T24" fmla="*/ 1509379054 w 951"/>
                <a:gd name="T25" fmla="*/ 1047942292 h 681"/>
                <a:gd name="T26" fmla="*/ 1509379054 w 951"/>
                <a:gd name="T27" fmla="*/ 1047942292 h 681"/>
                <a:gd name="T28" fmla="*/ 1509379054 w 951"/>
                <a:gd name="T29" fmla="*/ 1047942292 h 681"/>
                <a:gd name="T30" fmla="*/ 1509379054 w 951"/>
                <a:gd name="T31" fmla="*/ 1047942292 h 681"/>
                <a:gd name="T32" fmla="*/ 1509379054 w 951"/>
                <a:gd name="T33" fmla="*/ 1047942292 h 681"/>
                <a:gd name="T34" fmla="*/ 1509379054 w 951"/>
                <a:gd name="T35" fmla="*/ 1047942292 h 681"/>
                <a:gd name="T36" fmla="*/ 1509379054 w 951"/>
                <a:gd name="T37" fmla="*/ 1047942292 h 681"/>
                <a:gd name="T38" fmla="*/ 1509379054 w 951"/>
                <a:gd name="T39" fmla="*/ 1047942292 h 681"/>
                <a:gd name="T40" fmla="*/ 1509379054 w 951"/>
                <a:gd name="T41" fmla="*/ 1047942292 h 681"/>
                <a:gd name="T42" fmla="*/ 1509379054 w 951"/>
                <a:gd name="T43" fmla="*/ 1047942292 h 681"/>
                <a:gd name="T44" fmla="*/ 1509379054 w 951"/>
                <a:gd name="T45" fmla="*/ 1047942292 h 681"/>
                <a:gd name="T46" fmla="*/ 1509379054 w 951"/>
                <a:gd name="T47" fmla="*/ 1047942292 h 681"/>
                <a:gd name="T48" fmla="*/ 1509379054 w 951"/>
                <a:gd name="T49" fmla="*/ 1047942292 h 681"/>
                <a:gd name="T50" fmla="*/ 1509379054 w 951"/>
                <a:gd name="T51" fmla="*/ 1047942292 h 681"/>
                <a:gd name="T52" fmla="*/ 1509379054 w 951"/>
                <a:gd name="T53" fmla="*/ 1047942292 h 681"/>
                <a:gd name="T54" fmla="*/ 1509379054 w 951"/>
                <a:gd name="T55" fmla="*/ 1047942292 h 681"/>
                <a:gd name="T56" fmla="*/ 1509379054 w 951"/>
                <a:gd name="T57" fmla="*/ 1047942292 h 681"/>
                <a:gd name="T58" fmla="*/ 1509379054 w 951"/>
                <a:gd name="T59" fmla="*/ 1047942292 h 681"/>
                <a:gd name="T60" fmla="*/ 1509379054 w 951"/>
                <a:gd name="T61" fmla="*/ 1047942292 h 681"/>
                <a:gd name="T62" fmla="*/ 1509379054 w 951"/>
                <a:gd name="T63" fmla="*/ 1047942292 h 681"/>
                <a:gd name="T64" fmla="*/ 1509379054 w 951"/>
                <a:gd name="T65" fmla="*/ 1047942292 h 681"/>
                <a:gd name="T66" fmla="*/ 1509379054 w 951"/>
                <a:gd name="T67" fmla="*/ 1047942292 h 681"/>
                <a:gd name="T68" fmla="*/ 1509379054 w 951"/>
                <a:gd name="T69" fmla="*/ 1047942292 h 681"/>
                <a:gd name="T70" fmla="*/ 1509379054 w 951"/>
                <a:gd name="T71" fmla="*/ 1047942292 h 681"/>
                <a:gd name="T72" fmla="*/ 1509379054 w 951"/>
                <a:gd name="T73" fmla="*/ 1047942292 h 681"/>
                <a:gd name="T74" fmla="*/ 1509379054 w 951"/>
                <a:gd name="T75" fmla="*/ 1047942292 h 681"/>
                <a:gd name="T76" fmla="*/ 1509379054 w 951"/>
                <a:gd name="T77" fmla="*/ 1047942292 h 681"/>
                <a:gd name="T78" fmla="*/ 1509379054 w 951"/>
                <a:gd name="T79" fmla="*/ 1047942292 h 681"/>
                <a:gd name="T80" fmla="*/ 1509379054 w 951"/>
                <a:gd name="T81" fmla="*/ 1047942292 h 681"/>
                <a:gd name="T82" fmla="*/ 1509379054 w 951"/>
                <a:gd name="T83" fmla="*/ 1047942292 h 681"/>
                <a:gd name="T84" fmla="*/ 1509379054 w 951"/>
                <a:gd name="T85" fmla="*/ 1047942292 h 681"/>
                <a:gd name="T86" fmla="*/ 1509379054 w 951"/>
                <a:gd name="T87" fmla="*/ 1047942292 h 681"/>
                <a:gd name="T88" fmla="*/ 1509379054 w 951"/>
                <a:gd name="T89" fmla="*/ 1047942292 h 681"/>
                <a:gd name="T90" fmla="*/ 1509379054 w 951"/>
                <a:gd name="T91" fmla="*/ 1047942292 h 681"/>
                <a:gd name="T92" fmla="*/ 1509379054 w 951"/>
                <a:gd name="T93" fmla="*/ 1047942292 h 681"/>
                <a:gd name="T94" fmla="*/ 1509379054 w 951"/>
                <a:gd name="T95" fmla="*/ 1047942292 h 681"/>
                <a:gd name="T96" fmla="*/ 1509379054 w 951"/>
                <a:gd name="T97" fmla="*/ 1047942292 h 681"/>
                <a:gd name="T98" fmla="*/ 1509379054 w 951"/>
                <a:gd name="T99" fmla="*/ 1047942292 h 681"/>
                <a:gd name="T100" fmla="*/ 1509379054 w 951"/>
                <a:gd name="T101" fmla="*/ 1047942292 h 681"/>
                <a:gd name="T102" fmla="*/ 1509379054 w 951"/>
                <a:gd name="T103" fmla="*/ 1047942292 h 681"/>
                <a:gd name="T104" fmla="*/ 1509379054 w 951"/>
                <a:gd name="T105" fmla="*/ 1047942292 h 681"/>
                <a:gd name="T106" fmla="*/ 1509379054 w 951"/>
                <a:gd name="T107" fmla="*/ 1047942292 h 6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1"/>
                <a:gd name="T163" fmla="*/ 0 h 681"/>
                <a:gd name="T164" fmla="*/ 951 w 951"/>
                <a:gd name="T165" fmla="*/ 681 h 6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1" h="681">
                  <a:moveTo>
                    <a:pt x="104" y="57"/>
                  </a:moveTo>
                  <a:lnTo>
                    <a:pt x="111" y="57"/>
                  </a:lnTo>
                  <a:lnTo>
                    <a:pt x="117" y="51"/>
                  </a:lnTo>
                  <a:lnTo>
                    <a:pt x="128" y="49"/>
                  </a:lnTo>
                  <a:lnTo>
                    <a:pt x="138" y="48"/>
                  </a:lnTo>
                  <a:lnTo>
                    <a:pt x="147" y="45"/>
                  </a:lnTo>
                  <a:lnTo>
                    <a:pt x="153" y="37"/>
                  </a:lnTo>
                  <a:lnTo>
                    <a:pt x="164" y="34"/>
                  </a:lnTo>
                  <a:lnTo>
                    <a:pt x="168" y="37"/>
                  </a:lnTo>
                  <a:lnTo>
                    <a:pt x="179" y="39"/>
                  </a:lnTo>
                  <a:lnTo>
                    <a:pt x="185" y="42"/>
                  </a:lnTo>
                  <a:lnTo>
                    <a:pt x="191" y="49"/>
                  </a:lnTo>
                  <a:lnTo>
                    <a:pt x="195" y="60"/>
                  </a:lnTo>
                  <a:lnTo>
                    <a:pt x="204" y="66"/>
                  </a:lnTo>
                  <a:lnTo>
                    <a:pt x="215" y="69"/>
                  </a:lnTo>
                  <a:lnTo>
                    <a:pt x="225" y="76"/>
                  </a:lnTo>
                  <a:lnTo>
                    <a:pt x="233" y="82"/>
                  </a:lnTo>
                  <a:lnTo>
                    <a:pt x="239" y="84"/>
                  </a:lnTo>
                  <a:lnTo>
                    <a:pt x="249" y="90"/>
                  </a:lnTo>
                  <a:lnTo>
                    <a:pt x="264" y="94"/>
                  </a:lnTo>
                  <a:lnTo>
                    <a:pt x="275" y="94"/>
                  </a:lnTo>
                  <a:lnTo>
                    <a:pt x="293" y="96"/>
                  </a:lnTo>
                  <a:lnTo>
                    <a:pt x="306" y="90"/>
                  </a:lnTo>
                  <a:lnTo>
                    <a:pt x="318" y="85"/>
                  </a:lnTo>
                  <a:lnTo>
                    <a:pt x="338" y="75"/>
                  </a:lnTo>
                  <a:lnTo>
                    <a:pt x="344" y="66"/>
                  </a:lnTo>
                  <a:lnTo>
                    <a:pt x="356" y="58"/>
                  </a:lnTo>
                  <a:lnTo>
                    <a:pt x="359" y="49"/>
                  </a:lnTo>
                  <a:lnTo>
                    <a:pt x="371" y="43"/>
                  </a:lnTo>
                  <a:lnTo>
                    <a:pt x="374" y="33"/>
                  </a:lnTo>
                  <a:lnTo>
                    <a:pt x="378" y="31"/>
                  </a:lnTo>
                  <a:lnTo>
                    <a:pt x="380" y="24"/>
                  </a:lnTo>
                  <a:lnTo>
                    <a:pt x="383" y="22"/>
                  </a:lnTo>
                  <a:lnTo>
                    <a:pt x="393" y="21"/>
                  </a:lnTo>
                  <a:lnTo>
                    <a:pt x="401" y="16"/>
                  </a:lnTo>
                  <a:lnTo>
                    <a:pt x="404" y="7"/>
                  </a:lnTo>
                  <a:lnTo>
                    <a:pt x="411" y="0"/>
                  </a:lnTo>
                  <a:lnTo>
                    <a:pt x="417" y="4"/>
                  </a:lnTo>
                  <a:lnTo>
                    <a:pt x="424" y="3"/>
                  </a:lnTo>
                  <a:lnTo>
                    <a:pt x="433" y="3"/>
                  </a:lnTo>
                  <a:lnTo>
                    <a:pt x="441" y="6"/>
                  </a:lnTo>
                  <a:lnTo>
                    <a:pt x="451" y="3"/>
                  </a:lnTo>
                  <a:lnTo>
                    <a:pt x="459" y="4"/>
                  </a:lnTo>
                  <a:lnTo>
                    <a:pt x="465" y="9"/>
                  </a:lnTo>
                  <a:lnTo>
                    <a:pt x="481" y="3"/>
                  </a:lnTo>
                  <a:lnTo>
                    <a:pt x="489" y="4"/>
                  </a:lnTo>
                  <a:lnTo>
                    <a:pt x="499" y="9"/>
                  </a:lnTo>
                  <a:lnTo>
                    <a:pt x="516" y="16"/>
                  </a:lnTo>
                  <a:lnTo>
                    <a:pt x="534" y="19"/>
                  </a:lnTo>
                  <a:lnTo>
                    <a:pt x="546" y="27"/>
                  </a:lnTo>
                  <a:lnTo>
                    <a:pt x="559" y="30"/>
                  </a:lnTo>
                  <a:lnTo>
                    <a:pt x="568" y="22"/>
                  </a:lnTo>
                  <a:lnTo>
                    <a:pt x="573" y="25"/>
                  </a:lnTo>
                  <a:lnTo>
                    <a:pt x="598" y="18"/>
                  </a:lnTo>
                  <a:lnTo>
                    <a:pt x="594" y="34"/>
                  </a:lnTo>
                  <a:lnTo>
                    <a:pt x="603" y="40"/>
                  </a:lnTo>
                  <a:lnTo>
                    <a:pt x="609" y="49"/>
                  </a:lnTo>
                  <a:lnTo>
                    <a:pt x="613" y="63"/>
                  </a:lnTo>
                  <a:lnTo>
                    <a:pt x="616" y="72"/>
                  </a:lnTo>
                  <a:lnTo>
                    <a:pt x="709" y="108"/>
                  </a:lnTo>
                  <a:lnTo>
                    <a:pt x="696" y="151"/>
                  </a:lnTo>
                  <a:lnTo>
                    <a:pt x="684" y="153"/>
                  </a:lnTo>
                  <a:lnTo>
                    <a:pt x="684" y="165"/>
                  </a:lnTo>
                  <a:lnTo>
                    <a:pt x="703" y="310"/>
                  </a:lnTo>
                  <a:lnTo>
                    <a:pt x="697" y="319"/>
                  </a:lnTo>
                  <a:lnTo>
                    <a:pt x="696" y="331"/>
                  </a:lnTo>
                  <a:lnTo>
                    <a:pt x="703" y="343"/>
                  </a:lnTo>
                  <a:lnTo>
                    <a:pt x="697" y="348"/>
                  </a:lnTo>
                  <a:lnTo>
                    <a:pt x="688" y="354"/>
                  </a:lnTo>
                  <a:lnTo>
                    <a:pt x="679" y="361"/>
                  </a:lnTo>
                  <a:lnTo>
                    <a:pt x="642" y="378"/>
                  </a:lnTo>
                  <a:lnTo>
                    <a:pt x="612" y="393"/>
                  </a:lnTo>
                  <a:lnTo>
                    <a:pt x="564" y="432"/>
                  </a:lnTo>
                  <a:lnTo>
                    <a:pt x="553" y="435"/>
                  </a:lnTo>
                  <a:lnTo>
                    <a:pt x="546" y="436"/>
                  </a:lnTo>
                  <a:lnTo>
                    <a:pt x="547" y="430"/>
                  </a:lnTo>
                  <a:lnTo>
                    <a:pt x="556" y="424"/>
                  </a:lnTo>
                  <a:lnTo>
                    <a:pt x="567" y="411"/>
                  </a:lnTo>
                  <a:lnTo>
                    <a:pt x="567" y="400"/>
                  </a:lnTo>
                  <a:lnTo>
                    <a:pt x="565" y="391"/>
                  </a:lnTo>
                  <a:lnTo>
                    <a:pt x="555" y="385"/>
                  </a:lnTo>
                  <a:lnTo>
                    <a:pt x="546" y="391"/>
                  </a:lnTo>
                  <a:lnTo>
                    <a:pt x="543" y="402"/>
                  </a:lnTo>
                  <a:lnTo>
                    <a:pt x="538" y="403"/>
                  </a:lnTo>
                  <a:lnTo>
                    <a:pt x="535" y="391"/>
                  </a:lnTo>
                  <a:lnTo>
                    <a:pt x="525" y="393"/>
                  </a:lnTo>
                  <a:lnTo>
                    <a:pt x="522" y="399"/>
                  </a:lnTo>
                  <a:lnTo>
                    <a:pt x="526" y="406"/>
                  </a:lnTo>
                  <a:lnTo>
                    <a:pt x="532" y="412"/>
                  </a:lnTo>
                  <a:lnTo>
                    <a:pt x="532" y="417"/>
                  </a:lnTo>
                  <a:lnTo>
                    <a:pt x="516" y="412"/>
                  </a:lnTo>
                  <a:lnTo>
                    <a:pt x="510" y="408"/>
                  </a:lnTo>
                  <a:lnTo>
                    <a:pt x="504" y="402"/>
                  </a:lnTo>
                  <a:lnTo>
                    <a:pt x="496" y="402"/>
                  </a:lnTo>
                  <a:lnTo>
                    <a:pt x="490" y="408"/>
                  </a:lnTo>
                  <a:lnTo>
                    <a:pt x="493" y="417"/>
                  </a:lnTo>
                  <a:lnTo>
                    <a:pt x="502" y="427"/>
                  </a:lnTo>
                  <a:lnTo>
                    <a:pt x="517" y="436"/>
                  </a:lnTo>
                  <a:lnTo>
                    <a:pt x="523" y="447"/>
                  </a:lnTo>
                  <a:lnTo>
                    <a:pt x="531" y="454"/>
                  </a:lnTo>
                  <a:lnTo>
                    <a:pt x="532" y="454"/>
                  </a:lnTo>
                  <a:lnTo>
                    <a:pt x="546" y="454"/>
                  </a:lnTo>
                  <a:lnTo>
                    <a:pt x="561" y="454"/>
                  </a:lnTo>
                  <a:lnTo>
                    <a:pt x="576" y="451"/>
                  </a:lnTo>
                  <a:lnTo>
                    <a:pt x="589" y="459"/>
                  </a:lnTo>
                  <a:lnTo>
                    <a:pt x="583" y="466"/>
                  </a:lnTo>
                  <a:lnTo>
                    <a:pt x="571" y="475"/>
                  </a:lnTo>
                  <a:lnTo>
                    <a:pt x="559" y="481"/>
                  </a:lnTo>
                  <a:lnTo>
                    <a:pt x="552" y="471"/>
                  </a:lnTo>
                  <a:lnTo>
                    <a:pt x="546" y="468"/>
                  </a:lnTo>
                  <a:lnTo>
                    <a:pt x="535" y="466"/>
                  </a:lnTo>
                  <a:lnTo>
                    <a:pt x="529" y="456"/>
                  </a:lnTo>
                  <a:lnTo>
                    <a:pt x="525" y="460"/>
                  </a:lnTo>
                  <a:lnTo>
                    <a:pt x="519" y="462"/>
                  </a:lnTo>
                  <a:lnTo>
                    <a:pt x="517" y="468"/>
                  </a:lnTo>
                  <a:lnTo>
                    <a:pt x="543" y="481"/>
                  </a:lnTo>
                  <a:lnTo>
                    <a:pt x="556" y="483"/>
                  </a:lnTo>
                  <a:lnTo>
                    <a:pt x="559" y="496"/>
                  </a:lnTo>
                  <a:lnTo>
                    <a:pt x="570" y="510"/>
                  </a:lnTo>
                  <a:lnTo>
                    <a:pt x="574" y="523"/>
                  </a:lnTo>
                  <a:lnTo>
                    <a:pt x="580" y="538"/>
                  </a:lnTo>
                  <a:lnTo>
                    <a:pt x="591" y="546"/>
                  </a:lnTo>
                  <a:lnTo>
                    <a:pt x="588" y="550"/>
                  </a:lnTo>
                  <a:lnTo>
                    <a:pt x="588" y="556"/>
                  </a:lnTo>
                  <a:lnTo>
                    <a:pt x="595" y="553"/>
                  </a:lnTo>
                  <a:lnTo>
                    <a:pt x="600" y="544"/>
                  </a:lnTo>
                  <a:lnTo>
                    <a:pt x="598" y="535"/>
                  </a:lnTo>
                  <a:lnTo>
                    <a:pt x="625" y="531"/>
                  </a:lnTo>
                  <a:lnTo>
                    <a:pt x="639" y="531"/>
                  </a:lnTo>
                  <a:lnTo>
                    <a:pt x="645" y="523"/>
                  </a:lnTo>
                  <a:lnTo>
                    <a:pt x="652" y="519"/>
                  </a:lnTo>
                  <a:lnTo>
                    <a:pt x="660" y="522"/>
                  </a:lnTo>
                  <a:lnTo>
                    <a:pt x="666" y="531"/>
                  </a:lnTo>
                  <a:lnTo>
                    <a:pt x="669" y="535"/>
                  </a:lnTo>
                  <a:lnTo>
                    <a:pt x="675" y="540"/>
                  </a:lnTo>
                  <a:lnTo>
                    <a:pt x="687" y="538"/>
                  </a:lnTo>
                  <a:lnTo>
                    <a:pt x="694" y="538"/>
                  </a:lnTo>
                  <a:lnTo>
                    <a:pt x="700" y="549"/>
                  </a:lnTo>
                  <a:lnTo>
                    <a:pt x="700" y="537"/>
                  </a:lnTo>
                  <a:lnTo>
                    <a:pt x="706" y="537"/>
                  </a:lnTo>
                  <a:lnTo>
                    <a:pt x="712" y="544"/>
                  </a:lnTo>
                  <a:lnTo>
                    <a:pt x="721" y="541"/>
                  </a:lnTo>
                  <a:lnTo>
                    <a:pt x="733" y="543"/>
                  </a:lnTo>
                  <a:lnTo>
                    <a:pt x="750" y="526"/>
                  </a:lnTo>
                  <a:lnTo>
                    <a:pt x="750" y="514"/>
                  </a:lnTo>
                  <a:lnTo>
                    <a:pt x="757" y="513"/>
                  </a:lnTo>
                  <a:lnTo>
                    <a:pt x="763" y="513"/>
                  </a:lnTo>
                  <a:lnTo>
                    <a:pt x="768" y="507"/>
                  </a:lnTo>
                  <a:lnTo>
                    <a:pt x="774" y="510"/>
                  </a:lnTo>
                  <a:lnTo>
                    <a:pt x="777" y="519"/>
                  </a:lnTo>
                  <a:lnTo>
                    <a:pt x="786" y="522"/>
                  </a:lnTo>
                  <a:lnTo>
                    <a:pt x="795" y="519"/>
                  </a:lnTo>
                  <a:lnTo>
                    <a:pt x="807" y="519"/>
                  </a:lnTo>
                  <a:lnTo>
                    <a:pt x="813" y="526"/>
                  </a:lnTo>
                  <a:lnTo>
                    <a:pt x="822" y="523"/>
                  </a:lnTo>
                  <a:lnTo>
                    <a:pt x="822" y="517"/>
                  </a:lnTo>
                  <a:lnTo>
                    <a:pt x="826" y="525"/>
                  </a:lnTo>
                  <a:lnTo>
                    <a:pt x="831" y="532"/>
                  </a:lnTo>
                  <a:lnTo>
                    <a:pt x="838" y="538"/>
                  </a:lnTo>
                  <a:lnTo>
                    <a:pt x="844" y="544"/>
                  </a:lnTo>
                  <a:lnTo>
                    <a:pt x="856" y="547"/>
                  </a:lnTo>
                  <a:lnTo>
                    <a:pt x="856" y="553"/>
                  </a:lnTo>
                  <a:lnTo>
                    <a:pt x="853" y="559"/>
                  </a:lnTo>
                  <a:lnTo>
                    <a:pt x="846" y="559"/>
                  </a:lnTo>
                  <a:lnTo>
                    <a:pt x="843" y="562"/>
                  </a:lnTo>
                  <a:lnTo>
                    <a:pt x="844" y="571"/>
                  </a:lnTo>
                  <a:lnTo>
                    <a:pt x="844" y="576"/>
                  </a:lnTo>
                  <a:lnTo>
                    <a:pt x="843" y="583"/>
                  </a:lnTo>
                  <a:lnTo>
                    <a:pt x="855" y="583"/>
                  </a:lnTo>
                  <a:lnTo>
                    <a:pt x="855" y="573"/>
                  </a:lnTo>
                  <a:lnTo>
                    <a:pt x="861" y="568"/>
                  </a:lnTo>
                  <a:lnTo>
                    <a:pt x="862" y="577"/>
                  </a:lnTo>
                  <a:lnTo>
                    <a:pt x="867" y="585"/>
                  </a:lnTo>
                  <a:lnTo>
                    <a:pt x="876" y="579"/>
                  </a:lnTo>
                  <a:lnTo>
                    <a:pt x="874" y="574"/>
                  </a:lnTo>
                  <a:lnTo>
                    <a:pt x="868" y="568"/>
                  </a:lnTo>
                  <a:lnTo>
                    <a:pt x="864" y="558"/>
                  </a:lnTo>
                  <a:lnTo>
                    <a:pt x="877" y="552"/>
                  </a:lnTo>
                  <a:lnTo>
                    <a:pt x="883" y="558"/>
                  </a:lnTo>
                  <a:lnTo>
                    <a:pt x="889" y="559"/>
                  </a:lnTo>
                  <a:lnTo>
                    <a:pt x="885" y="576"/>
                  </a:lnTo>
                  <a:lnTo>
                    <a:pt x="894" y="580"/>
                  </a:lnTo>
                  <a:lnTo>
                    <a:pt x="897" y="577"/>
                  </a:lnTo>
                  <a:lnTo>
                    <a:pt x="898" y="571"/>
                  </a:lnTo>
                  <a:lnTo>
                    <a:pt x="919" y="571"/>
                  </a:lnTo>
                  <a:lnTo>
                    <a:pt x="927" y="564"/>
                  </a:lnTo>
                  <a:lnTo>
                    <a:pt x="928" y="567"/>
                  </a:lnTo>
                  <a:lnTo>
                    <a:pt x="924" y="580"/>
                  </a:lnTo>
                  <a:lnTo>
                    <a:pt x="931" y="580"/>
                  </a:lnTo>
                  <a:lnTo>
                    <a:pt x="940" y="579"/>
                  </a:lnTo>
                  <a:lnTo>
                    <a:pt x="945" y="583"/>
                  </a:lnTo>
                  <a:lnTo>
                    <a:pt x="951" y="589"/>
                  </a:lnTo>
                  <a:lnTo>
                    <a:pt x="943" y="595"/>
                  </a:lnTo>
                  <a:lnTo>
                    <a:pt x="934" y="601"/>
                  </a:lnTo>
                  <a:lnTo>
                    <a:pt x="918" y="615"/>
                  </a:lnTo>
                  <a:lnTo>
                    <a:pt x="906" y="615"/>
                  </a:lnTo>
                  <a:lnTo>
                    <a:pt x="903" y="621"/>
                  </a:lnTo>
                  <a:lnTo>
                    <a:pt x="897" y="621"/>
                  </a:lnTo>
                  <a:lnTo>
                    <a:pt x="889" y="621"/>
                  </a:lnTo>
                  <a:lnTo>
                    <a:pt x="891" y="624"/>
                  </a:lnTo>
                  <a:lnTo>
                    <a:pt x="898" y="628"/>
                  </a:lnTo>
                  <a:lnTo>
                    <a:pt x="894" y="634"/>
                  </a:lnTo>
                  <a:lnTo>
                    <a:pt x="889" y="642"/>
                  </a:lnTo>
                  <a:lnTo>
                    <a:pt x="895" y="652"/>
                  </a:lnTo>
                  <a:lnTo>
                    <a:pt x="895" y="661"/>
                  </a:lnTo>
                  <a:lnTo>
                    <a:pt x="894" y="667"/>
                  </a:lnTo>
                  <a:lnTo>
                    <a:pt x="885" y="669"/>
                  </a:lnTo>
                  <a:lnTo>
                    <a:pt x="874" y="673"/>
                  </a:lnTo>
                  <a:lnTo>
                    <a:pt x="867" y="669"/>
                  </a:lnTo>
                  <a:lnTo>
                    <a:pt x="861" y="667"/>
                  </a:lnTo>
                  <a:lnTo>
                    <a:pt x="846" y="681"/>
                  </a:lnTo>
                  <a:lnTo>
                    <a:pt x="835" y="675"/>
                  </a:lnTo>
                  <a:lnTo>
                    <a:pt x="825" y="675"/>
                  </a:lnTo>
                  <a:lnTo>
                    <a:pt x="819" y="667"/>
                  </a:lnTo>
                  <a:lnTo>
                    <a:pt x="808" y="649"/>
                  </a:lnTo>
                  <a:lnTo>
                    <a:pt x="789" y="648"/>
                  </a:lnTo>
                  <a:lnTo>
                    <a:pt x="780" y="649"/>
                  </a:lnTo>
                  <a:lnTo>
                    <a:pt x="774" y="637"/>
                  </a:lnTo>
                  <a:lnTo>
                    <a:pt x="763" y="631"/>
                  </a:lnTo>
                  <a:lnTo>
                    <a:pt x="747" y="625"/>
                  </a:lnTo>
                  <a:lnTo>
                    <a:pt x="735" y="621"/>
                  </a:lnTo>
                  <a:lnTo>
                    <a:pt x="726" y="615"/>
                  </a:lnTo>
                  <a:lnTo>
                    <a:pt x="711" y="613"/>
                  </a:lnTo>
                  <a:lnTo>
                    <a:pt x="708" y="606"/>
                  </a:lnTo>
                  <a:lnTo>
                    <a:pt x="682" y="598"/>
                  </a:lnTo>
                  <a:lnTo>
                    <a:pt x="676" y="595"/>
                  </a:lnTo>
                  <a:lnTo>
                    <a:pt x="664" y="588"/>
                  </a:lnTo>
                  <a:lnTo>
                    <a:pt x="660" y="580"/>
                  </a:lnTo>
                  <a:lnTo>
                    <a:pt x="667" y="573"/>
                  </a:lnTo>
                  <a:lnTo>
                    <a:pt x="676" y="568"/>
                  </a:lnTo>
                  <a:lnTo>
                    <a:pt x="681" y="553"/>
                  </a:lnTo>
                  <a:lnTo>
                    <a:pt x="679" y="544"/>
                  </a:lnTo>
                  <a:lnTo>
                    <a:pt x="669" y="544"/>
                  </a:lnTo>
                  <a:lnTo>
                    <a:pt x="660" y="538"/>
                  </a:lnTo>
                  <a:lnTo>
                    <a:pt x="648" y="540"/>
                  </a:lnTo>
                  <a:lnTo>
                    <a:pt x="637" y="546"/>
                  </a:lnTo>
                  <a:lnTo>
                    <a:pt x="625" y="558"/>
                  </a:lnTo>
                  <a:lnTo>
                    <a:pt x="633" y="562"/>
                  </a:lnTo>
                  <a:lnTo>
                    <a:pt x="645" y="564"/>
                  </a:lnTo>
                  <a:lnTo>
                    <a:pt x="645" y="571"/>
                  </a:lnTo>
                  <a:lnTo>
                    <a:pt x="633" y="574"/>
                  </a:lnTo>
                  <a:lnTo>
                    <a:pt x="624" y="576"/>
                  </a:lnTo>
                  <a:lnTo>
                    <a:pt x="604" y="573"/>
                  </a:lnTo>
                  <a:lnTo>
                    <a:pt x="559" y="571"/>
                  </a:lnTo>
                  <a:lnTo>
                    <a:pt x="529" y="577"/>
                  </a:lnTo>
                  <a:lnTo>
                    <a:pt x="483" y="595"/>
                  </a:lnTo>
                  <a:lnTo>
                    <a:pt x="451" y="624"/>
                  </a:lnTo>
                  <a:lnTo>
                    <a:pt x="415" y="628"/>
                  </a:lnTo>
                  <a:lnTo>
                    <a:pt x="400" y="628"/>
                  </a:lnTo>
                  <a:lnTo>
                    <a:pt x="384" y="624"/>
                  </a:lnTo>
                  <a:lnTo>
                    <a:pt x="370" y="622"/>
                  </a:lnTo>
                  <a:lnTo>
                    <a:pt x="354" y="622"/>
                  </a:lnTo>
                  <a:lnTo>
                    <a:pt x="318" y="610"/>
                  </a:lnTo>
                  <a:lnTo>
                    <a:pt x="297" y="612"/>
                  </a:lnTo>
                  <a:lnTo>
                    <a:pt x="277" y="604"/>
                  </a:lnTo>
                  <a:lnTo>
                    <a:pt x="252" y="606"/>
                  </a:lnTo>
                  <a:lnTo>
                    <a:pt x="207" y="598"/>
                  </a:lnTo>
                  <a:lnTo>
                    <a:pt x="178" y="595"/>
                  </a:lnTo>
                  <a:lnTo>
                    <a:pt x="165" y="592"/>
                  </a:lnTo>
                  <a:lnTo>
                    <a:pt x="135" y="586"/>
                  </a:lnTo>
                  <a:lnTo>
                    <a:pt x="111" y="583"/>
                  </a:lnTo>
                  <a:lnTo>
                    <a:pt x="108" y="111"/>
                  </a:lnTo>
                  <a:lnTo>
                    <a:pt x="0" y="111"/>
                  </a:lnTo>
                  <a:lnTo>
                    <a:pt x="24" y="91"/>
                  </a:lnTo>
                  <a:lnTo>
                    <a:pt x="31" y="90"/>
                  </a:lnTo>
                  <a:lnTo>
                    <a:pt x="37" y="87"/>
                  </a:lnTo>
                  <a:lnTo>
                    <a:pt x="67" y="78"/>
                  </a:lnTo>
                  <a:lnTo>
                    <a:pt x="72" y="72"/>
                  </a:lnTo>
                  <a:lnTo>
                    <a:pt x="79" y="76"/>
                  </a:lnTo>
                  <a:lnTo>
                    <a:pt x="93" y="73"/>
                  </a:lnTo>
                  <a:lnTo>
                    <a:pt x="97" y="60"/>
                  </a:lnTo>
                  <a:lnTo>
                    <a:pt x="104" y="57"/>
                  </a:lnTo>
                  <a:close/>
                </a:path>
              </a:pathLst>
            </a:custGeom>
            <a:solidFill>
              <a:srgbClr val="FFFFD7"/>
            </a:solidFill>
            <a:ln w="12700">
              <a:solidFill>
                <a:srgbClr val="4B4B4B"/>
              </a:solidFill>
              <a:round/>
              <a:headEnd/>
              <a:tailEnd/>
            </a:ln>
          </p:spPr>
          <p:txBody>
            <a:bodyPr/>
            <a:lstStyle/>
            <a:p>
              <a:endParaRPr lang="en-US"/>
            </a:p>
          </p:txBody>
        </p:sp>
        <p:sp>
          <p:nvSpPr>
            <p:cNvPr id="24728" name="Freeform 119"/>
            <p:cNvSpPr>
              <a:spLocks/>
            </p:cNvSpPr>
            <p:nvPr/>
          </p:nvSpPr>
          <p:spPr bwMode="auto">
            <a:xfrm>
              <a:off x="1874" y="2943"/>
              <a:ext cx="337" cy="328"/>
            </a:xfrm>
            <a:custGeom>
              <a:avLst/>
              <a:gdLst>
                <a:gd name="T0" fmla="*/ 1556800317 w 347"/>
                <a:gd name="T1" fmla="*/ 1051457005 h 350"/>
                <a:gd name="T2" fmla="*/ 1556800317 w 347"/>
                <a:gd name="T3" fmla="*/ 1051457005 h 350"/>
                <a:gd name="T4" fmla="*/ 1556800317 w 347"/>
                <a:gd name="T5" fmla="*/ 1051457005 h 350"/>
                <a:gd name="T6" fmla="*/ 1556800317 w 347"/>
                <a:gd name="T7" fmla="*/ 1051457005 h 350"/>
                <a:gd name="T8" fmla="*/ 1556800317 w 347"/>
                <a:gd name="T9" fmla="*/ 1051457005 h 350"/>
                <a:gd name="T10" fmla="*/ 1556800317 w 347"/>
                <a:gd name="T11" fmla="*/ 1051457005 h 350"/>
                <a:gd name="T12" fmla="*/ 1556800317 w 347"/>
                <a:gd name="T13" fmla="*/ 1051457005 h 350"/>
                <a:gd name="T14" fmla="*/ 1556800317 w 347"/>
                <a:gd name="T15" fmla="*/ 1051457005 h 350"/>
                <a:gd name="T16" fmla="*/ 1556800317 w 347"/>
                <a:gd name="T17" fmla="*/ 1051457005 h 350"/>
                <a:gd name="T18" fmla="*/ 1556800317 w 347"/>
                <a:gd name="T19" fmla="*/ 1051457005 h 350"/>
                <a:gd name="T20" fmla="*/ 1556800317 w 347"/>
                <a:gd name="T21" fmla="*/ 1051457005 h 350"/>
                <a:gd name="T22" fmla="*/ 1556800317 w 347"/>
                <a:gd name="T23" fmla="*/ 1051457005 h 350"/>
                <a:gd name="T24" fmla="*/ 1556800317 w 347"/>
                <a:gd name="T25" fmla="*/ 1051457005 h 350"/>
                <a:gd name="T26" fmla="*/ 1556800317 w 347"/>
                <a:gd name="T27" fmla="*/ 1051457005 h 350"/>
                <a:gd name="T28" fmla="*/ 1556800317 w 347"/>
                <a:gd name="T29" fmla="*/ 1051457005 h 350"/>
                <a:gd name="T30" fmla="*/ 1556800317 w 347"/>
                <a:gd name="T31" fmla="*/ 1051457005 h 350"/>
                <a:gd name="T32" fmla="*/ 1556800317 w 347"/>
                <a:gd name="T33" fmla="*/ 1051457005 h 350"/>
                <a:gd name="T34" fmla="*/ 1556800317 w 347"/>
                <a:gd name="T35" fmla="*/ 1051457005 h 350"/>
                <a:gd name="T36" fmla="*/ 1556800317 w 347"/>
                <a:gd name="T37" fmla="*/ 1051457005 h 350"/>
                <a:gd name="T38" fmla="*/ 1556800317 w 347"/>
                <a:gd name="T39" fmla="*/ 1051457005 h 350"/>
                <a:gd name="T40" fmla="*/ 1556800317 w 347"/>
                <a:gd name="T41" fmla="*/ 1051457005 h 350"/>
                <a:gd name="T42" fmla="*/ 1556800317 w 347"/>
                <a:gd name="T43" fmla="*/ 1051457005 h 350"/>
                <a:gd name="T44" fmla="*/ 1556800317 w 347"/>
                <a:gd name="T45" fmla="*/ 1051457005 h 350"/>
                <a:gd name="T46" fmla="*/ 1556800317 w 347"/>
                <a:gd name="T47" fmla="*/ 1051457005 h 350"/>
                <a:gd name="T48" fmla="*/ 1556800317 w 347"/>
                <a:gd name="T49" fmla="*/ 1051457005 h 350"/>
                <a:gd name="T50" fmla="*/ 1556800317 w 347"/>
                <a:gd name="T51" fmla="*/ 1051457005 h 350"/>
                <a:gd name="T52" fmla="*/ 1556800317 w 347"/>
                <a:gd name="T53" fmla="*/ 1051457005 h 350"/>
                <a:gd name="T54" fmla="*/ 1556800317 w 347"/>
                <a:gd name="T55" fmla="*/ 1051457005 h 350"/>
                <a:gd name="T56" fmla="*/ 1556800317 w 347"/>
                <a:gd name="T57" fmla="*/ 1051457005 h 350"/>
                <a:gd name="T58" fmla="*/ 1556800317 w 347"/>
                <a:gd name="T59" fmla="*/ 1051457005 h 350"/>
                <a:gd name="T60" fmla="*/ 1556800317 w 347"/>
                <a:gd name="T61" fmla="*/ 1051457005 h 350"/>
                <a:gd name="T62" fmla="*/ 1556800317 w 347"/>
                <a:gd name="T63" fmla="*/ 1051457005 h 350"/>
                <a:gd name="T64" fmla="*/ 1556800317 w 347"/>
                <a:gd name="T65" fmla="*/ 1051457005 h 350"/>
                <a:gd name="T66" fmla="*/ 1556800317 w 347"/>
                <a:gd name="T67" fmla="*/ 1051457005 h 350"/>
                <a:gd name="T68" fmla="*/ 1556800317 w 347"/>
                <a:gd name="T69" fmla="*/ 1051457005 h 350"/>
                <a:gd name="T70" fmla="*/ 1556800317 w 347"/>
                <a:gd name="T71" fmla="*/ 1051457005 h 350"/>
                <a:gd name="T72" fmla="*/ 1556800317 w 347"/>
                <a:gd name="T73" fmla="*/ 1051457005 h 350"/>
                <a:gd name="T74" fmla="*/ 1556800317 w 347"/>
                <a:gd name="T75" fmla="*/ 1051457005 h 350"/>
                <a:gd name="T76" fmla="*/ 1556800317 w 347"/>
                <a:gd name="T77" fmla="*/ 1051457005 h 350"/>
                <a:gd name="T78" fmla="*/ 1556800317 w 347"/>
                <a:gd name="T79" fmla="*/ 1051457005 h 350"/>
                <a:gd name="T80" fmla="*/ 1556800317 w 347"/>
                <a:gd name="T81" fmla="*/ 1051457005 h 350"/>
                <a:gd name="T82" fmla="*/ 1556800317 w 347"/>
                <a:gd name="T83" fmla="*/ 1051457005 h 350"/>
                <a:gd name="T84" fmla="*/ 1556800317 w 347"/>
                <a:gd name="T85" fmla="*/ 1051457005 h 350"/>
                <a:gd name="T86" fmla="*/ 1556800317 w 347"/>
                <a:gd name="T87" fmla="*/ 1051457005 h 350"/>
                <a:gd name="T88" fmla="*/ 1556800317 w 347"/>
                <a:gd name="T89" fmla="*/ 1051457005 h 350"/>
                <a:gd name="T90" fmla="*/ 1556800317 w 347"/>
                <a:gd name="T91" fmla="*/ 1051457005 h 350"/>
                <a:gd name="T92" fmla="*/ 1556800317 w 347"/>
                <a:gd name="T93" fmla="*/ 1051457005 h 350"/>
                <a:gd name="T94" fmla="*/ 1556800317 w 347"/>
                <a:gd name="T95" fmla="*/ 1051457005 h 350"/>
                <a:gd name="T96" fmla="*/ 1556800317 w 347"/>
                <a:gd name="T97" fmla="*/ 1051457005 h 350"/>
                <a:gd name="T98" fmla="*/ 1556800317 w 347"/>
                <a:gd name="T99" fmla="*/ 1051457005 h 350"/>
                <a:gd name="T100" fmla="*/ 0 w 347"/>
                <a:gd name="T101" fmla="*/ 1051457005 h 3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7"/>
                <a:gd name="T154" fmla="*/ 0 h 350"/>
                <a:gd name="T155" fmla="*/ 347 w 347"/>
                <a:gd name="T156" fmla="*/ 350 h 3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7" h="350">
                  <a:moveTo>
                    <a:pt x="0" y="242"/>
                  </a:moveTo>
                  <a:lnTo>
                    <a:pt x="11" y="240"/>
                  </a:lnTo>
                  <a:lnTo>
                    <a:pt x="15" y="231"/>
                  </a:lnTo>
                  <a:lnTo>
                    <a:pt x="24" y="227"/>
                  </a:lnTo>
                  <a:lnTo>
                    <a:pt x="27" y="218"/>
                  </a:lnTo>
                  <a:lnTo>
                    <a:pt x="33" y="215"/>
                  </a:lnTo>
                  <a:lnTo>
                    <a:pt x="33" y="210"/>
                  </a:lnTo>
                  <a:lnTo>
                    <a:pt x="38" y="204"/>
                  </a:lnTo>
                  <a:lnTo>
                    <a:pt x="36" y="197"/>
                  </a:lnTo>
                  <a:lnTo>
                    <a:pt x="35" y="183"/>
                  </a:lnTo>
                  <a:lnTo>
                    <a:pt x="39" y="173"/>
                  </a:lnTo>
                  <a:lnTo>
                    <a:pt x="44" y="167"/>
                  </a:lnTo>
                  <a:lnTo>
                    <a:pt x="51" y="162"/>
                  </a:lnTo>
                  <a:lnTo>
                    <a:pt x="59" y="164"/>
                  </a:lnTo>
                  <a:lnTo>
                    <a:pt x="71" y="159"/>
                  </a:lnTo>
                  <a:lnTo>
                    <a:pt x="71" y="152"/>
                  </a:lnTo>
                  <a:lnTo>
                    <a:pt x="71" y="141"/>
                  </a:lnTo>
                  <a:lnTo>
                    <a:pt x="104" y="140"/>
                  </a:lnTo>
                  <a:lnTo>
                    <a:pt x="102" y="113"/>
                  </a:lnTo>
                  <a:lnTo>
                    <a:pt x="120" y="114"/>
                  </a:lnTo>
                  <a:lnTo>
                    <a:pt x="120" y="95"/>
                  </a:lnTo>
                  <a:lnTo>
                    <a:pt x="135" y="96"/>
                  </a:lnTo>
                  <a:lnTo>
                    <a:pt x="136" y="77"/>
                  </a:lnTo>
                  <a:lnTo>
                    <a:pt x="178" y="54"/>
                  </a:lnTo>
                  <a:lnTo>
                    <a:pt x="182" y="45"/>
                  </a:lnTo>
                  <a:lnTo>
                    <a:pt x="182" y="24"/>
                  </a:lnTo>
                  <a:lnTo>
                    <a:pt x="190" y="17"/>
                  </a:lnTo>
                  <a:lnTo>
                    <a:pt x="196" y="14"/>
                  </a:lnTo>
                  <a:lnTo>
                    <a:pt x="211" y="0"/>
                  </a:lnTo>
                  <a:lnTo>
                    <a:pt x="224" y="2"/>
                  </a:lnTo>
                  <a:lnTo>
                    <a:pt x="227" y="14"/>
                  </a:lnTo>
                  <a:lnTo>
                    <a:pt x="227" y="17"/>
                  </a:lnTo>
                  <a:lnTo>
                    <a:pt x="236" y="18"/>
                  </a:lnTo>
                  <a:lnTo>
                    <a:pt x="245" y="11"/>
                  </a:lnTo>
                  <a:lnTo>
                    <a:pt x="257" y="14"/>
                  </a:lnTo>
                  <a:lnTo>
                    <a:pt x="266" y="8"/>
                  </a:lnTo>
                  <a:lnTo>
                    <a:pt x="271" y="8"/>
                  </a:lnTo>
                  <a:lnTo>
                    <a:pt x="278" y="11"/>
                  </a:lnTo>
                  <a:lnTo>
                    <a:pt x="281" y="14"/>
                  </a:lnTo>
                  <a:lnTo>
                    <a:pt x="302" y="15"/>
                  </a:lnTo>
                  <a:lnTo>
                    <a:pt x="308" y="23"/>
                  </a:lnTo>
                  <a:lnTo>
                    <a:pt x="307" y="30"/>
                  </a:lnTo>
                  <a:lnTo>
                    <a:pt x="299" y="32"/>
                  </a:lnTo>
                  <a:lnTo>
                    <a:pt x="302" y="41"/>
                  </a:lnTo>
                  <a:lnTo>
                    <a:pt x="295" y="48"/>
                  </a:lnTo>
                  <a:lnTo>
                    <a:pt x="292" y="57"/>
                  </a:lnTo>
                  <a:lnTo>
                    <a:pt x="302" y="72"/>
                  </a:lnTo>
                  <a:lnTo>
                    <a:pt x="302" y="84"/>
                  </a:lnTo>
                  <a:lnTo>
                    <a:pt x="307" y="95"/>
                  </a:lnTo>
                  <a:lnTo>
                    <a:pt x="305" y="104"/>
                  </a:lnTo>
                  <a:lnTo>
                    <a:pt x="286" y="117"/>
                  </a:lnTo>
                  <a:lnTo>
                    <a:pt x="289" y="119"/>
                  </a:lnTo>
                  <a:lnTo>
                    <a:pt x="290" y="129"/>
                  </a:lnTo>
                  <a:lnTo>
                    <a:pt x="295" y="140"/>
                  </a:lnTo>
                  <a:lnTo>
                    <a:pt x="305" y="140"/>
                  </a:lnTo>
                  <a:lnTo>
                    <a:pt x="311" y="143"/>
                  </a:lnTo>
                  <a:lnTo>
                    <a:pt x="313" y="153"/>
                  </a:lnTo>
                  <a:lnTo>
                    <a:pt x="305" y="155"/>
                  </a:lnTo>
                  <a:lnTo>
                    <a:pt x="301" y="167"/>
                  </a:lnTo>
                  <a:lnTo>
                    <a:pt x="286" y="167"/>
                  </a:lnTo>
                  <a:lnTo>
                    <a:pt x="280" y="174"/>
                  </a:lnTo>
                  <a:lnTo>
                    <a:pt x="278" y="185"/>
                  </a:lnTo>
                  <a:lnTo>
                    <a:pt x="280" y="195"/>
                  </a:lnTo>
                  <a:lnTo>
                    <a:pt x="283" y="203"/>
                  </a:lnTo>
                  <a:lnTo>
                    <a:pt x="293" y="203"/>
                  </a:lnTo>
                  <a:lnTo>
                    <a:pt x="302" y="198"/>
                  </a:lnTo>
                  <a:lnTo>
                    <a:pt x="307" y="194"/>
                  </a:lnTo>
                  <a:lnTo>
                    <a:pt x="313" y="197"/>
                  </a:lnTo>
                  <a:lnTo>
                    <a:pt x="325" y="197"/>
                  </a:lnTo>
                  <a:lnTo>
                    <a:pt x="334" y="191"/>
                  </a:lnTo>
                  <a:lnTo>
                    <a:pt x="337" y="201"/>
                  </a:lnTo>
                  <a:lnTo>
                    <a:pt x="343" y="212"/>
                  </a:lnTo>
                  <a:lnTo>
                    <a:pt x="341" y="216"/>
                  </a:lnTo>
                  <a:lnTo>
                    <a:pt x="347" y="227"/>
                  </a:lnTo>
                  <a:lnTo>
                    <a:pt x="338" y="236"/>
                  </a:lnTo>
                  <a:lnTo>
                    <a:pt x="325" y="254"/>
                  </a:lnTo>
                  <a:lnTo>
                    <a:pt x="319" y="272"/>
                  </a:lnTo>
                  <a:lnTo>
                    <a:pt x="295" y="350"/>
                  </a:lnTo>
                  <a:lnTo>
                    <a:pt x="200" y="314"/>
                  </a:lnTo>
                  <a:lnTo>
                    <a:pt x="196" y="288"/>
                  </a:lnTo>
                  <a:lnTo>
                    <a:pt x="190" y="281"/>
                  </a:lnTo>
                  <a:lnTo>
                    <a:pt x="182" y="275"/>
                  </a:lnTo>
                  <a:lnTo>
                    <a:pt x="187" y="260"/>
                  </a:lnTo>
                  <a:lnTo>
                    <a:pt x="158" y="269"/>
                  </a:lnTo>
                  <a:lnTo>
                    <a:pt x="151" y="263"/>
                  </a:lnTo>
                  <a:lnTo>
                    <a:pt x="146" y="272"/>
                  </a:lnTo>
                  <a:lnTo>
                    <a:pt x="137" y="269"/>
                  </a:lnTo>
                  <a:lnTo>
                    <a:pt x="134" y="267"/>
                  </a:lnTo>
                  <a:lnTo>
                    <a:pt x="118" y="260"/>
                  </a:lnTo>
                  <a:lnTo>
                    <a:pt x="113" y="261"/>
                  </a:lnTo>
                  <a:lnTo>
                    <a:pt x="104" y="257"/>
                  </a:lnTo>
                  <a:lnTo>
                    <a:pt x="85" y="252"/>
                  </a:lnTo>
                  <a:lnTo>
                    <a:pt x="73" y="246"/>
                  </a:lnTo>
                  <a:lnTo>
                    <a:pt x="67" y="245"/>
                  </a:lnTo>
                  <a:lnTo>
                    <a:pt x="50" y="251"/>
                  </a:lnTo>
                  <a:lnTo>
                    <a:pt x="44" y="243"/>
                  </a:lnTo>
                  <a:lnTo>
                    <a:pt x="34" y="245"/>
                  </a:lnTo>
                  <a:lnTo>
                    <a:pt x="25" y="248"/>
                  </a:lnTo>
                  <a:lnTo>
                    <a:pt x="20" y="245"/>
                  </a:lnTo>
                  <a:lnTo>
                    <a:pt x="14" y="245"/>
                  </a:lnTo>
                  <a:lnTo>
                    <a:pt x="5" y="246"/>
                  </a:lnTo>
                  <a:lnTo>
                    <a:pt x="0" y="242"/>
                  </a:lnTo>
                  <a:close/>
                </a:path>
              </a:pathLst>
            </a:custGeom>
            <a:solidFill>
              <a:srgbClr val="FFFFD7"/>
            </a:solidFill>
            <a:ln w="12700">
              <a:solidFill>
                <a:srgbClr val="4B4B4B"/>
              </a:solidFill>
              <a:round/>
              <a:headEnd/>
              <a:tailEnd/>
            </a:ln>
          </p:spPr>
          <p:txBody>
            <a:bodyPr/>
            <a:lstStyle/>
            <a:p>
              <a:endParaRPr lang="en-US"/>
            </a:p>
          </p:txBody>
        </p:sp>
        <p:sp>
          <p:nvSpPr>
            <p:cNvPr id="24729" name="Freeform 120"/>
            <p:cNvSpPr>
              <a:spLocks/>
            </p:cNvSpPr>
            <p:nvPr/>
          </p:nvSpPr>
          <p:spPr bwMode="auto">
            <a:xfrm>
              <a:off x="2140" y="2824"/>
              <a:ext cx="545" cy="442"/>
            </a:xfrm>
            <a:custGeom>
              <a:avLst/>
              <a:gdLst>
                <a:gd name="T0" fmla="*/ 1531757638 w 562"/>
                <a:gd name="T1" fmla="*/ 1042824384 h 472"/>
                <a:gd name="T2" fmla="*/ 1531757638 w 562"/>
                <a:gd name="T3" fmla="*/ 1042824384 h 472"/>
                <a:gd name="T4" fmla="*/ 1531757638 w 562"/>
                <a:gd name="T5" fmla="*/ 1042824384 h 472"/>
                <a:gd name="T6" fmla="*/ 1531757638 w 562"/>
                <a:gd name="T7" fmla="*/ 1042824384 h 472"/>
                <a:gd name="T8" fmla="*/ 1531757638 w 562"/>
                <a:gd name="T9" fmla="*/ 1042824384 h 472"/>
                <a:gd name="T10" fmla="*/ 1531757638 w 562"/>
                <a:gd name="T11" fmla="*/ 0 h 472"/>
                <a:gd name="T12" fmla="*/ 1531757638 w 562"/>
                <a:gd name="T13" fmla="*/ 1042824384 h 472"/>
                <a:gd name="T14" fmla="*/ 1531757638 w 562"/>
                <a:gd name="T15" fmla="*/ 1042824384 h 472"/>
                <a:gd name="T16" fmla="*/ 1531757638 w 562"/>
                <a:gd name="T17" fmla="*/ 1042824384 h 472"/>
                <a:gd name="T18" fmla="*/ 1531757638 w 562"/>
                <a:gd name="T19" fmla="*/ 1042824384 h 472"/>
                <a:gd name="T20" fmla="*/ 1531757638 w 562"/>
                <a:gd name="T21" fmla="*/ 1042824384 h 472"/>
                <a:gd name="T22" fmla="*/ 1531757638 w 562"/>
                <a:gd name="T23" fmla="*/ 1042824384 h 472"/>
                <a:gd name="T24" fmla="*/ 1531757638 w 562"/>
                <a:gd name="T25" fmla="*/ 1042824384 h 472"/>
                <a:gd name="T26" fmla="*/ 1531757638 w 562"/>
                <a:gd name="T27" fmla="*/ 1042824384 h 472"/>
                <a:gd name="T28" fmla="*/ 1531757638 w 562"/>
                <a:gd name="T29" fmla="*/ 1042824384 h 472"/>
                <a:gd name="T30" fmla="*/ 1531757638 w 562"/>
                <a:gd name="T31" fmla="*/ 1042824384 h 472"/>
                <a:gd name="T32" fmla="*/ 1531757638 w 562"/>
                <a:gd name="T33" fmla="*/ 1042824384 h 472"/>
                <a:gd name="T34" fmla="*/ 1531757638 w 562"/>
                <a:gd name="T35" fmla="*/ 1042824384 h 472"/>
                <a:gd name="T36" fmla="*/ 1531757638 w 562"/>
                <a:gd name="T37" fmla="*/ 1042824384 h 472"/>
                <a:gd name="T38" fmla="*/ 1531757638 w 562"/>
                <a:gd name="T39" fmla="*/ 1042824384 h 472"/>
                <a:gd name="T40" fmla="*/ 1531757638 w 562"/>
                <a:gd name="T41" fmla="*/ 1042824384 h 472"/>
                <a:gd name="T42" fmla="*/ 1531757638 w 562"/>
                <a:gd name="T43" fmla="*/ 1042824384 h 472"/>
                <a:gd name="T44" fmla="*/ 1531757638 w 562"/>
                <a:gd name="T45" fmla="*/ 1042824384 h 472"/>
                <a:gd name="T46" fmla="*/ 1531757638 w 562"/>
                <a:gd name="T47" fmla="*/ 1042824384 h 472"/>
                <a:gd name="T48" fmla="*/ 1531757638 w 562"/>
                <a:gd name="T49" fmla="*/ 1042824384 h 472"/>
                <a:gd name="T50" fmla="*/ 1531757638 w 562"/>
                <a:gd name="T51" fmla="*/ 1042824384 h 472"/>
                <a:gd name="T52" fmla="*/ 1531757638 w 562"/>
                <a:gd name="T53" fmla="*/ 1042824384 h 472"/>
                <a:gd name="T54" fmla="*/ 1531757638 w 562"/>
                <a:gd name="T55" fmla="*/ 1042824384 h 472"/>
                <a:gd name="T56" fmla="*/ 1531757638 w 562"/>
                <a:gd name="T57" fmla="*/ 1042824384 h 472"/>
                <a:gd name="T58" fmla="*/ 1531757638 w 562"/>
                <a:gd name="T59" fmla="*/ 1042824384 h 472"/>
                <a:gd name="T60" fmla="*/ 1531757638 w 562"/>
                <a:gd name="T61" fmla="*/ 1042824384 h 472"/>
                <a:gd name="T62" fmla="*/ 1531757638 w 562"/>
                <a:gd name="T63" fmla="*/ 1042824384 h 472"/>
                <a:gd name="T64" fmla="*/ 1531757638 w 562"/>
                <a:gd name="T65" fmla="*/ 1042824384 h 472"/>
                <a:gd name="T66" fmla="*/ 1531757638 w 562"/>
                <a:gd name="T67" fmla="*/ 1042824384 h 472"/>
                <a:gd name="T68" fmla="*/ 1531757638 w 562"/>
                <a:gd name="T69" fmla="*/ 1042824384 h 472"/>
                <a:gd name="T70" fmla="*/ 1531757638 w 562"/>
                <a:gd name="T71" fmla="*/ 1042824384 h 472"/>
                <a:gd name="T72" fmla="*/ 1531757638 w 562"/>
                <a:gd name="T73" fmla="*/ 1042824384 h 472"/>
                <a:gd name="T74" fmla="*/ 1531757638 w 562"/>
                <a:gd name="T75" fmla="*/ 1042824384 h 472"/>
                <a:gd name="T76" fmla="*/ 1531757638 w 562"/>
                <a:gd name="T77" fmla="*/ 1042824384 h 472"/>
                <a:gd name="T78" fmla="*/ 1531757638 w 562"/>
                <a:gd name="T79" fmla="*/ 1042824384 h 472"/>
                <a:gd name="T80" fmla="*/ 1531757638 w 562"/>
                <a:gd name="T81" fmla="*/ 1042824384 h 472"/>
                <a:gd name="T82" fmla="*/ 1531757638 w 562"/>
                <a:gd name="T83" fmla="*/ 1042824384 h 472"/>
                <a:gd name="T84" fmla="*/ 1531757638 w 562"/>
                <a:gd name="T85" fmla="*/ 1042824384 h 472"/>
                <a:gd name="T86" fmla="*/ 1531757638 w 562"/>
                <a:gd name="T87" fmla="*/ 1042824384 h 472"/>
                <a:gd name="T88" fmla="*/ 1531757638 w 562"/>
                <a:gd name="T89" fmla="*/ 1042824384 h 472"/>
                <a:gd name="T90" fmla="*/ 1531757638 w 562"/>
                <a:gd name="T91" fmla="*/ 1042824384 h 472"/>
                <a:gd name="T92" fmla="*/ 1531757638 w 562"/>
                <a:gd name="T93" fmla="*/ 1042824384 h 472"/>
                <a:gd name="T94" fmla="*/ 1531757638 w 562"/>
                <a:gd name="T95" fmla="*/ 1042824384 h 472"/>
                <a:gd name="T96" fmla="*/ 1531757638 w 562"/>
                <a:gd name="T97" fmla="*/ 1042824384 h 472"/>
                <a:gd name="T98" fmla="*/ 1531757638 w 562"/>
                <a:gd name="T99" fmla="*/ 1042824384 h 472"/>
                <a:gd name="T100" fmla="*/ 1531757638 w 562"/>
                <a:gd name="T101" fmla="*/ 1042824384 h 472"/>
                <a:gd name="T102" fmla="*/ 1531757638 w 562"/>
                <a:gd name="T103" fmla="*/ 1042824384 h 472"/>
                <a:gd name="T104" fmla="*/ 1531757638 w 562"/>
                <a:gd name="T105" fmla="*/ 1042824384 h 472"/>
                <a:gd name="T106" fmla="*/ 1531757638 w 562"/>
                <a:gd name="T107" fmla="*/ 1042824384 h 472"/>
                <a:gd name="T108" fmla="*/ 1531757638 w 562"/>
                <a:gd name="T109" fmla="*/ 1042824384 h 472"/>
                <a:gd name="T110" fmla="*/ 1531757638 w 562"/>
                <a:gd name="T111" fmla="*/ 1042824384 h 472"/>
                <a:gd name="T112" fmla="*/ 1531757638 w 562"/>
                <a:gd name="T113" fmla="*/ 1042824384 h 4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2"/>
                <a:gd name="T172" fmla="*/ 0 h 472"/>
                <a:gd name="T173" fmla="*/ 562 w 562"/>
                <a:gd name="T174" fmla="*/ 472 h 4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2" h="472">
                  <a:moveTo>
                    <a:pt x="321" y="112"/>
                  </a:moveTo>
                  <a:lnTo>
                    <a:pt x="324" y="108"/>
                  </a:lnTo>
                  <a:lnTo>
                    <a:pt x="322" y="100"/>
                  </a:lnTo>
                  <a:lnTo>
                    <a:pt x="319" y="94"/>
                  </a:lnTo>
                  <a:lnTo>
                    <a:pt x="321" y="87"/>
                  </a:lnTo>
                  <a:lnTo>
                    <a:pt x="315" y="81"/>
                  </a:lnTo>
                  <a:lnTo>
                    <a:pt x="315" y="73"/>
                  </a:lnTo>
                  <a:lnTo>
                    <a:pt x="315" y="66"/>
                  </a:lnTo>
                  <a:lnTo>
                    <a:pt x="312" y="58"/>
                  </a:lnTo>
                  <a:lnTo>
                    <a:pt x="303" y="57"/>
                  </a:lnTo>
                  <a:lnTo>
                    <a:pt x="303" y="49"/>
                  </a:lnTo>
                  <a:lnTo>
                    <a:pt x="292" y="42"/>
                  </a:lnTo>
                  <a:lnTo>
                    <a:pt x="288" y="37"/>
                  </a:lnTo>
                  <a:lnTo>
                    <a:pt x="283" y="27"/>
                  </a:lnTo>
                  <a:lnTo>
                    <a:pt x="273" y="24"/>
                  </a:lnTo>
                  <a:lnTo>
                    <a:pt x="264" y="19"/>
                  </a:lnTo>
                  <a:lnTo>
                    <a:pt x="258" y="12"/>
                  </a:lnTo>
                  <a:lnTo>
                    <a:pt x="258" y="0"/>
                  </a:lnTo>
                  <a:lnTo>
                    <a:pt x="202" y="0"/>
                  </a:lnTo>
                  <a:lnTo>
                    <a:pt x="210" y="15"/>
                  </a:lnTo>
                  <a:lnTo>
                    <a:pt x="214" y="25"/>
                  </a:lnTo>
                  <a:lnTo>
                    <a:pt x="219" y="39"/>
                  </a:lnTo>
                  <a:lnTo>
                    <a:pt x="219" y="48"/>
                  </a:lnTo>
                  <a:lnTo>
                    <a:pt x="228" y="49"/>
                  </a:lnTo>
                  <a:lnTo>
                    <a:pt x="234" y="51"/>
                  </a:lnTo>
                  <a:lnTo>
                    <a:pt x="244" y="54"/>
                  </a:lnTo>
                  <a:lnTo>
                    <a:pt x="243" y="63"/>
                  </a:lnTo>
                  <a:lnTo>
                    <a:pt x="256" y="76"/>
                  </a:lnTo>
                  <a:lnTo>
                    <a:pt x="261" y="91"/>
                  </a:lnTo>
                  <a:lnTo>
                    <a:pt x="273" y="106"/>
                  </a:lnTo>
                  <a:lnTo>
                    <a:pt x="157" y="109"/>
                  </a:lnTo>
                  <a:lnTo>
                    <a:pt x="141" y="99"/>
                  </a:lnTo>
                  <a:lnTo>
                    <a:pt x="133" y="93"/>
                  </a:lnTo>
                  <a:lnTo>
                    <a:pt x="120" y="94"/>
                  </a:lnTo>
                  <a:lnTo>
                    <a:pt x="115" y="88"/>
                  </a:lnTo>
                  <a:lnTo>
                    <a:pt x="105" y="90"/>
                  </a:lnTo>
                  <a:lnTo>
                    <a:pt x="102" y="87"/>
                  </a:lnTo>
                  <a:lnTo>
                    <a:pt x="42" y="108"/>
                  </a:lnTo>
                  <a:lnTo>
                    <a:pt x="25" y="100"/>
                  </a:lnTo>
                  <a:lnTo>
                    <a:pt x="13" y="93"/>
                  </a:lnTo>
                  <a:lnTo>
                    <a:pt x="9" y="97"/>
                  </a:lnTo>
                  <a:lnTo>
                    <a:pt x="3" y="99"/>
                  </a:lnTo>
                  <a:lnTo>
                    <a:pt x="1" y="121"/>
                  </a:lnTo>
                  <a:lnTo>
                    <a:pt x="0" y="138"/>
                  </a:lnTo>
                  <a:lnTo>
                    <a:pt x="9" y="141"/>
                  </a:lnTo>
                  <a:lnTo>
                    <a:pt x="27" y="142"/>
                  </a:lnTo>
                  <a:lnTo>
                    <a:pt x="33" y="150"/>
                  </a:lnTo>
                  <a:lnTo>
                    <a:pt x="32" y="157"/>
                  </a:lnTo>
                  <a:lnTo>
                    <a:pt x="24" y="159"/>
                  </a:lnTo>
                  <a:lnTo>
                    <a:pt x="27" y="168"/>
                  </a:lnTo>
                  <a:lnTo>
                    <a:pt x="20" y="175"/>
                  </a:lnTo>
                  <a:lnTo>
                    <a:pt x="17" y="184"/>
                  </a:lnTo>
                  <a:lnTo>
                    <a:pt x="27" y="199"/>
                  </a:lnTo>
                  <a:lnTo>
                    <a:pt x="27" y="211"/>
                  </a:lnTo>
                  <a:lnTo>
                    <a:pt x="32" y="222"/>
                  </a:lnTo>
                  <a:lnTo>
                    <a:pt x="30" y="231"/>
                  </a:lnTo>
                  <a:lnTo>
                    <a:pt x="11" y="244"/>
                  </a:lnTo>
                  <a:lnTo>
                    <a:pt x="14" y="246"/>
                  </a:lnTo>
                  <a:lnTo>
                    <a:pt x="15" y="256"/>
                  </a:lnTo>
                  <a:lnTo>
                    <a:pt x="20" y="267"/>
                  </a:lnTo>
                  <a:lnTo>
                    <a:pt x="30" y="267"/>
                  </a:lnTo>
                  <a:lnTo>
                    <a:pt x="36" y="270"/>
                  </a:lnTo>
                  <a:lnTo>
                    <a:pt x="38" y="280"/>
                  </a:lnTo>
                  <a:lnTo>
                    <a:pt x="30" y="282"/>
                  </a:lnTo>
                  <a:lnTo>
                    <a:pt x="26" y="294"/>
                  </a:lnTo>
                  <a:lnTo>
                    <a:pt x="11" y="294"/>
                  </a:lnTo>
                  <a:lnTo>
                    <a:pt x="5" y="301"/>
                  </a:lnTo>
                  <a:lnTo>
                    <a:pt x="3" y="312"/>
                  </a:lnTo>
                  <a:lnTo>
                    <a:pt x="5" y="322"/>
                  </a:lnTo>
                  <a:lnTo>
                    <a:pt x="8" y="330"/>
                  </a:lnTo>
                  <a:lnTo>
                    <a:pt x="18" y="330"/>
                  </a:lnTo>
                  <a:lnTo>
                    <a:pt x="27" y="325"/>
                  </a:lnTo>
                  <a:lnTo>
                    <a:pt x="32" y="321"/>
                  </a:lnTo>
                  <a:lnTo>
                    <a:pt x="38" y="324"/>
                  </a:lnTo>
                  <a:lnTo>
                    <a:pt x="50" y="324"/>
                  </a:lnTo>
                  <a:lnTo>
                    <a:pt x="59" y="318"/>
                  </a:lnTo>
                  <a:lnTo>
                    <a:pt x="62" y="328"/>
                  </a:lnTo>
                  <a:lnTo>
                    <a:pt x="68" y="339"/>
                  </a:lnTo>
                  <a:lnTo>
                    <a:pt x="66" y="343"/>
                  </a:lnTo>
                  <a:lnTo>
                    <a:pt x="72" y="354"/>
                  </a:lnTo>
                  <a:lnTo>
                    <a:pt x="63" y="363"/>
                  </a:lnTo>
                  <a:lnTo>
                    <a:pt x="50" y="381"/>
                  </a:lnTo>
                  <a:lnTo>
                    <a:pt x="44" y="399"/>
                  </a:lnTo>
                  <a:lnTo>
                    <a:pt x="33" y="435"/>
                  </a:lnTo>
                  <a:lnTo>
                    <a:pt x="72" y="435"/>
                  </a:lnTo>
                  <a:lnTo>
                    <a:pt x="84" y="451"/>
                  </a:lnTo>
                  <a:lnTo>
                    <a:pt x="100" y="439"/>
                  </a:lnTo>
                  <a:lnTo>
                    <a:pt x="154" y="465"/>
                  </a:lnTo>
                  <a:lnTo>
                    <a:pt x="171" y="445"/>
                  </a:lnTo>
                  <a:lnTo>
                    <a:pt x="169" y="436"/>
                  </a:lnTo>
                  <a:lnTo>
                    <a:pt x="192" y="418"/>
                  </a:lnTo>
                  <a:lnTo>
                    <a:pt x="202" y="417"/>
                  </a:lnTo>
                  <a:lnTo>
                    <a:pt x="199" y="409"/>
                  </a:lnTo>
                  <a:lnTo>
                    <a:pt x="201" y="397"/>
                  </a:lnTo>
                  <a:lnTo>
                    <a:pt x="207" y="396"/>
                  </a:lnTo>
                  <a:lnTo>
                    <a:pt x="216" y="391"/>
                  </a:lnTo>
                  <a:lnTo>
                    <a:pt x="228" y="384"/>
                  </a:lnTo>
                  <a:lnTo>
                    <a:pt x="234" y="382"/>
                  </a:lnTo>
                  <a:lnTo>
                    <a:pt x="244" y="385"/>
                  </a:lnTo>
                  <a:lnTo>
                    <a:pt x="249" y="387"/>
                  </a:lnTo>
                  <a:lnTo>
                    <a:pt x="253" y="384"/>
                  </a:lnTo>
                  <a:lnTo>
                    <a:pt x="256" y="382"/>
                  </a:lnTo>
                  <a:lnTo>
                    <a:pt x="261" y="385"/>
                  </a:lnTo>
                  <a:lnTo>
                    <a:pt x="265" y="391"/>
                  </a:lnTo>
                  <a:lnTo>
                    <a:pt x="273" y="393"/>
                  </a:lnTo>
                  <a:lnTo>
                    <a:pt x="276" y="399"/>
                  </a:lnTo>
                  <a:lnTo>
                    <a:pt x="280" y="399"/>
                  </a:lnTo>
                  <a:lnTo>
                    <a:pt x="285" y="393"/>
                  </a:lnTo>
                  <a:lnTo>
                    <a:pt x="294" y="396"/>
                  </a:lnTo>
                  <a:lnTo>
                    <a:pt x="300" y="399"/>
                  </a:lnTo>
                  <a:lnTo>
                    <a:pt x="301" y="409"/>
                  </a:lnTo>
                  <a:lnTo>
                    <a:pt x="303" y="412"/>
                  </a:lnTo>
                  <a:lnTo>
                    <a:pt x="306" y="421"/>
                  </a:lnTo>
                  <a:lnTo>
                    <a:pt x="319" y="439"/>
                  </a:lnTo>
                  <a:lnTo>
                    <a:pt x="331" y="435"/>
                  </a:lnTo>
                  <a:lnTo>
                    <a:pt x="339" y="435"/>
                  </a:lnTo>
                  <a:lnTo>
                    <a:pt x="343" y="439"/>
                  </a:lnTo>
                  <a:lnTo>
                    <a:pt x="345" y="444"/>
                  </a:lnTo>
                  <a:lnTo>
                    <a:pt x="345" y="451"/>
                  </a:lnTo>
                  <a:lnTo>
                    <a:pt x="346" y="457"/>
                  </a:lnTo>
                  <a:lnTo>
                    <a:pt x="354" y="472"/>
                  </a:lnTo>
                  <a:lnTo>
                    <a:pt x="435" y="471"/>
                  </a:lnTo>
                  <a:lnTo>
                    <a:pt x="433" y="466"/>
                  </a:lnTo>
                  <a:lnTo>
                    <a:pt x="444" y="463"/>
                  </a:lnTo>
                  <a:lnTo>
                    <a:pt x="451" y="447"/>
                  </a:lnTo>
                  <a:lnTo>
                    <a:pt x="562" y="442"/>
                  </a:lnTo>
                  <a:lnTo>
                    <a:pt x="562" y="430"/>
                  </a:lnTo>
                  <a:lnTo>
                    <a:pt x="558" y="420"/>
                  </a:lnTo>
                  <a:lnTo>
                    <a:pt x="553" y="411"/>
                  </a:lnTo>
                  <a:lnTo>
                    <a:pt x="550" y="405"/>
                  </a:lnTo>
                  <a:lnTo>
                    <a:pt x="543" y="397"/>
                  </a:lnTo>
                  <a:lnTo>
                    <a:pt x="472" y="397"/>
                  </a:lnTo>
                  <a:lnTo>
                    <a:pt x="465" y="390"/>
                  </a:lnTo>
                  <a:lnTo>
                    <a:pt x="468" y="381"/>
                  </a:lnTo>
                  <a:lnTo>
                    <a:pt x="477" y="375"/>
                  </a:lnTo>
                  <a:lnTo>
                    <a:pt x="469" y="366"/>
                  </a:lnTo>
                  <a:lnTo>
                    <a:pt x="469" y="361"/>
                  </a:lnTo>
                  <a:lnTo>
                    <a:pt x="468" y="352"/>
                  </a:lnTo>
                  <a:lnTo>
                    <a:pt x="468" y="340"/>
                  </a:lnTo>
                  <a:lnTo>
                    <a:pt x="466" y="330"/>
                  </a:lnTo>
                  <a:lnTo>
                    <a:pt x="465" y="312"/>
                  </a:lnTo>
                  <a:lnTo>
                    <a:pt x="454" y="304"/>
                  </a:lnTo>
                  <a:lnTo>
                    <a:pt x="451" y="295"/>
                  </a:lnTo>
                  <a:lnTo>
                    <a:pt x="453" y="286"/>
                  </a:lnTo>
                  <a:lnTo>
                    <a:pt x="456" y="277"/>
                  </a:lnTo>
                  <a:lnTo>
                    <a:pt x="465" y="271"/>
                  </a:lnTo>
                  <a:lnTo>
                    <a:pt x="450" y="267"/>
                  </a:lnTo>
                  <a:lnTo>
                    <a:pt x="435" y="261"/>
                  </a:lnTo>
                  <a:lnTo>
                    <a:pt x="415" y="259"/>
                  </a:lnTo>
                  <a:lnTo>
                    <a:pt x="397" y="261"/>
                  </a:lnTo>
                  <a:lnTo>
                    <a:pt x="384" y="259"/>
                  </a:lnTo>
                  <a:lnTo>
                    <a:pt x="373" y="255"/>
                  </a:lnTo>
                  <a:lnTo>
                    <a:pt x="363" y="249"/>
                  </a:lnTo>
                  <a:lnTo>
                    <a:pt x="358" y="243"/>
                  </a:lnTo>
                  <a:lnTo>
                    <a:pt x="357" y="235"/>
                  </a:lnTo>
                  <a:lnTo>
                    <a:pt x="360" y="229"/>
                  </a:lnTo>
                  <a:lnTo>
                    <a:pt x="360" y="220"/>
                  </a:lnTo>
                  <a:lnTo>
                    <a:pt x="345" y="211"/>
                  </a:lnTo>
                  <a:lnTo>
                    <a:pt x="342" y="204"/>
                  </a:lnTo>
                  <a:lnTo>
                    <a:pt x="336" y="198"/>
                  </a:lnTo>
                  <a:lnTo>
                    <a:pt x="330" y="193"/>
                  </a:lnTo>
                  <a:lnTo>
                    <a:pt x="327" y="186"/>
                  </a:lnTo>
                  <a:lnTo>
                    <a:pt x="325" y="178"/>
                  </a:lnTo>
                  <a:lnTo>
                    <a:pt x="324" y="172"/>
                  </a:lnTo>
                  <a:lnTo>
                    <a:pt x="324" y="162"/>
                  </a:lnTo>
                  <a:lnTo>
                    <a:pt x="321" y="148"/>
                  </a:lnTo>
                  <a:lnTo>
                    <a:pt x="313" y="142"/>
                  </a:lnTo>
                  <a:lnTo>
                    <a:pt x="304" y="139"/>
                  </a:lnTo>
                  <a:lnTo>
                    <a:pt x="306" y="132"/>
                  </a:lnTo>
                  <a:lnTo>
                    <a:pt x="310" y="126"/>
                  </a:lnTo>
                  <a:lnTo>
                    <a:pt x="316" y="124"/>
                  </a:lnTo>
                  <a:lnTo>
                    <a:pt x="322" y="121"/>
                  </a:lnTo>
                  <a:lnTo>
                    <a:pt x="321" y="112"/>
                  </a:lnTo>
                  <a:close/>
                </a:path>
              </a:pathLst>
            </a:custGeom>
            <a:solidFill>
              <a:srgbClr val="FFFFD7"/>
            </a:solidFill>
            <a:ln w="12700">
              <a:solidFill>
                <a:srgbClr val="4B4B4B"/>
              </a:solidFill>
              <a:round/>
              <a:headEnd/>
              <a:tailEnd/>
            </a:ln>
          </p:spPr>
          <p:txBody>
            <a:bodyPr/>
            <a:lstStyle/>
            <a:p>
              <a:endParaRPr lang="en-US"/>
            </a:p>
          </p:txBody>
        </p:sp>
        <p:sp>
          <p:nvSpPr>
            <p:cNvPr id="24730" name="Freeform 121"/>
            <p:cNvSpPr>
              <a:spLocks/>
            </p:cNvSpPr>
            <p:nvPr/>
          </p:nvSpPr>
          <p:spPr bwMode="auto">
            <a:xfrm>
              <a:off x="2391" y="2821"/>
              <a:ext cx="600" cy="443"/>
            </a:xfrm>
            <a:custGeom>
              <a:avLst/>
              <a:gdLst>
                <a:gd name="T0" fmla="*/ 1551380762 w 618"/>
                <a:gd name="T1" fmla="*/ 1020488466 h 474"/>
                <a:gd name="T2" fmla="*/ 1551380762 w 618"/>
                <a:gd name="T3" fmla="*/ 1020488466 h 474"/>
                <a:gd name="T4" fmla="*/ 1551380762 w 618"/>
                <a:gd name="T5" fmla="*/ 1020488466 h 474"/>
                <a:gd name="T6" fmla="*/ 1551380762 w 618"/>
                <a:gd name="T7" fmla="*/ 1020488466 h 474"/>
                <a:gd name="T8" fmla="*/ 1551380762 w 618"/>
                <a:gd name="T9" fmla="*/ 1020488466 h 474"/>
                <a:gd name="T10" fmla="*/ 1551380762 w 618"/>
                <a:gd name="T11" fmla="*/ 1020488466 h 474"/>
                <a:gd name="T12" fmla="*/ 1551380762 w 618"/>
                <a:gd name="T13" fmla="*/ 1020488466 h 474"/>
                <a:gd name="T14" fmla="*/ 1551380762 w 618"/>
                <a:gd name="T15" fmla="*/ 1020488466 h 474"/>
                <a:gd name="T16" fmla="*/ 0 w 618"/>
                <a:gd name="T17" fmla="*/ 1020488466 h 474"/>
                <a:gd name="T18" fmla="*/ 1551380762 w 618"/>
                <a:gd name="T19" fmla="*/ 1020488466 h 474"/>
                <a:gd name="T20" fmla="*/ 1551380762 w 618"/>
                <a:gd name="T21" fmla="*/ 1020488466 h 474"/>
                <a:gd name="T22" fmla="*/ 1551380762 w 618"/>
                <a:gd name="T23" fmla="*/ 0 h 474"/>
                <a:gd name="T24" fmla="*/ 1551380762 w 618"/>
                <a:gd name="T25" fmla="*/ 1020488466 h 474"/>
                <a:gd name="T26" fmla="*/ 1551380762 w 618"/>
                <a:gd name="T27" fmla="*/ 1020488466 h 474"/>
                <a:gd name="T28" fmla="*/ 1551380762 w 618"/>
                <a:gd name="T29" fmla="*/ 1020488466 h 474"/>
                <a:gd name="T30" fmla="*/ 1551380762 w 618"/>
                <a:gd name="T31" fmla="*/ 1020488466 h 474"/>
                <a:gd name="T32" fmla="*/ 1551380762 w 618"/>
                <a:gd name="T33" fmla="*/ 1020488466 h 474"/>
                <a:gd name="T34" fmla="*/ 1551380762 w 618"/>
                <a:gd name="T35" fmla="*/ 1020488466 h 474"/>
                <a:gd name="T36" fmla="*/ 1551380762 w 618"/>
                <a:gd name="T37" fmla="*/ 1020488466 h 474"/>
                <a:gd name="T38" fmla="*/ 1551380762 w 618"/>
                <a:gd name="T39" fmla="*/ 1020488466 h 474"/>
                <a:gd name="T40" fmla="*/ 1551380762 w 618"/>
                <a:gd name="T41" fmla="*/ 1020488466 h 474"/>
                <a:gd name="T42" fmla="*/ 1551380762 w 618"/>
                <a:gd name="T43" fmla="*/ 1020488466 h 474"/>
                <a:gd name="T44" fmla="*/ 1551380762 w 618"/>
                <a:gd name="T45" fmla="*/ 1020488466 h 474"/>
                <a:gd name="T46" fmla="*/ 1551380762 w 618"/>
                <a:gd name="T47" fmla="*/ 1020488466 h 474"/>
                <a:gd name="T48" fmla="*/ 1551380762 w 618"/>
                <a:gd name="T49" fmla="*/ 1020488466 h 474"/>
                <a:gd name="T50" fmla="*/ 1551380762 w 618"/>
                <a:gd name="T51" fmla="*/ 1020488466 h 474"/>
                <a:gd name="T52" fmla="*/ 1551380762 w 618"/>
                <a:gd name="T53" fmla="*/ 1020488466 h 474"/>
                <a:gd name="T54" fmla="*/ 1551380762 w 618"/>
                <a:gd name="T55" fmla="*/ 1020488466 h 474"/>
                <a:gd name="T56" fmla="*/ 1551380762 w 618"/>
                <a:gd name="T57" fmla="*/ 1020488466 h 474"/>
                <a:gd name="T58" fmla="*/ 1551380762 w 618"/>
                <a:gd name="T59" fmla="*/ 1020488466 h 474"/>
                <a:gd name="T60" fmla="*/ 1551380762 w 618"/>
                <a:gd name="T61" fmla="*/ 1020488466 h 474"/>
                <a:gd name="T62" fmla="*/ 1551380762 w 618"/>
                <a:gd name="T63" fmla="*/ 1020488466 h 474"/>
                <a:gd name="T64" fmla="*/ 1551380762 w 618"/>
                <a:gd name="T65" fmla="*/ 1020488466 h 474"/>
                <a:gd name="T66" fmla="*/ 1551380762 w 618"/>
                <a:gd name="T67" fmla="*/ 1020488466 h 474"/>
                <a:gd name="T68" fmla="*/ 1551380762 w 618"/>
                <a:gd name="T69" fmla="*/ 1020488466 h 474"/>
                <a:gd name="T70" fmla="*/ 1551380762 w 618"/>
                <a:gd name="T71" fmla="*/ 1020488466 h 474"/>
                <a:gd name="T72" fmla="*/ 1551380762 w 618"/>
                <a:gd name="T73" fmla="*/ 1020488466 h 474"/>
                <a:gd name="T74" fmla="*/ 1551380762 w 618"/>
                <a:gd name="T75" fmla="*/ 1020488466 h 474"/>
                <a:gd name="T76" fmla="*/ 1551380762 w 618"/>
                <a:gd name="T77" fmla="*/ 1020488466 h 474"/>
                <a:gd name="T78" fmla="*/ 1551380762 w 618"/>
                <a:gd name="T79" fmla="*/ 1020488466 h 474"/>
                <a:gd name="T80" fmla="*/ 1551380762 w 618"/>
                <a:gd name="T81" fmla="*/ 1020488466 h 474"/>
                <a:gd name="T82" fmla="*/ 1551380762 w 618"/>
                <a:gd name="T83" fmla="*/ 1020488466 h 474"/>
                <a:gd name="T84" fmla="*/ 1551380762 w 618"/>
                <a:gd name="T85" fmla="*/ 1020488466 h 474"/>
                <a:gd name="T86" fmla="*/ 1551380762 w 618"/>
                <a:gd name="T87" fmla="*/ 1020488466 h 474"/>
                <a:gd name="T88" fmla="*/ 1551380762 w 618"/>
                <a:gd name="T89" fmla="*/ 1020488466 h 474"/>
                <a:gd name="T90" fmla="*/ 1551380762 w 618"/>
                <a:gd name="T91" fmla="*/ 1020488466 h 474"/>
                <a:gd name="T92" fmla="*/ 1551380762 w 618"/>
                <a:gd name="T93" fmla="*/ 1020488466 h 474"/>
                <a:gd name="T94" fmla="*/ 1551380762 w 618"/>
                <a:gd name="T95" fmla="*/ 1020488466 h 474"/>
                <a:gd name="T96" fmla="*/ 1551380762 w 618"/>
                <a:gd name="T97" fmla="*/ 1020488466 h 474"/>
                <a:gd name="T98" fmla="*/ 1551380762 w 618"/>
                <a:gd name="T99" fmla="*/ 1020488466 h 474"/>
                <a:gd name="T100" fmla="*/ 1551380762 w 618"/>
                <a:gd name="T101" fmla="*/ 1020488466 h 474"/>
                <a:gd name="T102" fmla="*/ 1551380762 w 618"/>
                <a:gd name="T103" fmla="*/ 1020488466 h 474"/>
                <a:gd name="T104" fmla="*/ 1551380762 w 618"/>
                <a:gd name="T105" fmla="*/ 1020488466 h 474"/>
                <a:gd name="T106" fmla="*/ 1551380762 w 618"/>
                <a:gd name="T107" fmla="*/ 1020488466 h 474"/>
                <a:gd name="T108" fmla="*/ 1551380762 w 618"/>
                <a:gd name="T109" fmla="*/ 1020488466 h 474"/>
                <a:gd name="T110" fmla="*/ 1551380762 w 618"/>
                <a:gd name="T111" fmla="*/ 1020488466 h 474"/>
                <a:gd name="T112" fmla="*/ 1551380762 w 618"/>
                <a:gd name="T113" fmla="*/ 1020488466 h 474"/>
                <a:gd name="T114" fmla="*/ 1551380762 w 618"/>
                <a:gd name="T115" fmla="*/ 1020488466 h 4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8"/>
                <a:gd name="T175" fmla="*/ 0 h 474"/>
                <a:gd name="T176" fmla="*/ 618 w 618"/>
                <a:gd name="T177" fmla="*/ 474 h 4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8" h="474">
                  <a:moveTo>
                    <a:pt x="63" y="115"/>
                  </a:moveTo>
                  <a:lnTo>
                    <a:pt x="66" y="111"/>
                  </a:lnTo>
                  <a:lnTo>
                    <a:pt x="64" y="103"/>
                  </a:lnTo>
                  <a:lnTo>
                    <a:pt x="61" y="97"/>
                  </a:lnTo>
                  <a:lnTo>
                    <a:pt x="63" y="90"/>
                  </a:lnTo>
                  <a:lnTo>
                    <a:pt x="57" y="84"/>
                  </a:lnTo>
                  <a:lnTo>
                    <a:pt x="57" y="76"/>
                  </a:lnTo>
                  <a:lnTo>
                    <a:pt x="57" y="69"/>
                  </a:lnTo>
                  <a:lnTo>
                    <a:pt x="54" y="61"/>
                  </a:lnTo>
                  <a:lnTo>
                    <a:pt x="45" y="60"/>
                  </a:lnTo>
                  <a:lnTo>
                    <a:pt x="45" y="52"/>
                  </a:lnTo>
                  <a:lnTo>
                    <a:pt x="34" y="45"/>
                  </a:lnTo>
                  <a:lnTo>
                    <a:pt x="30" y="40"/>
                  </a:lnTo>
                  <a:lnTo>
                    <a:pt x="25" y="30"/>
                  </a:lnTo>
                  <a:lnTo>
                    <a:pt x="15" y="27"/>
                  </a:lnTo>
                  <a:lnTo>
                    <a:pt x="6" y="22"/>
                  </a:lnTo>
                  <a:lnTo>
                    <a:pt x="0" y="15"/>
                  </a:lnTo>
                  <a:lnTo>
                    <a:pt x="0" y="3"/>
                  </a:lnTo>
                  <a:lnTo>
                    <a:pt x="102" y="3"/>
                  </a:lnTo>
                  <a:lnTo>
                    <a:pt x="105" y="18"/>
                  </a:lnTo>
                  <a:lnTo>
                    <a:pt x="127" y="18"/>
                  </a:lnTo>
                  <a:lnTo>
                    <a:pt x="129" y="12"/>
                  </a:lnTo>
                  <a:lnTo>
                    <a:pt x="157" y="1"/>
                  </a:lnTo>
                  <a:lnTo>
                    <a:pt x="195" y="0"/>
                  </a:lnTo>
                  <a:lnTo>
                    <a:pt x="213" y="24"/>
                  </a:lnTo>
                  <a:lnTo>
                    <a:pt x="219" y="19"/>
                  </a:lnTo>
                  <a:lnTo>
                    <a:pt x="276" y="88"/>
                  </a:lnTo>
                  <a:lnTo>
                    <a:pt x="277" y="108"/>
                  </a:lnTo>
                  <a:lnTo>
                    <a:pt x="309" y="117"/>
                  </a:lnTo>
                  <a:lnTo>
                    <a:pt x="328" y="147"/>
                  </a:lnTo>
                  <a:lnTo>
                    <a:pt x="348" y="157"/>
                  </a:lnTo>
                  <a:lnTo>
                    <a:pt x="354" y="177"/>
                  </a:lnTo>
                  <a:lnTo>
                    <a:pt x="505" y="172"/>
                  </a:lnTo>
                  <a:lnTo>
                    <a:pt x="508" y="180"/>
                  </a:lnTo>
                  <a:lnTo>
                    <a:pt x="516" y="183"/>
                  </a:lnTo>
                  <a:lnTo>
                    <a:pt x="523" y="183"/>
                  </a:lnTo>
                  <a:lnTo>
                    <a:pt x="535" y="180"/>
                  </a:lnTo>
                  <a:lnTo>
                    <a:pt x="543" y="175"/>
                  </a:lnTo>
                  <a:lnTo>
                    <a:pt x="556" y="175"/>
                  </a:lnTo>
                  <a:lnTo>
                    <a:pt x="574" y="174"/>
                  </a:lnTo>
                  <a:lnTo>
                    <a:pt x="579" y="177"/>
                  </a:lnTo>
                  <a:lnTo>
                    <a:pt x="588" y="180"/>
                  </a:lnTo>
                  <a:lnTo>
                    <a:pt x="609" y="180"/>
                  </a:lnTo>
                  <a:lnTo>
                    <a:pt x="618" y="172"/>
                  </a:lnTo>
                  <a:lnTo>
                    <a:pt x="585" y="277"/>
                  </a:lnTo>
                  <a:lnTo>
                    <a:pt x="580" y="291"/>
                  </a:lnTo>
                  <a:lnTo>
                    <a:pt x="577" y="307"/>
                  </a:lnTo>
                  <a:lnTo>
                    <a:pt x="574" y="318"/>
                  </a:lnTo>
                  <a:lnTo>
                    <a:pt x="570" y="327"/>
                  </a:lnTo>
                  <a:lnTo>
                    <a:pt x="573" y="336"/>
                  </a:lnTo>
                  <a:lnTo>
                    <a:pt x="568" y="336"/>
                  </a:lnTo>
                  <a:lnTo>
                    <a:pt x="556" y="343"/>
                  </a:lnTo>
                  <a:lnTo>
                    <a:pt x="559" y="388"/>
                  </a:lnTo>
                  <a:lnTo>
                    <a:pt x="541" y="388"/>
                  </a:lnTo>
                  <a:lnTo>
                    <a:pt x="543" y="436"/>
                  </a:lnTo>
                  <a:lnTo>
                    <a:pt x="439" y="474"/>
                  </a:lnTo>
                  <a:lnTo>
                    <a:pt x="438" y="462"/>
                  </a:lnTo>
                  <a:lnTo>
                    <a:pt x="430" y="457"/>
                  </a:lnTo>
                  <a:lnTo>
                    <a:pt x="426" y="463"/>
                  </a:lnTo>
                  <a:lnTo>
                    <a:pt x="421" y="471"/>
                  </a:lnTo>
                  <a:lnTo>
                    <a:pt x="408" y="460"/>
                  </a:lnTo>
                  <a:lnTo>
                    <a:pt x="406" y="453"/>
                  </a:lnTo>
                  <a:lnTo>
                    <a:pt x="397" y="447"/>
                  </a:lnTo>
                  <a:lnTo>
                    <a:pt x="394" y="441"/>
                  </a:lnTo>
                  <a:lnTo>
                    <a:pt x="331" y="444"/>
                  </a:lnTo>
                  <a:lnTo>
                    <a:pt x="331" y="441"/>
                  </a:lnTo>
                  <a:lnTo>
                    <a:pt x="316" y="441"/>
                  </a:lnTo>
                  <a:lnTo>
                    <a:pt x="309" y="448"/>
                  </a:lnTo>
                  <a:lnTo>
                    <a:pt x="304" y="445"/>
                  </a:lnTo>
                  <a:lnTo>
                    <a:pt x="304" y="433"/>
                  </a:lnTo>
                  <a:lnTo>
                    <a:pt x="300" y="423"/>
                  </a:lnTo>
                  <a:lnTo>
                    <a:pt x="295" y="414"/>
                  </a:lnTo>
                  <a:lnTo>
                    <a:pt x="292" y="408"/>
                  </a:lnTo>
                  <a:lnTo>
                    <a:pt x="285" y="400"/>
                  </a:lnTo>
                  <a:lnTo>
                    <a:pt x="214" y="400"/>
                  </a:lnTo>
                  <a:lnTo>
                    <a:pt x="207" y="393"/>
                  </a:lnTo>
                  <a:lnTo>
                    <a:pt x="210" y="384"/>
                  </a:lnTo>
                  <a:lnTo>
                    <a:pt x="219" y="378"/>
                  </a:lnTo>
                  <a:lnTo>
                    <a:pt x="211" y="369"/>
                  </a:lnTo>
                  <a:lnTo>
                    <a:pt x="211" y="364"/>
                  </a:lnTo>
                  <a:lnTo>
                    <a:pt x="210" y="355"/>
                  </a:lnTo>
                  <a:lnTo>
                    <a:pt x="210" y="343"/>
                  </a:lnTo>
                  <a:lnTo>
                    <a:pt x="208" y="333"/>
                  </a:lnTo>
                  <a:lnTo>
                    <a:pt x="207" y="315"/>
                  </a:lnTo>
                  <a:lnTo>
                    <a:pt x="196" y="307"/>
                  </a:lnTo>
                  <a:lnTo>
                    <a:pt x="193" y="298"/>
                  </a:lnTo>
                  <a:lnTo>
                    <a:pt x="195" y="289"/>
                  </a:lnTo>
                  <a:lnTo>
                    <a:pt x="198" y="280"/>
                  </a:lnTo>
                  <a:lnTo>
                    <a:pt x="207" y="274"/>
                  </a:lnTo>
                  <a:lnTo>
                    <a:pt x="192" y="270"/>
                  </a:lnTo>
                  <a:lnTo>
                    <a:pt x="177" y="264"/>
                  </a:lnTo>
                  <a:lnTo>
                    <a:pt x="157" y="262"/>
                  </a:lnTo>
                  <a:lnTo>
                    <a:pt x="139" y="264"/>
                  </a:lnTo>
                  <a:lnTo>
                    <a:pt x="126" y="262"/>
                  </a:lnTo>
                  <a:lnTo>
                    <a:pt x="115" y="258"/>
                  </a:lnTo>
                  <a:lnTo>
                    <a:pt x="105" y="252"/>
                  </a:lnTo>
                  <a:lnTo>
                    <a:pt x="100" y="246"/>
                  </a:lnTo>
                  <a:lnTo>
                    <a:pt x="99" y="238"/>
                  </a:lnTo>
                  <a:lnTo>
                    <a:pt x="102" y="232"/>
                  </a:lnTo>
                  <a:lnTo>
                    <a:pt x="102" y="223"/>
                  </a:lnTo>
                  <a:lnTo>
                    <a:pt x="87" y="214"/>
                  </a:lnTo>
                  <a:lnTo>
                    <a:pt x="84" y="207"/>
                  </a:lnTo>
                  <a:lnTo>
                    <a:pt x="78" y="201"/>
                  </a:lnTo>
                  <a:lnTo>
                    <a:pt x="72" y="196"/>
                  </a:lnTo>
                  <a:lnTo>
                    <a:pt x="69" y="189"/>
                  </a:lnTo>
                  <a:lnTo>
                    <a:pt x="67" y="181"/>
                  </a:lnTo>
                  <a:lnTo>
                    <a:pt x="66" y="175"/>
                  </a:lnTo>
                  <a:lnTo>
                    <a:pt x="66" y="165"/>
                  </a:lnTo>
                  <a:lnTo>
                    <a:pt x="63" y="151"/>
                  </a:lnTo>
                  <a:lnTo>
                    <a:pt x="55" y="145"/>
                  </a:lnTo>
                  <a:lnTo>
                    <a:pt x="46" y="142"/>
                  </a:lnTo>
                  <a:lnTo>
                    <a:pt x="48" y="135"/>
                  </a:lnTo>
                  <a:lnTo>
                    <a:pt x="52" y="129"/>
                  </a:lnTo>
                  <a:lnTo>
                    <a:pt x="58" y="127"/>
                  </a:lnTo>
                  <a:lnTo>
                    <a:pt x="64" y="124"/>
                  </a:lnTo>
                  <a:lnTo>
                    <a:pt x="63" y="115"/>
                  </a:lnTo>
                  <a:close/>
                </a:path>
              </a:pathLst>
            </a:custGeom>
            <a:solidFill>
              <a:srgbClr val="FFFFD7"/>
            </a:solidFill>
            <a:ln w="12700">
              <a:solidFill>
                <a:srgbClr val="4B4B4B"/>
              </a:solidFill>
              <a:round/>
              <a:headEnd/>
              <a:tailEnd/>
            </a:ln>
          </p:spPr>
          <p:txBody>
            <a:bodyPr/>
            <a:lstStyle/>
            <a:p>
              <a:endParaRPr lang="en-US"/>
            </a:p>
          </p:txBody>
        </p:sp>
        <p:sp>
          <p:nvSpPr>
            <p:cNvPr id="24731" name="Freeform 122"/>
            <p:cNvSpPr>
              <a:spLocks/>
            </p:cNvSpPr>
            <p:nvPr/>
          </p:nvSpPr>
          <p:spPr bwMode="auto">
            <a:xfrm>
              <a:off x="2135" y="3181"/>
              <a:ext cx="680" cy="366"/>
            </a:xfrm>
            <a:custGeom>
              <a:avLst/>
              <a:gdLst>
                <a:gd name="T0" fmla="*/ 204688714 w 842"/>
                <a:gd name="T1" fmla="*/ 724478358 h 404"/>
                <a:gd name="T2" fmla="*/ 204688714 w 842"/>
                <a:gd name="T3" fmla="*/ 724478358 h 404"/>
                <a:gd name="T4" fmla="*/ 204688714 w 842"/>
                <a:gd name="T5" fmla="*/ 724478358 h 404"/>
                <a:gd name="T6" fmla="*/ 204688714 w 842"/>
                <a:gd name="T7" fmla="*/ 724478358 h 404"/>
                <a:gd name="T8" fmla="*/ 204688714 w 842"/>
                <a:gd name="T9" fmla="*/ 724478358 h 404"/>
                <a:gd name="T10" fmla="*/ 204688714 w 842"/>
                <a:gd name="T11" fmla="*/ 724478358 h 404"/>
                <a:gd name="T12" fmla="*/ 204688714 w 842"/>
                <a:gd name="T13" fmla="*/ 724478358 h 404"/>
                <a:gd name="T14" fmla="*/ 204688714 w 842"/>
                <a:gd name="T15" fmla="*/ 724478358 h 404"/>
                <a:gd name="T16" fmla="*/ 204688714 w 842"/>
                <a:gd name="T17" fmla="*/ 724478358 h 404"/>
                <a:gd name="T18" fmla="*/ 204688714 w 842"/>
                <a:gd name="T19" fmla="*/ 724478358 h 404"/>
                <a:gd name="T20" fmla="*/ 204688714 w 842"/>
                <a:gd name="T21" fmla="*/ 724478358 h 404"/>
                <a:gd name="T22" fmla="*/ 204688714 w 842"/>
                <a:gd name="T23" fmla="*/ 724478358 h 404"/>
                <a:gd name="T24" fmla="*/ 204688714 w 842"/>
                <a:gd name="T25" fmla="*/ 724478358 h 404"/>
                <a:gd name="T26" fmla="*/ 204688714 w 842"/>
                <a:gd name="T27" fmla="*/ 724478358 h 404"/>
                <a:gd name="T28" fmla="*/ 204688714 w 842"/>
                <a:gd name="T29" fmla="*/ 724478358 h 404"/>
                <a:gd name="T30" fmla="*/ 204688714 w 842"/>
                <a:gd name="T31" fmla="*/ 724478358 h 404"/>
                <a:gd name="T32" fmla="*/ 204688714 w 842"/>
                <a:gd name="T33" fmla="*/ 724478358 h 404"/>
                <a:gd name="T34" fmla="*/ 204688714 w 842"/>
                <a:gd name="T35" fmla="*/ 724478358 h 404"/>
                <a:gd name="T36" fmla="*/ 204688714 w 842"/>
                <a:gd name="T37" fmla="*/ 724478358 h 404"/>
                <a:gd name="T38" fmla="*/ 204688714 w 842"/>
                <a:gd name="T39" fmla="*/ 724478358 h 404"/>
                <a:gd name="T40" fmla="*/ 204688714 w 842"/>
                <a:gd name="T41" fmla="*/ 724478358 h 404"/>
                <a:gd name="T42" fmla="*/ 204688714 w 842"/>
                <a:gd name="T43" fmla="*/ 724478358 h 404"/>
                <a:gd name="T44" fmla="*/ 204688714 w 842"/>
                <a:gd name="T45" fmla="*/ 724478358 h 404"/>
                <a:gd name="T46" fmla="*/ 204688714 w 842"/>
                <a:gd name="T47" fmla="*/ 724478358 h 404"/>
                <a:gd name="T48" fmla="*/ 204688714 w 842"/>
                <a:gd name="T49" fmla="*/ 724478358 h 404"/>
                <a:gd name="T50" fmla="*/ 204688714 w 842"/>
                <a:gd name="T51" fmla="*/ 724478358 h 404"/>
                <a:gd name="T52" fmla="*/ 204688714 w 842"/>
                <a:gd name="T53" fmla="*/ 724478358 h 404"/>
                <a:gd name="T54" fmla="*/ 204688714 w 842"/>
                <a:gd name="T55" fmla="*/ 724478358 h 404"/>
                <a:gd name="T56" fmla="*/ 204688714 w 842"/>
                <a:gd name="T57" fmla="*/ 724478358 h 404"/>
                <a:gd name="T58" fmla="*/ 204688714 w 842"/>
                <a:gd name="T59" fmla="*/ 724478358 h 404"/>
                <a:gd name="T60" fmla="*/ 204688714 w 842"/>
                <a:gd name="T61" fmla="*/ 724478358 h 404"/>
                <a:gd name="T62" fmla="*/ 204688714 w 842"/>
                <a:gd name="T63" fmla="*/ 724478358 h 404"/>
                <a:gd name="T64" fmla="*/ 204688714 w 842"/>
                <a:gd name="T65" fmla="*/ 724478358 h 404"/>
                <a:gd name="T66" fmla="*/ 204688714 w 842"/>
                <a:gd name="T67" fmla="*/ 724478358 h 404"/>
                <a:gd name="T68" fmla="*/ 204688714 w 842"/>
                <a:gd name="T69" fmla="*/ 724478358 h 404"/>
                <a:gd name="T70" fmla="*/ 204688714 w 842"/>
                <a:gd name="T71" fmla="*/ 724478358 h 404"/>
                <a:gd name="T72" fmla="*/ 204688714 w 842"/>
                <a:gd name="T73" fmla="*/ 724478358 h 404"/>
                <a:gd name="T74" fmla="*/ 204688714 w 842"/>
                <a:gd name="T75" fmla="*/ 724478358 h 404"/>
                <a:gd name="T76" fmla="*/ 204688714 w 842"/>
                <a:gd name="T77" fmla="*/ 724478358 h 404"/>
                <a:gd name="T78" fmla="*/ 204688714 w 842"/>
                <a:gd name="T79" fmla="*/ 724478358 h 404"/>
                <a:gd name="T80" fmla="*/ 204688714 w 842"/>
                <a:gd name="T81" fmla="*/ 724478358 h 404"/>
                <a:gd name="T82" fmla="*/ 204688714 w 842"/>
                <a:gd name="T83" fmla="*/ 724478358 h 404"/>
                <a:gd name="T84" fmla="*/ 204688714 w 842"/>
                <a:gd name="T85" fmla="*/ 724478358 h 404"/>
                <a:gd name="T86" fmla="*/ 204688714 w 842"/>
                <a:gd name="T87" fmla="*/ 724478358 h 404"/>
                <a:gd name="T88" fmla="*/ 204688714 w 842"/>
                <a:gd name="T89" fmla="*/ 724478358 h 404"/>
                <a:gd name="T90" fmla="*/ 204688714 w 842"/>
                <a:gd name="T91" fmla="*/ 724478358 h 404"/>
                <a:gd name="T92" fmla="*/ 204688714 w 842"/>
                <a:gd name="T93" fmla="*/ 724478358 h 404"/>
                <a:gd name="T94" fmla="*/ 204688714 w 842"/>
                <a:gd name="T95" fmla="*/ 724478358 h 404"/>
                <a:gd name="T96" fmla="*/ 204688714 w 842"/>
                <a:gd name="T97" fmla="*/ 724478358 h 404"/>
                <a:gd name="T98" fmla="*/ 204688714 w 842"/>
                <a:gd name="T99" fmla="*/ 724478358 h 404"/>
                <a:gd name="T100" fmla="*/ 204688714 w 842"/>
                <a:gd name="T101" fmla="*/ 724478358 h 4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2"/>
                <a:gd name="T154" fmla="*/ 0 h 404"/>
                <a:gd name="T155" fmla="*/ 842 w 842"/>
                <a:gd name="T156" fmla="*/ 404 h 4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2" h="404">
                  <a:moveTo>
                    <a:pt x="158" y="404"/>
                  </a:moveTo>
                  <a:lnTo>
                    <a:pt x="142" y="392"/>
                  </a:lnTo>
                  <a:lnTo>
                    <a:pt x="127" y="396"/>
                  </a:lnTo>
                  <a:lnTo>
                    <a:pt x="124" y="387"/>
                  </a:lnTo>
                  <a:lnTo>
                    <a:pt x="137" y="383"/>
                  </a:lnTo>
                  <a:lnTo>
                    <a:pt x="136" y="374"/>
                  </a:lnTo>
                  <a:lnTo>
                    <a:pt x="145" y="368"/>
                  </a:lnTo>
                  <a:lnTo>
                    <a:pt x="152" y="357"/>
                  </a:lnTo>
                  <a:lnTo>
                    <a:pt x="155" y="348"/>
                  </a:lnTo>
                  <a:lnTo>
                    <a:pt x="161" y="344"/>
                  </a:lnTo>
                  <a:lnTo>
                    <a:pt x="164" y="353"/>
                  </a:lnTo>
                  <a:lnTo>
                    <a:pt x="169" y="360"/>
                  </a:lnTo>
                  <a:lnTo>
                    <a:pt x="178" y="362"/>
                  </a:lnTo>
                  <a:lnTo>
                    <a:pt x="188" y="360"/>
                  </a:lnTo>
                  <a:lnTo>
                    <a:pt x="190" y="353"/>
                  </a:lnTo>
                  <a:lnTo>
                    <a:pt x="188" y="342"/>
                  </a:lnTo>
                  <a:lnTo>
                    <a:pt x="188" y="330"/>
                  </a:lnTo>
                  <a:lnTo>
                    <a:pt x="182" y="324"/>
                  </a:lnTo>
                  <a:lnTo>
                    <a:pt x="184" y="314"/>
                  </a:lnTo>
                  <a:lnTo>
                    <a:pt x="179" y="309"/>
                  </a:lnTo>
                  <a:lnTo>
                    <a:pt x="169" y="312"/>
                  </a:lnTo>
                  <a:lnTo>
                    <a:pt x="157" y="315"/>
                  </a:lnTo>
                  <a:lnTo>
                    <a:pt x="145" y="311"/>
                  </a:lnTo>
                  <a:lnTo>
                    <a:pt x="134" y="306"/>
                  </a:lnTo>
                  <a:lnTo>
                    <a:pt x="112" y="306"/>
                  </a:lnTo>
                  <a:lnTo>
                    <a:pt x="103" y="314"/>
                  </a:lnTo>
                  <a:lnTo>
                    <a:pt x="94" y="321"/>
                  </a:lnTo>
                  <a:lnTo>
                    <a:pt x="83" y="326"/>
                  </a:lnTo>
                  <a:lnTo>
                    <a:pt x="62" y="326"/>
                  </a:lnTo>
                  <a:lnTo>
                    <a:pt x="49" y="324"/>
                  </a:lnTo>
                  <a:lnTo>
                    <a:pt x="43" y="315"/>
                  </a:lnTo>
                  <a:lnTo>
                    <a:pt x="55" y="315"/>
                  </a:lnTo>
                  <a:lnTo>
                    <a:pt x="59" y="303"/>
                  </a:lnTo>
                  <a:lnTo>
                    <a:pt x="44" y="302"/>
                  </a:lnTo>
                  <a:lnTo>
                    <a:pt x="25" y="308"/>
                  </a:lnTo>
                  <a:lnTo>
                    <a:pt x="2" y="155"/>
                  </a:lnTo>
                  <a:lnTo>
                    <a:pt x="0" y="146"/>
                  </a:lnTo>
                  <a:lnTo>
                    <a:pt x="14" y="144"/>
                  </a:lnTo>
                  <a:lnTo>
                    <a:pt x="46" y="55"/>
                  </a:lnTo>
                  <a:lnTo>
                    <a:pt x="92" y="55"/>
                  </a:lnTo>
                  <a:lnTo>
                    <a:pt x="107" y="71"/>
                  </a:lnTo>
                  <a:lnTo>
                    <a:pt x="126" y="59"/>
                  </a:lnTo>
                  <a:lnTo>
                    <a:pt x="191" y="86"/>
                  </a:lnTo>
                  <a:lnTo>
                    <a:pt x="211" y="65"/>
                  </a:lnTo>
                  <a:lnTo>
                    <a:pt x="209" y="56"/>
                  </a:lnTo>
                  <a:lnTo>
                    <a:pt x="237" y="37"/>
                  </a:lnTo>
                  <a:lnTo>
                    <a:pt x="249" y="36"/>
                  </a:lnTo>
                  <a:lnTo>
                    <a:pt x="245" y="28"/>
                  </a:lnTo>
                  <a:lnTo>
                    <a:pt x="247" y="16"/>
                  </a:lnTo>
                  <a:lnTo>
                    <a:pt x="255" y="14"/>
                  </a:lnTo>
                  <a:lnTo>
                    <a:pt x="265" y="9"/>
                  </a:lnTo>
                  <a:lnTo>
                    <a:pt x="280" y="2"/>
                  </a:lnTo>
                  <a:lnTo>
                    <a:pt x="287" y="0"/>
                  </a:lnTo>
                  <a:lnTo>
                    <a:pt x="299" y="3"/>
                  </a:lnTo>
                  <a:lnTo>
                    <a:pt x="305" y="5"/>
                  </a:lnTo>
                  <a:lnTo>
                    <a:pt x="310" y="2"/>
                  </a:lnTo>
                  <a:lnTo>
                    <a:pt x="313" y="0"/>
                  </a:lnTo>
                  <a:lnTo>
                    <a:pt x="319" y="3"/>
                  </a:lnTo>
                  <a:lnTo>
                    <a:pt x="324" y="9"/>
                  </a:lnTo>
                  <a:lnTo>
                    <a:pt x="334" y="11"/>
                  </a:lnTo>
                  <a:lnTo>
                    <a:pt x="337" y="18"/>
                  </a:lnTo>
                  <a:lnTo>
                    <a:pt x="342" y="18"/>
                  </a:lnTo>
                  <a:lnTo>
                    <a:pt x="348" y="11"/>
                  </a:lnTo>
                  <a:lnTo>
                    <a:pt x="359" y="14"/>
                  </a:lnTo>
                  <a:lnTo>
                    <a:pt x="366" y="18"/>
                  </a:lnTo>
                  <a:lnTo>
                    <a:pt x="368" y="28"/>
                  </a:lnTo>
                  <a:lnTo>
                    <a:pt x="370" y="31"/>
                  </a:lnTo>
                  <a:lnTo>
                    <a:pt x="374" y="40"/>
                  </a:lnTo>
                  <a:lnTo>
                    <a:pt x="389" y="59"/>
                  </a:lnTo>
                  <a:lnTo>
                    <a:pt x="404" y="55"/>
                  </a:lnTo>
                  <a:lnTo>
                    <a:pt x="413" y="55"/>
                  </a:lnTo>
                  <a:lnTo>
                    <a:pt x="418" y="59"/>
                  </a:lnTo>
                  <a:lnTo>
                    <a:pt x="420" y="64"/>
                  </a:lnTo>
                  <a:lnTo>
                    <a:pt x="420" y="71"/>
                  </a:lnTo>
                  <a:lnTo>
                    <a:pt x="422" y="78"/>
                  </a:lnTo>
                  <a:lnTo>
                    <a:pt x="431" y="93"/>
                  </a:lnTo>
                  <a:lnTo>
                    <a:pt x="528" y="92"/>
                  </a:lnTo>
                  <a:lnTo>
                    <a:pt x="526" y="87"/>
                  </a:lnTo>
                  <a:lnTo>
                    <a:pt x="539" y="84"/>
                  </a:lnTo>
                  <a:lnTo>
                    <a:pt x="548" y="67"/>
                  </a:lnTo>
                  <a:lnTo>
                    <a:pt x="681" y="62"/>
                  </a:lnTo>
                  <a:lnTo>
                    <a:pt x="686" y="65"/>
                  </a:lnTo>
                  <a:lnTo>
                    <a:pt x="694" y="57"/>
                  </a:lnTo>
                  <a:lnTo>
                    <a:pt x="712" y="57"/>
                  </a:lnTo>
                  <a:lnTo>
                    <a:pt x="712" y="62"/>
                  </a:lnTo>
                  <a:lnTo>
                    <a:pt x="787" y="59"/>
                  </a:lnTo>
                  <a:lnTo>
                    <a:pt x="796" y="66"/>
                  </a:lnTo>
                  <a:lnTo>
                    <a:pt x="805" y="69"/>
                  </a:lnTo>
                  <a:lnTo>
                    <a:pt x="806" y="80"/>
                  </a:lnTo>
                  <a:lnTo>
                    <a:pt x="823" y="89"/>
                  </a:lnTo>
                  <a:lnTo>
                    <a:pt x="833" y="77"/>
                  </a:lnTo>
                  <a:lnTo>
                    <a:pt x="842" y="78"/>
                  </a:lnTo>
                  <a:lnTo>
                    <a:pt x="842" y="92"/>
                  </a:lnTo>
                  <a:lnTo>
                    <a:pt x="832" y="111"/>
                  </a:lnTo>
                  <a:lnTo>
                    <a:pt x="832" y="120"/>
                  </a:lnTo>
                  <a:lnTo>
                    <a:pt x="808" y="123"/>
                  </a:lnTo>
                  <a:lnTo>
                    <a:pt x="800" y="135"/>
                  </a:lnTo>
                  <a:lnTo>
                    <a:pt x="805" y="143"/>
                  </a:lnTo>
                  <a:lnTo>
                    <a:pt x="805" y="153"/>
                  </a:lnTo>
                  <a:lnTo>
                    <a:pt x="401" y="185"/>
                  </a:lnTo>
                  <a:lnTo>
                    <a:pt x="311" y="290"/>
                  </a:lnTo>
                  <a:lnTo>
                    <a:pt x="158" y="404"/>
                  </a:lnTo>
                  <a:close/>
                </a:path>
              </a:pathLst>
            </a:custGeom>
            <a:solidFill>
              <a:srgbClr val="FFFFD7"/>
            </a:solidFill>
            <a:ln w="12700">
              <a:solidFill>
                <a:srgbClr val="4B4B4B"/>
              </a:solidFill>
              <a:round/>
              <a:headEnd/>
              <a:tailEnd/>
            </a:ln>
          </p:spPr>
          <p:txBody>
            <a:bodyPr/>
            <a:lstStyle/>
            <a:p>
              <a:endParaRPr lang="en-US"/>
            </a:p>
          </p:txBody>
        </p:sp>
        <p:sp>
          <p:nvSpPr>
            <p:cNvPr id="24732" name="Freeform 123"/>
            <p:cNvSpPr>
              <a:spLocks/>
            </p:cNvSpPr>
            <p:nvPr/>
          </p:nvSpPr>
          <p:spPr bwMode="auto">
            <a:xfrm>
              <a:off x="2612" y="3319"/>
              <a:ext cx="325" cy="256"/>
            </a:xfrm>
            <a:custGeom>
              <a:avLst/>
              <a:gdLst>
                <a:gd name="T0" fmla="*/ 0 w 335"/>
                <a:gd name="T1" fmla="*/ 1016976193 h 274"/>
                <a:gd name="T2" fmla="*/ 1538693285 w 335"/>
                <a:gd name="T3" fmla="*/ 1016976193 h 274"/>
                <a:gd name="T4" fmla="*/ 1538693285 w 335"/>
                <a:gd name="T5" fmla="*/ 1016976193 h 274"/>
                <a:gd name="T6" fmla="*/ 1538693285 w 335"/>
                <a:gd name="T7" fmla="*/ 1016976193 h 274"/>
                <a:gd name="T8" fmla="*/ 1538693285 w 335"/>
                <a:gd name="T9" fmla="*/ 1016976193 h 274"/>
                <a:gd name="T10" fmla="*/ 1538693285 w 335"/>
                <a:gd name="T11" fmla="*/ 1016976193 h 274"/>
                <a:gd name="T12" fmla="*/ 1538693285 w 335"/>
                <a:gd name="T13" fmla="*/ 1016976193 h 274"/>
                <a:gd name="T14" fmla="*/ 1538693285 w 335"/>
                <a:gd name="T15" fmla="*/ 1016976193 h 274"/>
                <a:gd name="T16" fmla="*/ 1538693285 w 335"/>
                <a:gd name="T17" fmla="*/ 1016976193 h 274"/>
                <a:gd name="T18" fmla="*/ 1538693285 w 335"/>
                <a:gd name="T19" fmla="*/ 1016976193 h 274"/>
                <a:gd name="T20" fmla="*/ 1538693285 w 335"/>
                <a:gd name="T21" fmla="*/ 1016976193 h 274"/>
                <a:gd name="T22" fmla="*/ 1538693285 w 335"/>
                <a:gd name="T23" fmla="*/ 1016976193 h 274"/>
                <a:gd name="T24" fmla="*/ 1538693285 w 335"/>
                <a:gd name="T25" fmla="*/ 1016976193 h 274"/>
                <a:gd name="T26" fmla="*/ 1538693285 w 335"/>
                <a:gd name="T27" fmla="*/ 1016976193 h 274"/>
                <a:gd name="T28" fmla="*/ 1538693285 w 335"/>
                <a:gd name="T29" fmla="*/ 1016976193 h 274"/>
                <a:gd name="T30" fmla="*/ 1538693285 w 335"/>
                <a:gd name="T31" fmla="*/ 1016976193 h 274"/>
                <a:gd name="T32" fmla="*/ 1538693285 w 335"/>
                <a:gd name="T33" fmla="*/ 1016976193 h 274"/>
                <a:gd name="T34" fmla="*/ 1538693285 w 335"/>
                <a:gd name="T35" fmla="*/ 1016976193 h 274"/>
                <a:gd name="T36" fmla="*/ 1538693285 w 335"/>
                <a:gd name="T37" fmla="*/ 1016976193 h 274"/>
                <a:gd name="T38" fmla="*/ 1538693285 w 335"/>
                <a:gd name="T39" fmla="*/ 1016976193 h 274"/>
                <a:gd name="T40" fmla="*/ 1538693285 w 335"/>
                <a:gd name="T41" fmla="*/ 1016976193 h 274"/>
                <a:gd name="T42" fmla="*/ 1538693285 w 335"/>
                <a:gd name="T43" fmla="*/ 1016976193 h 274"/>
                <a:gd name="T44" fmla="*/ 1538693285 w 335"/>
                <a:gd name="T45" fmla="*/ 1016976193 h 274"/>
                <a:gd name="T46" fmla="*/ 1538693285 w 335"/>
                <a:gd name="T47" fmla="*/ 1016976193 h 274"/>
                <a:gd name="T48" fmla="*/ 1538693285 w 335"/>
                <a:gd name="T49" fmla="*/ 1016976193 h 274"/>
                <a:gd name="T50" fmla="*/ 1538693285 w 335"/>
                <a:gd name="T51" fmla="*/ 1016976193 h 274"/>
                <a:gd name="T52" fmla="*/ 1538693285 w 335"/>
                <a:gd name="T53" fmla="*/ 1016976193 h 274"/>
                <a:gd name="T54" fmla="*/ 1538693285 w 335"/>
                <a:gd name="T55" fmla="*/ 1016976193 h 274"/>
                <a:gd name="T56" fmla="*/ 1538693285 w 335"/>
                <a:gd name="T57" fmla="*/ 1016976193 h 274"/>
                <a:gd name="T58" fmla="*/ 1538693285 w 335"/>
                <a:gd name="T59" fmla="*/ 1016976193 h 274"/>
                <a:gd name="T60" fmla="*/ 1538693285 w 335"/>
                <a:gd name="T61" fmla="*/ 1016976193 h 274"/>
                <a:gd name="T62" fmla="*/ 1538693285 w 335"/>
                <a:gd name="T63" fmla="*/ 1016976193 h 274"/>
                <a:gd name="T64" fmla="*/ 0 w 335"/>
                <a:gd name="T65" fmla="*/ 1016976193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274"/>
                <a:gd name="T101" fmla="*/ 335 w 335"/>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274">
                  <a:moveTo>
                    <a:pt x="0" y="18"/>
                  </a:moveTo>
                  <a:lnTo>
                    <a:pt x="0" y="25"/>
                  </a:lnTo>
                  <a:lnTo>
                    <a:pt x="0" y="33"/>
                  </a:lnTo>
                  <a:lnTo>
                    <a:pt x="3" y="39"/>
                  </a:lnTo>
                  <a:lnTo>
                    <a:pt x="6" y="45"/>
                  </a:lnTo>
                  <a:lnTo>
                    <a:pt x="21" y="45"/>
                  </a:lnTo>
                  <a:lnTo>
                    <a:pt x="29" y="61"/>
                  </a:lnTo>
                  <a:lnTo>
                    <a:pt x="53" y="81"/>
                  </a:lnTo>
                  <a:lnTo>
                    <a:pt x="60" y="100"/>
                  </a:lnTo>
                  <a:lnTo>
                    <a:pt x="59" y="138"/>
                  </a:lnTo>
                  <a:lnTo>
                    <a:pt x="65" y="141"/>
                  </a:lnTo>
                  <a:lnTo>
                    <a:pt x="75" y="168"/>
                  </a:lnTo>
                  <a:lnTo>
                    <a:pt x="81" y="178"/>
                  </a:lnTo>
                  <a:lnTo>
                    <a:pt x="90" y="195"/>
                  </a:lnTo>
                  <a:lnTo>
                    <a:pt x="99" y="208"/>
                  </a:lnTo>
                  <a:lnTo>
                    <a:pt x="111" y="216"/>
                  </a:lnTo>
                  <a:lnTo>
                    <a:pt x="126" y="220"/>
                  </a:lnTo>
                  <a:lnTo>
                    <a:pt x="135" y="223"/>
                  </a:lnTo>
                  <a:lnTo>
                    <a:pt x="143" y="223"/>
                  </a:lnTo>
                  <a:lnTo>
                    <a:pt x="149" y="226"/>
                  </a:lnTo>
                  <a:lnTo>
                    <a:pt x="177" y="229"/>
                  </a:lnTo>
                  <a:lnTo>
                    <a:pt x="182" y="226"/>
                  </a:lnTo>
                  <a:lnTo>
                    <a:pt x="215" y="225"/>
                  </a:lnTo>
                  <a:lnTo>
                    <a:pt x="252" y="247"/>
                  </a:lnTo>
                  <a:lnTo>
                    <a:pt x="264" y="249"/>
                  </a:lnTo>
                  <a:lnTo>
                    <a:pt x="267" y="252"/>
                  </a:lnTo>
                  <a:lnTo>
                    <a:pt x="297" y="252"/>
                  </a:lnTo>
                  <a:lnTo>
                    <a:pt x="317" y="274"/>
                  </a:lnTo>
                  <a:lnTo>
                    <a:pt x="324" y="274"/>
                  </a:lnTo>
                  <a:lnTo>
                    <a:pt x="326" y="273"/>
                  </a:lnTo>
                  <a:lnTo>
                    <a:pt x="323" y="243"/>
                  </a:lnTo>
                  <a:lnTo>
                    <a:pt x="326" y="240"/>
                  </a:lnTo>
                  <a:lnTo>
                    <a:pt x="332" y="237"/>
                  </a:lnTo>
                  <a:lnTo>
                    <a:pt x="333" y="228"/>
                  </a:lnTo>
                  <a:lnTo>
                    <a:pt x="335" y="220"/>
                  </a:lnTo>
                  <a:lnTo>
                    <a:pt x="332" y="213"/>
                  </a:lnTo>
                  <a:lnTo>
                    <a:pt x="327" y="205"/>
                  </a:lnTo>
                  <a:lnTo>
                    <a:pt x="329" y="198"/>
                  </a:lnTo>
                  <a:lnTo>
                    <a:pt x="326" y="187"/>
                  </a:lnTo>
                  <a:lnTo>
                    <a:pt x="329" y="177"/>
                  </a:lnTo>
                  <a:lnTo>
                    <a:pt x="332" y="171"/>
                  </a:lnTo>
                  <a:lnTo>
                    <a:pt x="326" y="160"/>
                  </a:lnTo>
                  <a:lnTo>
                    <a:pt x="318" y="150"/>
                  </a:lnTo>
                  <a:lnTo>
                    <a:pt x="302" y="141"/>
                  </a:lnTo>
                  <a:lnTo>
                    <a:pt x="296" y="135"/>
                  </a:lnTo>
                  <a:lnTo>
                    <a:pt x="282" y="138"/>
                  </a:lnTo>
                  <a:lnTo>
                    <a:pt x="275" y="136"/>
                  </a:lnTo>
                  <a:lnTo>
                    <a:pt x="264" y="132"/>
                  </a:lnTo>
                  <a:lnTo>
                    <a:pt x="251" y="129"/>
                  </a:lnTo>
                  <a:lnTo>
                    <a:pt x="240" y="120"/>
                  </a:lnTo>
                  <a:lnTo>
                    <a:pt x="233" y="111"/>
                  </a:lnTo>
                  <a:lnTo>
                    <a:pt x="231" y="103"/>
                  </a:lnTo>
                  <a:lnTo>
                    <a:pt x="227" y="97"/>
                  </a:lnTo>
                  <a:lnTo>
                    <a:pt x="225" y="87"/>
                  </a:lnTo>
                  <a:lnTo>
                    <a:pt x="222" y="76"/>
                  </a:lnTo>
                  <a:lnTo>
                    <a:pt x="224" y="67"/>
                  </a:lnTo>
                  <a:lnTo>
                    <a:pt x="213" y="61"/>
                  </a:lnTo>
                  <a:lnTo>
                    <a:pt x="201" y="58"/>
                  </a:lnTo>
                  <a:lnTo>
                    <a:pt x="198" y="54"/>
                  </a:lnTo>
                  <a:lnTo>
                    <a:pt x="201" y="48"/>
                  </a:lnTo>
                  <a:lnTo>
                    <a:pt x="204" y="42"/>
                  </a:lnTo>
                  <a:lnTo>
                    <a:pt x="197" y="34"/>
                  </a:lnTo>
                  <a:lnTo>
                    <a:pt x="186" y="24"/>
                  </a:lnTo>
                  <a:lnTo>
                    <a:pt x="185" y="12"/>
                  </a:lnTo>
                  <a:lnTo>
                    <a:pt x="179" y="0"/>
                  </a:lnTo>
                  <a:lnTo>
                    <a:pt x="0" y="18"/>
                  </a:lnTo>
                  <a:close/>
                </a:path>
              </a:pathLst>
            </a:custGeom>
            <a:solidFill>
              <a:srgbClr val="FFFFD7"/>
            </a:solidFill>
            <a:ln w="12700">
              <a:solidFill>
                <a:srgbClr val="4B4B4B"/>
              </a:solidFill>
              <a:round/>
              <a:headEnd/>
              <a:tailEnd/>
            </a:ln>
          </p:spPr>
          <p:txBody>
            <a:bodyPr/>
            <a:lstStyle/>
            <a:p>
              <a:endParaRPr lang="en-US"/>
            </a:p>
          </p:txBody>
        </p:sp>
        <p:sp>
          <p:nvSpPr>
            <p:cNvPr id="24733" name="Freeform 124"/>
            <p:cNvSpPr>
              <a:spLocks/>
            </p:cNvSpPr>
            <p:nvPr/>
          </p:nvSpPr>
          <p:spPr bwMode="auto">
            <a:xfrm>
              <a:off x="2781" y="3213"/>
              <a:ext cx="337" cy="434"/>
            </a:xfrm>
            <a:custGeom>
              <a:avLst/>
              <a:gdLst>
                <a:gd name="T0" fmla="*/ 1556800317 w 347"/>
                <a:gd name="T1" fmla="*/ 1029479336 h 464"/>
                <a:gd name="T2" fmla="*/ 1556800317 w 347"/>
                <a:gd name="T3" fmla="*/ 0 h 464"/>
                <a:gd name="T4" fmla="*/ 1556800317 w 347"/>
                <a:gd name="T5" fmla="*/ 1029479336 h 464"/>
                <a:gd name="T6" fmla="*/ 1556800317 w 347"/>
                <a:gd name="T7" fmla="*/ 1029479336 h 464"/>
                <a:gd name="T8" fmla="*/ 1556800317 w 347"/>
                <a:gd name="T9" fmla="*/ 0 h 464"/>
                <a:gd name="T10" fmla="*/ 1556800317 w 347"/>
                <a:gd name="T11" fmla="*/ 1029479336 h 464"/>
                <a:gd name="T12" fmla="*/ 1556800317 w 347"/>
                <a:gd name="T13" fmla="*/ 1029479336 h 464"/>
                <a:gd name="T14" fmla="*/ 1556800317 w 347"/>
                <a:gd name="T15" fmla="*/ 1029479336 h 464"/>
                <a:gd name="T16" fmla="*/ 1556800317 w 347"/>
                <a:gd name="T17" fmla="*/ 1029479336 h 464"/>
                <a:gd name="T18" fmla="*/ 1556800317 w 347"/>
                <a:gd name="T19" fmla="*/ 1029479336 h 464"/>
                <a:gd name="T20" fmla="*/ 1556800317 w 347"/>
                <a:gd name="T21" fmla="*/ 1029479336 h 464"/>
                <a:gd name="T22" fmla="*/ 1556800317 w 347"/>
                <a:gd name="T23" fmla="*/ 1029479336 h 464"/>
                <a:gd name="T24" fmla="*/ 1556800317 w 347"/>
                <a:gd name="T25" fmla="*/ 1029479336 h 464"/>
                <a:gd name="T26" fmla="*/ 1556800317 w 347"/>
                <a:gd name="T27" fmla="*/ 1029479336 h 464"/>
                <a:gd name="T28" fmla="*/ 1556800317 w 347"/>
                <a:gd name="T29" fmla="*/ 1029479336 h 464"/>
                <a:gd name="T30" fmla="*/ 1556800317 w 347"/>
                <a:gd name="T31" fmla="*/ 1029479336 h 464"/>
                <a:gd name="T32" fmla="*/ 1556800317 w 347"/>
                <a:gd name="T33" fmla="*/ 1029479336 h 464"/>
                <a:gd name="T34" fmla="*/ 1556800317 w 347"/>
                <a:gd name="T35" fmla="*/ 1029479336 h 464"/>
                <a:gd name="T36" fmla="*/ 1556800317 w 347"/>
                <a:gd name="T37" fmla="*/ 1029479336 h 464"/>
                <a:gd name="T38" fmla="*/ 1556800317 w 347"/>
                <a:gd name="T39" fmla="*/ 1029479336 h 464"/>
                <a:gd name="T40" fmla="*/ 1556800317 w 347"/>
                <a:gd name="T41" fmla="*/ 1029479336 h 464"/>
                <a:gd name="T42" fmla="*/ 1556800317 w 347"/>
                <a:gd name="T43" fmla="*/ 1029479336 h 464"/>
                <a:gd name="T44" fmla="*/ 1556800317 w 347"/>
                <a:gd name="T45" fmla="*/ 1029479336 h 464"/>
                <a:gd name="T46" fmla="*/ 1556800317 w 347"/>
                <a:gd name="T47" fmla="*/ 1029479336 h 464"/>
                <a:gd name="T48" fmla="*/ 1556800317 w 347"/>
                <a:gd name="T49" fmla="*/ 1029479336 h 464"/>
                <a:gd name="T50" fmla="*/ 1556800317 w 347"/>
                <a:gd name="T51" fmla="*/ 1029479336 h 464"/>
                <a:gd name="T52" fmla="*/ 1556800317 w 347"/>
                <a:gd name="T53" fmla="*/ 1029479336 h 464"/>
                <a:gd name="T54" fmla="*/ 1556800317 w 347"/>
                <a:gd name="T55" fmla="*/ 1029479336 h 464"/>
                <a:gd name="T56" fmla="*/ 1556800317 w 347"/>
                <a:gd name="T57" fmla="*/ 1029479336 h 464"/>
                <a:gd name="T58" fmla="*/ 1556800317 w 347"/>
                <a:gd name="T59" fmla="*/ 1029479336 h 464"/>
                <a:gd name="T60" fmla="*/ 1556800317 w 347"/>
                <a:gd name="T61" fmla="*/ 1029479336 h 464"/>
                <a:gd name="T62" fmla="*/ 1556800317 w 347"/>
                <a:gd name="T63" fmla="*/ 1029479336 h 464"/>
                <a:gd name="T64" fmla="*/ 1556800317 w 347"/>
                <a:gd name="T65" fmla="*/ 1029479336 h 464"/>
                <a:gd name="T66" fmla="*/ 1556800317 w 347"/>
                <a:gd name="T67" fmla="*/ 1029479336 h 464"/>
                <a:gd name="T68" fmla="*/ 0 w 347"/>
                <a:gd name="T69" fmla="*/ 1029479336 h 464"/>
                <a:gd name="T70" fmla="*/ 1556800317 w 347"/>
                <a:gd name="T71" fmla="*/ 1029479336 h 464"/>
                <a:gd name="T72" fmla="*/ 1556800317 w 347"/>
                <a:gd name="T73" fmla="*/ 1029479336 h 464"/>
                <a:gd name="T74" fmla="*/ 1556800317 w 347"/>
                <a:gd name="T75" fmla="*/ 1029479336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7"/>
                <a:gd name="T115" fmla="*/ 0 h 464"/>
                <a:gd name="T116" fmla="*/ 347 w 347"/>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7" h="464">
                  <a:moveTo>
                    <a:pt x="155" y="18"/>
                  </a:moveTo>
                  <a:lnTo>
                    <a:pt x="156" y="8"/>
                  </a:lnTo>
                  <a:lnTo>
                    <a:pt x="164" y="6"/>
                  </a:lnTo>
                  <a:lnTo>
                    <a:pt x="173" y="0"/>
                  </a:lnTo>
                  <a:lnTo>
                    <a:pt x="180" y="8"/>
                  </a:lnTo>
                  <a:lnTo>
                    <a:pt x="188" y="11"/>
                  </a:lnTo>
                  <a:lnTo>
                    <a:pt x="197" y="6"/>
                  </a:lnTo>
                  <a:lnTo>
                    <a:pt x="207" y="6"/>
                  </a:lnTo>
                  <a:lnTo>
                    <a:pt x="218" y="3"/>
                  </a:lnTo>
                  <a:lnTo>
                    <a:pt x="233" y="0"/>
                  </a:lnTo>
                  <a:lnTo>
                    <a:pt x="246" y="12"/>
                  </a:lnTo>
                  <a:lnTo>
                    <a:pt x="272" y="14"/>
                  </a:lnTo>
                  <a:lnTo>
                    <a:pt x="272" y="32"/>
                  </a:lnTo>
                  <a:lnTo>
                    <a:pt x="276" y="44"/>
                  </a:lnTo>
                  <a:lnTo>
                    <a:pt x="275" y="101"/>
                  </a:lnTo>
                  <a:lnTo>
                    <a:pt x="309" y="101"/>
                  </a:lnTo>
                  <a:lnTo>
                    <a:pt x="309" y="146"/>
                  </a:lnTo>
                  <a:lnTo>
                    <a:pt x="344" y="146"/>
                  </a:lnTo>
                  <a:lnTo>
                    <a:pt x="347" y="201"/>
                  </a:lnTo>
                  <a:lnTo>
                    <a:pt x="327" y="207"/>
                  </a:lnTo>
                  <a:lnTo>
                    <a:pt x="311" y="251"/>
                  </a:lnTo>
                  <a:lnTo>
                    <a:pt x="305" y="266"/>
                  </a:lnTo>
                  <a:lnTo>
                    <a:pt x="266" y="339"/>
                  </a:lnTo>
                  <a:lnTo>
                    <a:pt x="171" y="464"/>
                  </a:lnTo>
                  <a:lnTo>
                    <a:pt x="165" y="450"/>
                  </a:lnTo>
                  <a:lnTo>
                    <a:pt x="150" y="446"/>
                  </a:lnTo>
                  <a:lnTo>
                    <a:pt x="153" y="441"/>
                  </a:lnTo>
                  <a:lnTo>
                    <a:pt x="156" y="431"/>
                  </a:lnTo>
                  <a:lnTo>
                    <a:pt x="153" y="420"/>
                  </a:lnTo>
                  <a:lnTo>
                    <a:pt x="156" y="408"/>
                  </a:lnTo>
                  <a:lnTo>
                    <a:pt x="158" y="399"/>
                  </a:lnTo>
                  <a:lnTo>
                    <a:pt x="158" y="392"/>
                  </a:lnTo>
                  <a:lnTo>
                    <a:pt x="151" y="386"/>
                  </a:lnTo>
                  <a:lnTo>
                    <a:pt x="148" y="356"/>
                  </a:lnTo>
                  <a:lnTo>
                    <a:pt x="151" y="353"/>
                  </a:lnTo>
                  <a:lnTo>
                    <a:pt x="157" y="350"/>
                  </a:lnTo>
                  <a:lnTo>
                    <a:pt x="158" y="341"/>
                  </a:lnTo>
                  <a:lnTo>
                    <a:pt x="160" y="333"/>
                  </a:lnTo>
                  <a:lnTo>
                    <a:pt x="157" y="326"/>
                  </a:lnTo>
                  <a:lnTo>
                    <a:pt x="152" y="318"/>
                  </a:lnTo>
                  <a:lnTo>
                    <a:pt x="154" y="311"/>
                  </a:lnTo>
                  <a:lnTo>
                    <a:pt x="151" y="300"/>
                  </a:lnTo>
                  <a:lnTo>
                    <a:pt x="154" y="290"/>
                  </a:lnTo>
                  <a:lnTo>
                    <a:pt x="157" y="284"/>
                  </a:lnTo>
                  <a:lnTo>
                    <a:pt x="151" y="273"/>
                  </a:lnTo>
                  <a:lnTo>
                    <a:pt x="143" y="263"/>
                  </a:lnTo>
                  <a:lnTo>
                    <a:pt x="127" y="254"/>
                  </a:lnTo>
                  <a:lnTo>
                    <a:pt x="121" y="248"/>
                  </a:lnTo>
                  <a:lnTo>
                    <a:pt x="107" y="251"/>
                  </a:lnTo>
                  <a:lnTo>
                    <a:pt x="100" y="249"/>
                  </a:lnTo>
                  <a:lnTo>
                    <a:pt x="89" y="245"/>
                  </a:lnTo>
                  <a:lnTo>
                    <a:pt x="76" y="242"/>
                  </a:lnTo>
                  <a:lnTo>
                    <a:pt x="65" y="233"/>
                  </a:lnTo>
                  <a:lnTo>
                    <a:pt x="58" y="224"/>
                  </a:lnTo>
                  <a:lnTo>
                    <a:pt x="56" y="216"/>
                  </a:lnTo>
                  <a:lnTo>
                    <a:pt x="52" y="210"/>
                  </a:lnTo>
                  <a:lnTo>
                    <a:pt x="50" y="200"/>
                  </a:lnTo>
                  <a:lnTo>
                    <a:pt x="47" y="189"/>
                  </a:lnTo>
                  <a:lnTo>
                    <a:pt x="49" y="180"/>
                  </a:lnTo>
                  <a:lnTo>
                    <a:pt x="38" y="174"/>
                  </a:lnTo>
                  <a:lnTo>
                    <a:pt x="26" y="171"/>
                  </a:lnTo>
                  <a:lnTo>
                    <a:pt x="23" y="167"/>
                  </a:lnTo>
                  <a:lnTo>
                    <a:pt x="26" y="161"/>
                  </a:lnTo>
                  <a:lnTo>
                    <a:pt x="29" y="155"/>
                  </a:lnTo>
                  <a:lnTo>
                    <a:pt x="22" y="147"/>
                  </a:lnTo>
                  <a:lnTo>
                    <a:pt x="11" y="137"/>
                  </a:lnTo>
                  <a:lnTo>
                    <a:pt x="10" y="125"/>
                  </a:lnTo>
                  <a:lnTo>
                    <a:pt x="4" y="113"/>
                  </a:lnTo>
                  <a:lnTo>
                    <a:pt x="5" y="104"/>
                  </a:lnTo>
                  <a:lnTo>
                    <a:pt x="0" y="98"/>
                  </a:lnTo>
                  <a:lnTo>
                    <a:pt x="5" y="86"/>
                  </a:lnTo>
                  <a:lnTo>
                    <a:pt x="26" y="84"/>
                  </a:lnTo>
                  <a:lnTo>
                    <a:pt x="27" y="75"/>
                  </a:lnTo>
                  <a:lnTo>
                    <a:pt x="35" y="56"/>
                  </a:lnTo>
                  <a:lnTo>
                    <a:pt x="138" y="20"/>
                  </a:lnTo>
                  <a:lnTo>
                    <a:pt x="155" y="18"/>
                  </a:lnTo>
                  <a:close/>
                </a:path>
              </a:pathLst>
            </a:custGeom>
            <a:solidFill>
              <a:srgbClr val="FFFFD7"/>
            </a:solidFill>
            <a:ln w="12700">
              <a:solidFill>
                <a:srgbClr val="4B4B4B"/>
              </a:solidFill>
              <a:round/>
              <a:headEnd/>
              <a:tailEnd/>
            </a:ln>
          </p:spPr>
          <p:txBody>
            <a:bodyPr/>
            <a:lstStyle/>
            <a:p>
              <a:endParaRPr lang="en-US"/>
            </a:p>
          </p:txBody>
        </p:sp>
        <p:sp>
          <p:nvSpPr>
            <p:cNvPr id="24734" name="Freeform 125"/>
            <p:cNvSpPr>
              <a:spLocks/>
            </p:cNvSpPr>
            <p:nvPr/>
          </p:nvSpPr>
          <p:spPr bwMode="auto">
            <a:xfrm>
              <a:off x="2715" y="2607"/>
              <a:ext cx="412" cy="384"/>
            </a:xfrm>
            <a:custGeom>
              <a:avLst/>
              <a:gdLst>
                <a:gd name="T0" fmla="*/ 1525876635 w 425"/>
                <a:gd name="T1" fmla="*/ 1016978257 h 411"/>
                <a:gd name="T2" fmla="*/ 1525876635 w 425"/>
                <a:gd name="T3" fmla="*/ 1016978257 h 411"/>
                <a:gd name="T4" fmla="*/ 1525876635 w 425"/>
                <a:gd name="T5" fmla="*/ 1016978257 h 411"/>
                <a:gd name="T6" fmla="*/ 1525876635 w 425"/>
                <a:gd name="T7" fmla="*/ 1016978257 h 411"/>
                <a:gd name="T8" fmla="*/ 1525876635 w 425"/>
                <a:gd name="T9" fmla="*/ 1016978257 h 411"/>
                <a:gd name="T10" fmla="*/ 1525876635 w 425"/>
                <a:gd name="T11" fmla="*/ 1016978257 h 411"/>
                <a:gd name="T12" fmla="*/ 1525876635 w 425"/>
                <a:gd name="T13" fmla="*/ 1016978257 h 411"/>
                <a:gd name="T14" fmla="*/ 1525876635 w 425"/>
                <a:gd name="T15" fmla="*/ 1016978257 h 411"/>
                <a:gd name="T16" fmla="*/ 1525876635 w 425"/>
                <a:gd name="T17" fmla="*/ 1016978257 h 411"/>
                <a:gd name="T18" fmla="*/ 1525876635 w 425"/>
                <a:gd name="T19" fmla="*/ 1016978257 h 411"/>
                <a:gd name="T20" fmla="*/ 1525876635 w 425"/>
                <a:gd name="T21" fmla="*/ 1016978257 h 411"/>
                <a:gd name="T22" fmla="*/ 1525876635 w 425"/>
                <a:gd name="T23" fmla="*/ 1016978257 h 411"/>
                <a:gd name="T24" fmla="*/ 1525876635 w 425"/>
                <a:gd name="T25" fmla="*/ 1016978257 h 411"/>
                <a:gd name="T26" fmla="*/ 1525876635 w 425"/>
                <a:gd name="T27" fmla="*/ 1016978257 h 411"/>
                <a:gd name="T28" fmla="*/ 1525876635 w 425"/>
                <a:gd name="T29" fmla="*/ 1016978257 h 411"/>
                <a:gd name="T30" fmla="*/ 1525876635 w 425"/>
                <a:gd name="T31" fmla="*/ 1016978257 h 411"/>
                <a:gd name="T32" fmla="*/ 1525876635 w 425"/>
                <a:gd name="T33" fmla="*/ 1016978257 h 411"/>
                <a:gd name="T34" fmla="*/ 1525876635 w 425"/>
                <a:gd name="T35" fmla="*/ 1016978257 h 411"/>
                <a:gd name="T36" fmla="*/ 1525876635 w 425"/>
                <a:gd name="T37" fmla="*/ 1016978257 h 411"/>
                <a:gd name="T38" fmla="*/ 1525876635 w 425"/>
                <a:gd name="T39" fmla="*/ 1016978257 h 411"/>
                <a:gd name="T40" fmla="*/ 1525876635 w 425"/>
                <a:gd name="T41" fmla="*/ 1016978257 h 411"/>
                <a:gd name="T42" fmla="*/ 1525876635 w 425"/>
                <a:gd name="T43" fmla="*/ 1016978257 h 411"/>
                <a:gd name="T44" fmla="*/ 1525876635 w 425"/>
                <a:gd name="T45" fmla="*/ 1016978257 h 411"/>
                <a:gd name="T46" fmla="*/ 1525876635 w 425"/>
                <a:gd name="T47" fmla="*/ 1016978257 h 411"/>
                <a:gd name="T48" fmla="*/ 1525876635 w 425"/>
                <a:gd name="T49" fmla="*/ 1016978257 h 411"/>
                <a:gd name="T50" fmla="*/ 1525876635 w 425"/>
                <a:gd name="T51" fmla="*/ 1016978257 h 411"/>
                <a:gd name="T52" fmla="*/ 1525876635 w 425"/>
                <a:gd name="T53" fmla="*/ 1016978257 h 411"/>
                <a:gd name="T54" fmla="*/ 1525876635 w 425"/>
                <a:gd name="T55" fmla="*/ 1016978257 h 411"/>
                <a:gd name="T56" fmla="*/ 1525876635 w 425"/>
                <a:gd name="T57" fmla="*/ 1016978257 h 411"/>
                <a:gd name="T58" fmla="*/ 1525876635 w 425"/>
                <a:gd name="T59" fmla="*/ 1016978257 h 411"/>
                <a:gd name="T60" fmla="*/ 1525876635 w 425"/>
                <a:gd name="T61" fmla="*/ 1016978257 h 411"/>
                <a:gd name="T62" fmla="*/ 1525876635 w 425"/>
                <a:gd name="T63" fmla="*/ 1016978257 h 411"/>
                <a:gd name="T64" fmla="*/ 1525876635 w 425"/>
                <a:gd name="T65" fmla="*/ 1016978257 h 411"/>
                <a:gd name="T66" fmla="*/ 1525876635 w 425"/>
                <a:gd name="T67" fmla="*/ 1016978257 h 411"/>
                <a:gd name="T68" fmla="*/ 1525876635 w 425"/>
                <a:gd name="T69" fmla="*/ 1016978257 h 411"/>
                <a:gd name="T70" fmla="*/ 1525876635 w 425"/>
                <a:gd name="T71" fmla="*/ 1016978257 h 411"/>
                <a:gd name="T72" fmla="*/ 1525876635 w 425"/>
                <a:gd name="T73" fmla="*/ 1016978257 h 411"/>
                <a:gd name="T74" fmla="*/ 1525876635 w 425"/>
                <a:gd name="T75" fmla="*/ 1016978257 h 411"/>
                <a:gd name="T76" fmla="*/ 1525876635 w 425"/>
                <a:gd name="T77" fmla="*/ 1016978257 h 411"/>
                <a:gd name="T78" fmla="*/ 1525876635 w 425"/>
                <a:gd name="T79" fmla="*/ 1016978257 h 411"/>
                <a:gd name="T80" fmla="*/ 1525876635 w 425"/>
                <a:gd name="T81" fmla="*/ 1016978257 h 411"/>
                <a:gd name="T82" fmla="*/ 1525876635 w 425"/>
                <a:gd name="T83" fmla="*/ 1016978257 h 411"/>
                <a:gd name="T84" fmla="*/ 1525876635 w 425"/>
                <a:gd name="T85" fmla="*/ 1016978257 h 411"/>
                <a:gd name="T86" fmla="*/ 1525876635 w 425"/>
                <a:gd name="T87" fmla="*/ 1016978257 h 411"/>
                <a:gd name="T88" fmla="*/ 1525876635 w 425"/>
                <a:gd name="T89" fmla="*/ 1016978257 h 411"/>
                <a:gd name="T90" fmla="*/ 1525876635 w 425"/>
                <a:gd name="T91" fmla="*/ 1016978257 h 411"/>
                <a:gd name="T92" fmla="*/ 1525876635 w 425"/>
                <a:gd name="T93" fmla="*/ 1016978257 h 4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411"/>
                <a:gd name="T143" fmla="*/ 425 w 425"/>
                <a:gd name="T144" fmla="*/ 411 h 4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411">
                  <a:moveTo>
                    <a:pt x="118" y="214"/>
                  </a:moveTo>
                  <a:lnTo>
                    <a:pt x="114" y="205"/>
                  </a:lnTo>
                  <a:lnTo>
                    <a:pt x="103" y="201"/>
                  </a:lnTo>
                  <a:lnTo>
                    <a:pt x="82" y="208"/>
                  </a:lnTo>
                  <a:lnTo>
                    <a:pt x="60" y="217"/>
                  </a:lnTo>
                  <a:lnTo>
                    <a:pt x="46" y="220"/>
                  </a:lnTo>
                  <a:lnTo>
                    <a:pt x="37" y="217"/>
                  </a:lnTo>
                  <a:lnTo>
                    <a:pt x="34" y="210"/>
                  </a:lnTo>
                  <a:lnTo>
                    <a:pt x="40" y="202"/>
                  </a:lnTo>
                  <a:lnTo>
                    <a:pt x="57" y="196"/>
                  </a:lnTo>
                  <a:lnTo>
                    <a:pt x="64" y="187"/>
                  </a:lnTo>
                  <a:lnTo>
                    <a:pt x="64" y="180"/>
                  </a:lnTo>
                  <a:lnTo>
                    <a:pt x="63" y="172"/>
                  </a:lnTo>
                  <a:lnTo>
                    <a:pt x="60" y="163"/>
                  </a:lnTo>
                  <a:lnTo>
                    <a:pt x="48" y="157"/>
                  </a:lnTo>
                  <a:lnTo>
                    <a:pt x="34" y="154"/>
                  </a:lnTo>
                  <a:lnTo>
                    <a:pt x="15" y="157"/>
                  </a:lnTo>
                  <a:lnTo>
                    <a:pt x="6" y="153"/>
                  </a:lnTo>
                  <a:lnTo>
                    <a:pt x="0" y="145"/>
                  </a:lnTo>
                  <a:lnTo>
                    <a:pt x="0" y="136"/>
                  </a:lnTo>
                  <a:lnTo>
                    <a:pt x="1" y="130"/>
                  </a:lnTo>
                  <a:lnTo>
                    <a:pt x="7" y="120"/>
                  </a:lnTo>
                  <a:lnTo>
                    <a:pt x="13" y="111"/>
                  </a:lnTo>
                  <a:lnTo>
                    <a:pt x="16" y="100"/>
                  </a:lnTo>
                  <a:lnTo>
                    <a:pt x="19" y="91"/>
                  </a:lnTo>
                  <a:lnTo>
                    <a:pt x="18" y="82"/>
                  </a:lnTo>
                  <a:lnTo>
                    <a:pt x="15" y="76"/>
                  </a:lnTo>
                  <a:lnTo>
                    <a:pt x="4" y="73"/>
                  </a:lnTo>
                  <a:lnTo>
                    <a:pt x="22" y="70"/>
                  </a:lnTo>
                  <a:lnTo>
                    <a:pt x="22" y="67"/>
                  </a:lnTo>
                  <a:lnTo>
                    <a:pt x="23" y="49"/>
                  </a:lnTo>
                  <a:lnTo>
                    <a:pt x="40" y="46"/>
                  </a:lnTo>
                  <a:lnTo>
                    <a:pt x="41" y="31"/>
                  </a:lnTo>
                  <a:lnTo>
                    <a:pt x="49" y="22"/>
                  </a:lnTo>
                  <a:lnTo>
                    <a:pt x="424" y="0"/>
                  </a:lnTo>
                  <a:lnTo>
                    <a:pt x="422" y="4"/>
                  </a:lnTo>
                  <a:lnTo>
                    <a:pt x="425" y="10"/>
                  </a:lnTo>
                  <a:lnTo>
                    <a:pt x="416" y="22"/>
                  </a:lnTo>
                  <a:lnTo>
                    <a:pt x="403" y="34"/>
                  </a:lnTo>
                  <a:lnTo>
                    <a:pt x="397" y="40"/>
                  </a:lnTo>
                  <a:lnTo>
                    <a:pt x="388" y="45"/>
                  </a:lnTo>
                  <a:lnTo>
                    <a:pt x="380" y="52"/>
                  </a:lnTo>
                  <a:lnTo>
                    <a:pt x="379" y="57"/>
                  </a:lnTo>
                  <a:lnTo>
                    <a:pt x="368" y="63"/>
                  </a:lnTo>
                  <a:lnTo>
                    <a:pt x="368" y="66"/>
                  </a:lnTo>
                  <a:lnTo>
                    <a:pt x="370" y="70"/>
                  </a:lnTo>
                  <a:lnTo>
                    <a:pt x="364" y="81"/>
                  </a:lnTo>
                  <a:lnTo>
                    <a:pt x="355" y="87"/>
                  </a:lnTo>
                  <a:lnTo>
                    <a:pt x="341" y="94"/>
                  </a:lnTo>
                  <a:lnTo>
                    <a:pt x="346" y="102"/>
                  </a:lnTo>
                  <a:lnTo>
                    <a:pt x="347" y="108"/>
                  </a:lnTo>
                  <a:lnTo>
                    <a:pt x="341" y="111"/>
                  </a:lnTo>
                  <a:lnTo>
                    <a:pt x="335" y="117"/>
                  </a:lnTo>
                  <a:lnTo>
                    <a:pt x="326" y="114"/>
                  </a:lnTo>
                  <a:lnTo>
                    <a:pt x="322" y="123"/>
                  </a:lnTo>
                  <a:lnTo>
                    <a:pt x="314" y="126"/>
                  </a:lnTo>
                  <a:lnTo>
                    <a:pt x="307" y="129"/>
                  </a:lnTo>
                  <a:lnTo>
                    <a:pt x="302" y="136"/>
                  </a:lnTo>
                  <a:lnTo>
                    <a:pt x="299" y="144"/>
                  </a:lnTo>
                  <a:lnTo>
                    <a:pt x="298" y="150"/>
                  </a:lnTo>
                  <a:lnTo>
                    <a:pt x="307" y="154"/>
                  </a:lnTo>
                  <a:lnTo>
                    <a:pt x="313" y="159"/>
                  </a:lnTo>
                  <a:lnTo>
                    <a:pt x="313" y="166"/>
                  </a:lnTo>
                  <a:lnTo>
                    <a:pt x="310" y="177"/>
                  </a:lnTo>
                  <a:lnTo>
                    <a:pt x="308" y="186"/>
                  </a:lnTo>
                  <a:lnTo>
                    <a:pt x="305" y="190"/>
                  </a:lnTo>
                  <a:lnTo>
                    <a:pt x="314" y="195"/>
                  </a:lnTo>
                  <a:lnTo>
                    <a:pt x="317" y="198"/>
                  </a:lnTo>
                  <a:lnTo>
                    <a:pt x="322" y="205"/>
                  </a:lnTo>
                  <a:lnTo>
                    <a:pt x="326" y="220"/>
                  </a:lnTo>
                  <a:lnTo>
                    <a:pt x="325" y="228"/>
                  </a:lnTo>
                  <a:lnTo>
                    <a:pt x="323" y="247"/>
                  </a:lnTo>
                  <a:lnTo>
                    <a:pt x="320" y="241"/>
                  </a:lnTo>
                  <a:lnTo>
                    <a:pt x="319" y="256"/>
                  </a:lnTo>
                  <a:lnTo>
                    <a:pt x="311" y="268"/>
                  </a:lnTo>
                  <a:lnTo>
                    <a:pt x="317" y="271"/>
                  </a:lnTo>
                  <a:lnTo>
                    <a:pt x="313" y="276"/>
                  </a:lnTo>
                  <a:lnTo>
                    <a:pt x="319" y="279"/>
                  </a:lnTo>
                  <a:lnTo>
                    <a:pt x="322" y="285"/>
                  </a:lnTo>
                  <a:lnTo>
                    <a:pt x="317" y="286"/>
                  </a:lnTo>
                  <a:lnTo>
                    <a:pt x="319" y="292"/>
                  </a:lnTo>
                  <a:lnTo>
                    <a:pt x="316" y="298"/>
                  </a:lnTo>
                  <a:lnTo>
                    <a:pt x="320" y="306"/>
                  </a:lnTo>
                  <a:lnTo>
                    <a:pt x="331" y="306"/>
                  </a:lnTo>
                  <a:lnTo>
                    <a:pt x="334" y="310"/>
                  </a:lnTo>
                  <a:lnTo>
                    <a:pt x="337" y="318"/>
                  </a:lnTo>
                  <a:lnTo>
                    <a:pt x="332" y="316"/>
                  </a:lnTo>
                  <a:lnTo>
                    <a:pt x="325" y="321"/>
                  </a:lnTo>
                  <a:lnTo>
                    <a:pt x="326" y="327"/>
                  </a:lnTo>
                  <a:lnTo>
                    <a:pt x="331" y="331"/>
                  </a:lnTo>
                  <a:lnTo>
                    <a:pt x="337" y="336"/>
                  </a:lnTo>
                  <a:lnTo>
                    <a:pt x="343" y="333"/>
                  </a:lnTo>
                  <a:lnTo>
                    <a:pt x="350" y="330"/>
                  </a:lnTo>
                  <a:lnTo>
                    <a:pt x="349" y="339"/>
                  </a:lnTo>
                  <a:lnTo>
                    <a:pt x="353" y="343"/>
                  </a:lnTo>
                  <a:lnTo>
                    <a:pt x="358" y="349"/>
                  </a:lnTo>
                  <a:lnTo>
                    <a:pt x="365" y="351"/>
                  </a:lnTo>
                  <a:lnTo>
                    <a:pt x="367" y="357"/>
                  </a:lnTo>
                  <a:lnTo>
                    <a:pt x="376" y="354"/>
                  </a:lnTo>
                  <a:lnTo>
                    <a:pt x="380" y="363"/>
                  </a:lnTo>
                  <a:lnTo>
                    <a:pt x="389" y="361"/>
                  </a:lnTo>
                  <a:lnTo>
                    <a:pt x="395" y="375"/>
                  </a:lnTo>
                  <a:lnTo>
                    <a:pt x="386" y="379"/>
                  </a:lnTo>
                  <a:lnTo>
                    <a:pt x="379" y="379"/>
                  </a:lnTo>
                  <a:lnTo>
                    <a:pt x="371" y="375"/>
                  </a:lnTo>
                  <a:lnTo>
                    <a:pt x="367" y="376"/>
                  </a:lnTo>
                  <a:lnTo>
                    <a:pt x="358" y="379"/>
                  </a:lnTo>
                  <a:lnTo>
                    <a:pt x="347" y="376"/>
                  </a:lnTo>
                  <a:lnTo>
                    <a:pt x="337" y="372"/>
                  </a:lnTo>
                  <a:lnTo>
                    <a:pt x="326" y="375"/>
                  </a:lnTo>
                  <a:lnTo>
                    <a:pt x="313" y="376"/>
                  </a:lnTo>
                  <a:lnTo>
                    <a:pt x="302" y="379"/>
                  </a:lnTo>
                  <a:lnTo>
                    <a:pt x="295" y="384"/>
                  </a:lnTo>
                  <a:lnTo>
                    <a:pt x="289" y="391"/>
                  </a:lnTo>
                  <a:lnTo>
                    <a:pt x="281" y="400"/>
                  </a:lnTo>
                  <a:lnTo>
                    <a:pt x="272" y="408"/>
                  </a:lnTo>
                  <a:lnTo>
                    <a:pt x="256" y="409"/>
                  </a:lnTo>
                  <a:lnTo>
                    <a:pt x="247" y="405"/>
                  </a:lnTo>
                  <a:lnTo>
                    <a:pt x="238" y="400"/>
                  </a:lnTo>
                  <a:lnTo>
                    <a:pt x="223" y="403"/>
                  </a:lnTo>
                  <a:lnTo>
                    <a:pt x="205" y="405"/>
                  </a:lnTo>
                  <a:lnTo>
                    <a:pt x="199" y="408"/>
                  </a:lnTo>
                  <a:lnTo>
                    <a:pt x="188" y="411"/>
                  </a:lnTo>
                  <a:lnTo>
                    <a:pt x="176" y="411"/>
                  </a:lnTo>
                  <a:lnTo>
                    <a:pt x="169" y="400"/>
                  </a:lnTo>
                  <a:lnTo>
                    <a:pt x="166" y="390"/>
                  </a:lnTo>
                  <a:lnTo>
                    <a:pt x="159" y="387"/>
                  </a:lnTo>
                  <a:lnTo>
                    <a:pt x="151" y="382"/>
                  </a:lnTo>
                  <a:lnTo>
                    <a:pt x="139" y="379"/>
                  </a:lnTo>
                  <a:lnTo>
                    <a:pt x="129" y="378"/>
                  </a:lnTo>
                  <a:lnTo>
                    <a:pt x="117" y="378"/>
                  </a:lnTo>
                  <a:lnTo>
                    <a:pt x="105" y="384"/>
                  </a:lnTo>
                  <a:lnTo>
                    <a:pt x="94" y="385"/>
                  </a:lnTo>
                  <a:lnTo>
                    <a:pt x="84" y="382"/>
                  </a:lnTo>
                  <a:lnTo>
                    <a:pt x="81" y="373"/>
                  </a:lnTo>
                  <a:lnTo>
                    <a:pt x="78" y="361"/>
                  </a:lnTo>
                  <a:lnTo>
                    <a:pt x="85" y="348"/>
                  </a:lnTo>
                  <a:lnTo>
                    <a:pt x="102" y="333"/>
                  </a:lnTo>
                  <a:lnTo>
                    <a:pt x="111" y="321"/>
                  </a:lnTo>
                  <a:lnTo>
                    <a:pt x="115" y="309"/>
                  </a:lnTo>
                  <a:lnTo>
                    <a:pt x="118" y="303"/>
                  </a:lnTo>
                  <a:lnTo>
                    <a:pt x="118" y="214"/>
                  </a:lnTo>
                  <a:close/>
                </a:path>
              </a:pathLst>
            </a:custGeom>
            <a:solidFill>
              <a:srgbClr val="FFFFD7"/>
            </a:solidFill>
            <a:ln w="12700">
              <a:solidFill>
                <a:srgbClr val="4B4B4B"/>
              </a:solidFill>
              <a:round/>
              <a:headEnd/>
              <a:tailEnd/>
            </a:ln>
          </p:spPr>
          <p:txBody>
            <a:bodyPr/>
            <a:lstStyle/>
            <a:p>
              <a:endParaRPr lang="en-US"/>
            </a:p>
          </p:txBody>
        </p:sp>
        <p:sp>
          <p:nvSpPr>
            <p:cNvPr id="24735" name="Freeform 126"/>
            <p:cNvSpPr>
              <a:spLocks/>
            </p:cNvSpPr>
            <p:nvPr/>
          </p:nvSpPr>
          <p:spPr bwMode="auto">
            <a:xfrm>
              <a:off x="3072" y="2338"/>
              <a:ext cx="300" cy="336"/>
            </a:xfrm>
            <a:custGeom>
              <a:avLst/>
              <a:gdLst>
                <a:gd name="T0" fmla="*/ 1445097372 w 311"/>
                <a:gd name="T1" fmla="*/ 1036624706 h 359"/>
                <a:gd name="T2" fmla="*/ 1445097372 w 311"/>
                <a:gd name="T3" fmla="*/ 0 h 359"/>
                <a:gd name="T4" fmla="*/ 1445097372 w 311"/>
                <a:gd name="T5" fmla="*/ 1036624706 h 359"/>
                <a:gd name="T6" fmla="*/ 1445097372 w 311"/>
                <a:gd name="T7" fmla="*/ 1036624706 h 359"/>
                <a:gd name="T8" fmla="*/ 0 w 311"/>
                <a:gd name="T9" fmla="*/ 1036624706 h 359"/>
                <a:gd name="T10" fmla="*/ 1445097372 w 311"/>
                <a:gd name="T11" fmla="*/ 1036624706 h 359"/>
                <a:gd name="T12" fmla="*/ 1445097372 w 311"/>
                <a:gd name="T13" fmla="*/ 1036624706 h 359"/>
                <a:gd name="T14" fmla="*/ 1445097372 w 311"/>
                <a:gd name="T15" fmla="*/ 1036624706 h 359"/>
                <a:gd name="T16" fmla="*/ 1445097372 w 311"/>
                <a:gd name="T17" fmla="*/ 1036624706 h 359"/>
                <a:gd name="T18" fmla="*/ 1445097372 w 311"/>
                <a:gd name="T19" fmla="*/ 1036624706 h 359"/>
                <a:gd name="T20" fmla="*/ 1445097372 w 311"/>
                <a:gd name="T21" fmla="*/ 1036624706 h 359"/>
                <a:gd name="T22" fmla="*/ 1445097372 w 311"/>
                <a:gd name="T23" fmla="*/ 1036624706 h 359"/>
                <a:gd name="T24" fmla="*/ 1445097372 w 311"/>
                <a:gd name="T25" fmla="*/ 1036624706 h 359"/>
                <a:gd name="T26" fmla="*/ 1445097372 w 311"/>
                <a:gd name="T27" fmla="*/ 1036624706 h 359"/>
                <a:gd name="T28" fmla="*/ 1445097372 w 311"/>
                <a:gd name="T29" fmla="*/ 1036624706 h 359"/>
                <a:gd name="T30" fmla="*/ 1445097372 w 311"/>
                <a:gd name="T31" fmla="*/ 1036624706 h 359"/>
                <a:gd name="T32" fmla="*/ 1445097372 w 311"/>
                <a:gd name="T33" fmla="*/ 1036624706 h 359"/>
                <a:gd name="T34" fmla="*/ 1445097372 w 311"/>
                <a:gd name="T35" fmla="*/ 1036624706 h 359"/>
                <a:gd name="T36" fmla="*/ 1445097372 w 311"/>
                <a:gd name="T37" fmla="*/ 1036624706 h 359"/>
                <a:gd name="T38" fmla="*/ 1445097372 w 311"/>
                <a:gd name="T39" fmla="*/ 1036624706 h 359"/>
                <a:gd name="T40" fmla="*/ 1445097372 w 311"/>
                <a:gd name="T41" fmla="*/ 1036624706 h 359"/>
                <a:gd name="T42" fmla="*/ 1445097372 w 311"/>
                <a:gd name="T43" fmla="*/ 1036624706 h 359"/>
                <a:gd name="T44" fmla="*/ 1445097372 w 311"/>
                <a:gd name="T45" fmla="*/ 1036624706 h 359"/>
                <a:gd name="T46" fmla="*/ 1445097372 w 311"/>
                <a:gd name="T47" fmla="*/ 1036624706 h 359"/>
                <a:gd name="T48" fmla="*/ 1445097372 w 311"/>
                <a:gd name="T49" fmla="*/ 1036624706 h 359"/>
                <a:gd name="T50" fmla="*/ 1445097372 w 311"/>
                <a:gd name="T51" fmla="*/ 1036624706 h 359"/>
                <a:gd name="T52" fmla="*/ 1445097372 w 311"/>
                <a:gd name="T53" fmla="*/ 1036624706 h 359"/>
                <a:gd name="T54" fmla="*/ 1445097372 w 311"/>
                <a:gd name="T55" fmla="*/ 1036624706 h 359"/>
                <a:gd name="T56" fmla="*/ 1445097372 w 311"/>
                <a:gd name="T57" fmla="*/ 1036624706 h 359"/>
                <a:gd name="T58" fmla="*/ 1445097372 w 311"/>
                <a:gd name="T59" fmla="*/ 1036624706 h 359"/>
                <a:gd name="T60" fmla="*/ 1445097372 w 311"/>
                <a:gd name="T61" fmla="*/ 1036624706 h 359"/>
                <a:gd name="T62" fmla="*/ 1445097372 w 311"/>
                <a:gd name="T63" fmla="*/ 1036624706 h 359"/>
                <a:gd name="T64" fmla="*/ 1445097372 w 311"/>
                <a:gd name="T65" fmla="*/ 1036624706 h 359"/>
                <a:gd name="T66" fmla="*/ 1445097372 w 311"/>
                <a:gd name="T67" fmla="*/ 1036624706 h 359"/>
                <a:gd name="T68" fmla="*/ 1445097372 w 311"/>
                <a:gd name="T69" fmla="*/ 1036624706 h 359"/>
                <a:gd name="T70" fmla="*/ 1445097372 w 311"/>
                <a:gd name="T71" fmla="*/ 1036624706 h 359"/>
                <a:gd name="T72" fmla="*/ 1445097372 w 311"/>
                <a:gd name="T73" fmla="*/ 1036624706 h 359"/>
                <a:gd name="T74" fmla="*/ 1445097372 w 311"/>
                <a:gd name="T75" fmla="*/ 1036624706 h 359"/>
                <a:gd name="T76" fmla="*/ 1445097372 w 311"/>
                <a:gd name="T77" fmla="*/ 1036624706 h 359"/>
                <a:gd name="T78" fmla="*/ 1445097372 w 311"/>
                <a:gd name="T79" fmla="*/ 1036624706 h 359"/>
                <a:gd name="T80" fmla="*/ 1445097372 w 311"/>
                <a:gd name="T81" fmla="*/ 1036624706 h 359"/>
                <a:gd name="T82" fmla="*/ 1445097372 w 311"/>
                <a:gd name="T83" fmla="*/ 1036624706 h 359"/>
                <a:gd name="T84" fmla="*/ 1445097372 w 311"/>
                <a:gd name="T85" fmla="*/ 1036624706 h 359"/>
                <a:gd name="T86" fmla="*/ 1445097372 w 311"/>
                <a:gd name="T87" fmla="*/ 1036624706 h 359"/>
                <a:gd name="T88" fmla="*/ 1445097372 w 311"/>
                <a:gd name="T89" fmla="*/ 1036624706 h 359"/>
                <a:gd name="T90" fmla="*/ 1445097372 w 311"/>
                <a:gd name="T91" fmla="*/ 1036624706 h 359"/>
                <a:gd name="T92" fmla="*/ 1445097372 w 311"/>
                <a:gd name="T93" fmla="*/ 1036624706 h 359"/>
                <a:gd name="T94" fmla="*/ 1445097372 w 311"/>
                <a:gd name="T95" fmla="*/ 1036624706 h 3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1"/>
                <a:gd name="T145" fmla="*/ 0 h 359"/>
                <a:gd name="T146" fmla="*/ 311 w 311"/>
                <a:gd name="T147" fmla="*/ 359 h 3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1" h="359">
                  <a:moveTo>
                    <a:pt x="68" y="4"/>
                  </a:moveTo>
                  <a:lnTo>
                    <a:pt x="302" y="0"/>
                  </a:lnTo>
                  <a:lnTo>
                    <a:pt x="311" y="353"/>
                  </a:lnTo>
                  <a:lnTo>
                    <a:pt x="2" y="359"/>
                  </a:lnTo>
                  <a:lnTo>
                    <a:pt x="0" y="348"/>
                  </a:lnTo>
                  <a:lnTo>
                    <a:pt x="12" y="342"/>
                  </a:lnTo>
                  <a:lnTo>
                    <a:pt x="12" y="335"/>
                  </a:lnTo>
                  <a:lnTo>
                    <a:pt x="18" y="333"/>
                  </a:lnTo>
                  <a:lnTo>
                    <a:pt x="30" y="324"/>
                  </a:lnTo>
                  <a:lnTo>
                    <a:pt x="38" y="320"/>
                  </a:lnTo>
                  <a:lnTo>
                    <a:pt x="50" y="306"/>
                  </a:lnTo>
                  <a:lnTo>
                    <a:pt x="57" y="296"/>
                  </a:lnTo>
                  <a:lnTo>
                    <a:pt x="56" y="286"/>
                  </a:lnTo>
                  <a:lnTo>
                    <a:pt x="57" y="275"/>
                  </a:lnTo>
                  <a:lnTo>
                    <a:pt x="59" y="263"/>
                  </a:lnTo>
                  <a:lnTo>
                    <a:pt x="56" y="256"/>
                  </a:lnTo>
                  <a:lnTo>
                    <a:pt x="53" y="247"/>
                  </a:lnTo>
                  <a:lnTo>
                    <a:pt x="53" y="241"/>
                  </a:lnTo>
                  <a:lnTo>
                    <a:pt x="59" y="232"/>
                  </a:lnTo>
                  <a:lnTo>
                    <a:pt x="57" y="221"/>
                  </a:lnTo>
                  <a:lnTo>
                    <a:pt x="54" y="212"/>
                  </a:lnTo>
                  <a:lnTo>
                    <a:pt x="60" y="209"/>
                  </a:lnTo>
                  <a:lnTo>
                    <a:pt x="59" y="203"/>
                  </a:lnTo>
                  <a:lnTo>
                    <a:pt x="59" y="196"/>
                  </a:lnTo>
                  <a:lnTo>
                    <a:pt x="62" y="188"/>
                  </a:lnTo>
                  <a:lnTo>
                    <a:pt x="59" y="184"/>
                  </a:lnTo>
                  <a:lnTo>
                    <a:pt x="51" y="178"/>
                  </a:lnTo>
                  <a:lnTo>
                    <a:pt x="50" y="169"/>
                  </a:lnTo>
                  <a:lnTo>
                    <a:pt x="56" y="166"/>
                  </a:lnTo>
                  <a:lnTo>
                    <a:pt x="59" y="160"/>
                  </a:lnTo>
                  <a:lnTo>
                    <a:pt x="54" y="152"/>
                  </a:lnTo>
                  <a:lnTo>
                    <a:pt x="45" y="148"/>
                  </a:lnTo>
                  <a:lnTo>
                    <a:pt x="45" y="137"/>
                  </a:lnTo>
                  <a:lnTo>
                    <a:pt x="39" y="131"/>
                  </a:lnTo>
                  <a:lnTo>
                    <a:pt x="45" y="125"/>
                  </a:lnTo>
                  <a:lnTo>
                    <a:pt x="53" y="116"/>
                  </a:lnTo>
                  <a:lnTo>
                    <a:pt x="45" y="103"/>
                  </a:lnTo>
                  <a:lnTo>
                    <a:pt x="44" y="92"/>
                  </a:lnTo>
                  <a:lnTo>
                    <a:pt x="44" y="83"/>
                  </a:lnTo>
                  <a:lnTo>
                    <a:pt x="39" y="73"/>
                  </a:lnTo>
                  <a:lnTo>
                    <a:pt x="36" y="65"/>
                  </a:lnTo>
                  <a:lnTo>
                    <a:pt x="38" y="58"/>
                  </a:lnTo>
                  <a:lnTo>
                    <a:pt x="47" y="50"/>
                  </a:lnTo>
                  <a:lnTo>
                    <a:pt x="51" y="41"/>
                  </a:lnTo>
                  <a:lnTo>
                    <a:pt x="51" y="23"/>
                  </a:lnTo>
                  <a:lnTo>
                    <a:pt x="54" y="16"/>
                  </a:lnTo>
                  <a:lnTo>
                    <a:pt x="56" y="11"/>
                  </a:lnTo>
                  <a:lnTo>
                    <a:pt x="68" y="4"/>
                  </a:lnTo>
                  <a:close/>
                </a:path>
              </a:pathLst>
            </a:custGeom>
            <a:solidFill>
              <a:srgbClr val="FFFFD7"/>
            </a:solidFill>
            <a:ln w="12700">
              <a:solidFill>
                <a:srgbClr val="4B4B4B"/>
              </a:solidFill>
              <a:round/>
              <a:headEnd/>
              <a:tailEnd/>
            </a:ln>
          </p:spPr>
          <p:txBody>
            <a:bodyPr/>
            <a:lstStyle/>
            <a:p>
              <a:endParaRPr lang="en-US"/>
            </a:p>
          </p:txBody>
        </p:sp>
        <p:sp>
          <p:nvSpPr>
            <p:cNvPr id="24736" name="Freeform 127"/>
            <p:cNvSpPr>
              <a:spLocks/>
            </p:cNvSpPr>
            <p:nvPr/>
          </p:nvSpPr>
          <p:spPr bwMode="auto">
            <a:xfrm>
              <a:off x="3003" y="2669"/>
              <a:ext cx="473" cy="442"/>
            </a:xfrm>
            <a:custGeom>
              <a:avLst/>
              <a:gdLst>
                <a:gd name="T0" fmla="*/ 1523290133 w 488"/>
                <a:gd name="T1" fmla="*/ 1042824384 h 472"/>
                <a:gd name="T2" fmla="*/ 1523290133 w 488"/>
                <a:gd name="T3" fmla="*/ 1042824384 h 472"/>
                <a:gd name="T4" fmla="*/ 1523290133 w 488"/>
                <a:gd name="T5" fmla="*/ 1042824384 h 472"/>
                <a:gd name="T6" fmla="*/ 1523290133 w 488"/>
                <a:gd name="T7" fmla="*/ 1042824384 h 472"/>
                <a:gd name="T8" fmla="*/ 1523290133 w 488"/>
                <a:gd name="T9" fmla="*/ 1042824384 h 472"/>
                <a:gd name="T10" fmla="*/ 1523290133 w 488"/>
                <a:gd name="T11" fmla="*/ 1042824384 h 472"/>
                <a:gd name="T12" fmla="*/ 1523290133 w 488"/>
                <a:gd name="T13" fmla="*/ 1042824384 h 472"/>
                <a:gd name="T14" fmla="*/ 1523290133 w 488"/>
                <a:gd name="T15" fmla="*/ 1042824384 h 472"/>
                <a:gd name="T16" fmla="*/ 1523290133 w 488"/>
                <a:gd name="T17" fmla="*/ 1042824384 h 472"/>
                <a:gd name="T18" fmla="*/ 1523290133 w 488"/>
                <a:gd name="T19" fmla="*/ 1042824384 h 472"/>
                <a:gd name="T20" fmla="*/ 1523290133 w 488"/>
                <a:gd name="T21" fmla="*/ 1042824384 h 472"/>
                <a:gd name="T22" fmla="*/ 1523290133 w 488"/>
                <a:gd name="T23" fmla="*/ 1042824384 h 472"/>
                <a:gd name="T24" fmla="*/ 1523290133 w 488"/>
                <a:gd name="T25" fmla="*/ 1042824384 h 472"/>
                <a:gd name="T26" fmla="*/ 1523290133 w 488"/>
                <a:gd name="T27" fmla="*/ 1042824384 h 472"/>
                <a:gd name="T28" fmla="*/ 1523290133 w 488"/>
                <a:gd name="T29" fmla="*/ 1042824384 h 472"/>
                <a:gd name="T30" fmla="*/ 1523290133 w 488"/>
                <a:gd name="T31" fmla="*/ 1042824384 h 472"/>
                <a:gd name="T32" fmla="*/ 1523290133 w 488"/>
                <a:gd name="T33" fmla="*/ 1042824384 h 472"/>
                <a:gd name="T34" fmla="*/ 1523290133 w 488"/>
                <a:gd name="T35" fmla="*/ 1042824384 h 472"/>
                <a:gd name="T36" fmla="*/ 1523290133 w 488"/>
                <a:gd name="T37" fmla="*/ 1042824384 h 472"/>
                <a:gd name="T38" fmla="*/ 1523290133 w 488"/>
                <a:gd name="T39" fmla="*/ 1042824384 h 472"/>
                <a:gd name="T40" fmla="*/ 1523290133 w 488"/>
                <a:gd name="T41" fmla="*/ 1042824384 h 472"/>
                <a:gd name="T42" fmla="*/ 1523290133 w 488"/>
                <a:gd name="T43" fmla="*/ 1042824384 h 472"/>
                <a:gd name="T44" fmla="*/ 1523290133 w 488"/>
                <a:gd name="T45" fmla="*/ 1042824384 h 472"/>
                <a:gd name="T46" fmla="*/ 1523290133 w 488"/>
                <a:gd name="T47" fmla="*/ 1042824384 h 472"/>
                <a:gd name="T48" fmla="*/ 1523290133 w 488"/>
                <a:gd name="T49" fmla="*/ 1042824384 h 472"/>
                <a:gd name="T50" fmla="*/ 1523290133 w 488"/>
                <a:gd name="T51" fmla="*/ 1042824384 h 472"/>
                <a:gd name="T52" fmla="*/ 1523290133 w 488"/>
                <a:gd name="T53" fmla="*/ 1042824384 h 472"/>
                <a:gd name="T54" fmla="*/ 1523290133 w 488"/>
                <a:gd name="T55" fmla="*/ 1042824384 h 472"/>
                <a:gd name="T56" fmla="*/ 1523290133 w 488"/>
                <a:gd name="T57" fmla="*/ 1042824384 h 472"/>
                <a:gd name="T58" fmla="*/ 1523290133 w 488"/>
                <a:gd name="T59" fmla="*/ 1042824384 h 472"/>
                <a:gd name="T60" fmla="*/ 1523290133 w 488"/>
                <a:gd name="T61" fmla="*/ 1042824384 h 472"/>
                <a:gd name="T62" fmla="*/ 1523290133 w 488"/>
                <a:gd name="T63" fmla="*/ 1042824384 h 472"/>
                <a:gd name="T64" fmla="*/ 1523290133 w 488"/>
                <a:gd name="T65" fmla="*/ 1042824384 h 472"/>
                <a:gd name="T66" fmla="*/ 1523290133 w 488"/>
                <a:gd name="T67" fmla="*/ 1042824384 h 472"/>
                <a:gd name="T68" fmla="*/ 1523290133 w 488"/>
                <a:gd name="T69" fmla="*/ 1042824384 h 472"/>
                <a:gd name="T70" fmla="*/ 1523290133 w 488"/>
                <a:gd name="T71" fmla="*/ 1042824384 h 472"/>
                <a:gd name="T72" fmla="*/ 1523290133 w 488"/>
                <a:gd name="T73" fmla="*/ 1042824384 h 472"/>
                <a:gd name="T74" fmla="*/ 1523290133 w 488"/>
                <a:gd name="T75" fmla="*/ 1042824384 h 472"/>
                <a:gd name="T76" fmla="*/ 1523290133 w 488"/>
                <a:gd name="T77" fmla="*/ 1042824384 h 472"/>
                <a:gd name="T78" fmla="*/ 1523290133 w 488"/>
                <a:gd name="T79" fmla="*/ 1042824384 h 472"/>
                <a:gd name="T80" fmla="*/ 1523290133 w 488"/>
                <a:gd name="T81" fmla="*/ 1042824384 h 472"/>
                <a:gd name="T82" fmla="*/ 1523290133 w 488"/>
                <a:gd name="T83" fmla="*/ 1042824384 h 472"/>
                <a:gd name="T84" fmla="*/ 1523290133 w 488"/>
                <a:gd name="T85" fmla="*/ 1042824384 h 472"/>
                <a:gd name="T86" fmla="*/ 1523290133 w 488"/>
                <a:gd name="T87" fmla="*/ 1042824384 h 472"/>
                <a:gd name="T88" fmla="*/ 1523290133 w 488"/>
                <a:gd name="T89" fmla="*/ 1042824384 h 472"/>
                <a:gd name="T90" fmla="*/ 1523290133 w 488"/>
                <a:gd name="T91" fmla="*/ 1042824384 h 472"/>
                <a:gd name="T92" fmla="*/ 1523290133 w 488"/>
                <a:gd name="T93" fmla="*/ 1042824384 h 472"/>
                <a:gd name="T94" fmla="*/ 1523290133 w 488"/>
                <a:gd name="T95" fmla="*/ 1042824384 h 472"/>
                <a:gd name="T96" fmla="*/ 1523290133 w 488"/>
                <a:gd name="T97" fmla="*/ 0 h 4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8"/>
                <a:gd name="T148" fmla="*/ 0 h 472"/>
                <a:gd name="T149" fmla="*/ 488 w 488"/>
                <a:gd name="T150" fmla="*/ 472 h 4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8" h="472">
                  <a:moveTo>
                    <a:pt x="382" y="0"/>
                  </a:moveTo>
                  <a:lnTo>
                    <a:pt x="74" y="6"/>
                  </a:lnTo>
                  <a:lnTo>
                    <a:pt x="66" y="14"/>
                  </a:lnTo>
                  <a:lnTo>
                    <a:pt x="57" y="20"/>
                  </a:lnTo>
                  <a:lnTo>
                    <a:pt x="43" y="27"/>
                  </a:lnTo>
                  <a:lnTo>
                    <a:pt x="48" y="35"/>
                  </a:lnTo>
                  <a:lnTo>
                    <a:pt x="49" y="41"/>
                  </a:lnTo>
                  <a:lnTo>
                    <a:pt x="43" y="44"/>
                  </a:lnTo>
                  <a:lnTo>
                    <a:pt x="37" y="50"/>
                  </a:lnTo>
                  <a:lnTo>
                    <a:pt x="28" y="47"/>
                  </a:lnTo>
                  <a:lnTo>
                    <a:pt x="24" y="56"/>
                  </a:lnTo>
                  <a:lnTo>
                    <a:pt x="16" y="59"/>
                  </a:lnTo>
                  <a:lnTo>
                    <a:pt x="9" y="62"/>
                  </a:lnTo>
                  <a:lnTo>
                    <a:pt x="4" y="69"/>
                  </a:lnTo>
                  <a:lnTo>
                    <a:pt x="1" y="77"/>
                  </a:lnTo>
                  <a:lnTo>
                    <a:pt x="0" y="83"/>
                  </a:lnTo>
                  <a:lnTo>
                    <a:pt x="9" y="87"/>
                  </a:lnTo>
                  <a:lnTo>
                    <a:pt x="15" y="92"/>
                  </a:lnTo>
                  <a:lnTo>
                    <a:pt x="15" y="99"/>
                  </a:lnTo>
                  <a:lnTo>
                    <a:pt x="12" y="110"/>
                  </a:lnTo>
                  <a:lnTo>
                    <a:pt x="10" y="119"/>
                  </a:lnTo>
                  <a:lnTo>
                    <a:pt x="7" y="123"/>
                  </a:lnTo>
                  <a:lnTo>
                    <a:pt x="16" y="128"/>
                  </a:lnTo>
                  <a:lnTo>
                    <a:pt x="19" y="131"/>
                  </a:lnTo>
                  <a:lnTo>
                    <a:pt x="24" y="138"/>
                  </a:lnTo>
                  <a:lnTo>
                    <a:pt x="28" y="153"/>
                  </a:lnTo>
                  <a:lnTo>
                    <a:pt x="27" y="161"/>
                  </a:lnTo>
                  <a:lnTo>
                    <a:pt x="25" y="180"/>
                  </a:lnTo>
                  <a:lnTo>
                    <a:pt x="22" y="174"/>
                  </a:lnTo>
                  <a:lnTo>
                    <a:pt x="21" y="189"/>
                  </a:lnTo>
                  <a:lnTo>
                    <a:pt x="13" y="201"/>
                  </a:lnTo>
                  <a:lnTo>
                    <a:pt x="19" y="204"/>
                  </a:lnTo>
                  <a:lnTo>
                    <a:pt x="15" y="209"/>
                  </a:lnTo>
                  <a:lnTo>
                    <a:pt x="21" y="212"/>
                  </a:lnTo>
                  <a:lnTo>
                    <a:pt x="24" y="218"/>
                  </a:lnTo>
                  <a:lnTo>
                    <a:pt x="19" y="219"/>
                  </a:lnTo>
                  <a:lnTo>
                    <a:pt x="21" y="225"/>
                  </a:lnTo>
                  <a:lnTo>
                    <a:pt x="18" y="231"/>
                  </a:lnTo>
                  <a:lnTo>
                    <a:pt x="22" y="239"/>
                  </a:lnTo>
                  <a:lnTo>
                    <a:pt x="33" y="239"/>
                  </a:lnTo>
                  <a:lnTo>
                    <a:pt x="36" y="243"/>
                  </a:lnTo>
                  <a:lnTo>
                    <a:pt x="39" y="251"/>
                  </a:lnTo>
                  <a:lnTo>
                    <a:pt x="34" y="249"/>
                  </a:lnTo>
                  <a:lnTo>
                    <a:pt x="27" y="254"/>
                  </a:lnTo>
                  <a:lnTo>
                    <a:pt x="28" y="260"/>
                  </a:lnTo>
                  <a:lnTo>
                    <a:pt x="33" y="264"/>
                  </a:lnTo>
                  <a:lnTo>
                    <a:pt x="39" y="269"/>
                  </a:lnTo>
                  <a:lnTo>
                    <a:pt x="45" y="266"/>
                  </a:lnTo>
                  <a:lnTo>
                    <a:pt x="52" y="263"/>
                  </a:lnTo>
                  <a:lnTo>
                    <a:pt x="51" y="272"/>
                  </a:lnTo>
                  <a:lnTo>
                    <a:pt x="55" y="276"/>
                  </a:lnTo>
                  <a:lnTo>
                    <a:pt x="60" y="282"/>
                  </a:lnTo>
                  <a:lnTo>
                    <a:pt x="67" y="284"/>
                  </a:lnTo>
                  <a:lnTo>
                    <a:pt x="69" y="290"/>
                  </a:lnTo>
                  <a:lnTo>
                    <a:pt x="78" y="287"/>
                  </a:lnTo>
                  <a:lnTo>
                    <a:pt x="82" y="296"/>
                  </a:lnTo>
                  <a:lnTo>
                    <a:pt x="91" y="294"/>
                  </a:lnTo>
                  <a:lnTo>
                    <a:pt x="97" y="308"/>
                  </a:lnTo>
                  <a:lnTo>
                    <a:pt x="107" y="312"/>
                  </a:lnTo>
                  <a:lnTo>
                    <a:pt x="116" y="307"/>
                  </a:lnTo>
                  <a:lnTo>
                    <a:pt x="124" y="312"/>
                  </a:lnTo>
                  <a:lnTo>
                    <a:pt x="131" y="309"/>
                  </a:lnTo>
                  <a:lnTo>
                    <a:pt x="131" y="313"/>
                  </a:lnTo>
                  <a:lnTo>
                    <a:pt x="136" y="318"/>
                  </a:lnTo>
                  <a:lnTo>
                    <a:pt x="149" y="325"/>
                  </a:lnTo>
                  <a:lnTo>
                    <a:pt x="148" y="333"/>
                  </a:lnTo>
                  <a:lnTo>
                    <a:pt x="158" y="334"/>
                  </a:lnTo>
                  <a:lnTo>
                    <a:pt x="160" y="336"/>
                  </a:lnTo>
                  <a:lnTo>
                    <a:pt x="160" y="342"/>
                  </a:lnTo>
                  <a:lnTo>
                    <a:pt x="164" y="348"/>
                  </a:lnTo>
                  <a:lnTo>
                    <a:pt x="161" y="357"/>
                  </a:lnTo>
                  <a:lnTo>
                    <a:pt x="172" y="360"/>
                  </a:lnTo>
                  <a:lnTo>
                    <a:pt x="173" y="367"/>
                  </a:lnTo>
                  <a:lnTo>
                    <a:pt x="178" y="373"/>
                  </a:lnTo>
                  <a:lnTo>
                    <a:pt x="184" y="373"/>
                  </a:lnTo>
                  <a:lnTo>
                    <a:pt x="190" y="369"/>
                  </a:lnTo>
                  <a:lnTo>
                    <a:pt x="193" y="369"/>
                  </a:lnTo>
                  <a:lnTo>
                    <a:pt x="200" y="370"/>
                  </a:lnTo>
                  <a:lnTo>
                    <a:pt x="205" y="375"/>
                  </a:lnTo>
                  <a:lnTo>
                    <a:pt x="199" y="382"/>
                  </a:lnTo>
                  <a:lnTo>
                    <a:pt x="196" y="390"/>
                  </a:lnTo>
                  <a:lnTo>
                    <a:pt x="200" y="396"/>
                  </a:lnTo>
                  <a:lnTo>
                    <a:pt x="205" y="399"/>
                  </a:lnTo>
                  <a:lnTo>
                    <a:pt x="209" y="400"/>
                  </a:lnTo>
                  <a:lnTo>
                    <a:pt x="211" y="408"/>
                  </a:lnTo>
                  <a:lnTo>
                    <a:pt x="217" y="414"/>
                  </a:lnTo>
                  <a:lnTo>
                    <a:pt x="233" y="412"/>
                  </a:lnTo>
                  <a:lnTo>
                    <a:pt x="244" y="417"/>
                  </a:lnTo>
                  <a:lnTo>
                    <a:pt x="241" y="420"/>
                  </a:lnTo>
                  <a:lnTo>
                    <a:pt x="248" y="427"/>
                  </a:lnTo>
                  <a:lnTo>
                    <a:pt x="251" y="432"/>
                  </a:lnTo>
                  <a:lnTo>
                    <a:pt x="245" y="438"/>
                  </a:lnTo>
                  <a:lnTo>
                    <a:pt x="256" y="439"/>
                  </a:lnTo>
                  <a:lnTo>
                    <a:pt x="260" y="451"/>
                  </a:lnTo>
                  <a:lnTo>
                    <a:pt x="263" y="463"/>
                  </a:lnTo>
                  <a:lnTo>
                    <a:pt x="272" y="465"/>
                  </a:lnTo>
                  <a:lnTo>
                    <a:pt x="280" y="472"/>
                  </a:lnTo>
                  <a:lnTo>
                    <a:pt x="287" y="472"/>
                  </a:lnTo>
                  <a:lnTo>
                    <a:pt x="292" y="471"/>
                  </a:lnTo>
                  <a:lnTo>
                    <a:pt x="293" y="463"/>
                  </a:lnTo>
                  <a:lnTo>
                    <a:pt x="301" y="457"/>
                  </a:lnTo>
                  <a:lnTo>
                    <a:pt x="301" y="448"/>
                  </a:lnTo>
                  <a:lnTo>
                    <a:pt x="299" y="441"/>
                  </a:lnTo>
                  <a:lnTo>
                    <a:pt x="304" y="435"/>
                  </a:lnTo>
                  <a:lnTo>
                    <a:pt x="314" y="441"/>
                  </a:lnTo>
                  <a:lnTo>
                    <a:pt x="313" y="427"/>
                  </a:lnTo>
                  <a:lnTo>
                    <a:pt x="323" y="421"/>
                  </a:lnTo>
                  <a:lnTo>
                    <a:pt x="331" y="421"/>
                  </a:lnTo>
                  <a:lnTo>
                    <a:pt x="335" y="424"/>
                  </a:lnTo>
                  <a:lnTo>
                    <a:pt x="340" y="429"/>
                  </a:lnTo>
                  <a:lnTo>
                    <a:pt x="352" y="432"/>
                  </a:lnTo>
                  <a:lnTo>
                    <a:pt x="356" y="432"/>
                  </a:lnTo>
                  <a:lnTo>
                    <a:pt x="355" y="438"/>
                  </a:lnTo>
                  <a:lnTo>
                    <a:pt x="361" y="436"/>
                  </a:lnTo>
                  <a:lnTo>
                    <a:pt x="364" y="430"/>
                  </a:lnTo>
                  <a:lnTo>
                    <a:pt x="373" y="432"/>
                  </a:lnTo>
                  <a:lnTo>
                    <a:pt x="379" y="444"/>
                  </a:lnTo>
                  <a:lnTo>
                    <a:pt x="401" y="442"/>
                  </a:lnTo>
                  <a:lnTo>
                    <a:pt x="427" y="427"/>
                  </a:lnTo>
                  <a:lnTo>
                    <a:pt x="448" y="415"/>
                  </a:lnTo>
                  <a:lnTo>
                    <a:pt x="469" y="397"/>
                  </a:lnTo>
                  <a:lnTo>
                    <a:pt x="488" y="375"/>
                  </a:lnTo>
                  <a:lnTo>
                    <a:pt x="476" y="355"/>
                  </a:lnTo>
                  <a:lnTo>
                    <a:pt x="470" y="333"/>
                  </a:lnTo>
                  <a:lnTo>
                    <a:pt x="470" y="319"/>
                  </a:lnTo>
                  <a:lnTo>
                    <a:pt x="470" y="301"/>
                  </a:lnTo>
                  <a:lnTo>
                    <a:pt x="467" y="288"/>
                  </a:lnTo>
                  <a:lnTo>
                    <a:pt x="464" y="282"/>
                  </a:lnTo>
                  <a:lnTo>
                    <a:pt x="455" y="280"/>
                  </a:lnTo>
                  <a:lnTo>
                    <a:pt x="455" y="273"/>
                  </a:lnTo>
                  <a:lnTo>
                    <a:pt x="457" y="264"/>
                  </a:lnTo>
                  <a:lnTo>
                    <a:pt x="454" y="256"/>
                  </a:lnTo>
                  <a:lnTo>
                    <a:pt x="451" y="253"/>
                  </a:lnTo>
                  <a:lnTo>
                    <a:pt x="443" y="241"/>
                  </a:lnTo>
                  <a:lnTo>
                    <a:pt x="439" y="240"/>
                  </a:lnTo>
                  <a:lnTo>
                    <a:pt x="434" y="232"/>
                  </a:lnTo>
                  <a:lnTo>
                    <a:pt x="425" y="226"/>
                  </a:lnTo>
                  <a:lnTo>
                    <a:pt x="422" y="222"/>
                  </a:lnTo>
                  <a:lnTo>
                    <a:pt x="412" y="217"/>
                  </a:lnTo>
                  <a:lnTo>
                    <a:pt x="412" y="207"/>
                  </a:lnTo>
                  <a:lnTo>
                    <a:pt x="412" y="196"/>
                  </a:lnTo>
                  <a:lnTo>
                    <a:pt x="407" y="183"/>
                  </a:lnTo>
                  <a:lnTo>
                    <a:pt x="406" y="174"/>
                  </a:lnTo>
                  <a:lnTo>
                    <a:pt x="403" y="165"/>
                  </a:lnTo>
                  <a:lnTo>
                    <a:pt x="392" y="160"/>
                  </a:lnTo>
                  <a:lnTo>
                    <a:pt x="385" y="151"/>
                  </a:lnTo>
                  <a:lnTo>
                    <a:pt x="382" y="0"/>
                  </a:lnTo>
                  <a:close/>
                </a:path>
              </a:pathLst>
            </a:custGeom>
            <a:solidFill>
              <a:srgbClr val="FFFFD7"/>
            </a:solidFill>
            <a:ln w="12700">
              <a:solidFill>
                <a:srgbClr val="4B4B4B"/>
              </a:solidFill>
              <a:round/>
              <a:headEnd/>
              <a:tailEnd/>
            </a:ln>
          </p:spPr>
          <p:txBody>
            <a:bodyPr/>
            <a:lstStyle/>
            <a:p>
              <a:endParaRPr lang="en-US"/>
            </a:p>
          </p:txBody>
        </p:sp>
        <p:sp>
          <p:nvSpPr>
            <p:cNvPr id="24737" name="Freeform 128"/>
            <p:cNvSpPr>
              <a:spLocks/>
            </p:cNvSpPr>
            <p:nvPr/>
          </p:nvSpPr>
          <p:spPr bwMode="auto">
            <a:xfrm>
              <a:off x="2916" y="2954"/>
              <a:ext cx="416" cy="279"/>
            </a:xfrm>
            <a:custGeom>
              <a:avLst/>
              <a:gdLst>
                <a:gd name="T0" fmla="*/ 1454471550 w 431"/>
                <a:gd name="T1" fmla="*/ 1002747164 h 299"/>
                <a:gd name="T2" fmla="*/ 1454471550 w 431"/>
                <a:gd name="T3" fmla="*/ 1002747164 h 299"/>
                <a:gd name="T4" fmla="*/ 1454471550 w 431"/>
                <a:gd name="T5" fmla="*/ 1002747164 h 299"/>
                <a:gd name="T6" fmla="*/ 1454471550 w 431"/>
                <a:gd name="T7" fmla="*/ 1002747164 h 299"/>
                <a:gd name="T8" fmla="*/ 1454471550 w 431"/>
                <a:gd name="T9" fmla="*/ 1002747164 h 299"/>
                <a:gd name="T10" fmla="*/ 1454471550 w 431"/>
                <a:gd name="T11" fmla="*/ 1002747164 h 299"/>
                <a:gd name="T12" fmla="*/ 1454471550 w 431"/>
                <a:gd name="T13" fmla="*/ 1002747164 h 299"/>
                <a:gd name="T14" fmla="*/ 0 w 431"/>
                <a:gd name="T15" fmla="*/ 1002747164 h 299"/>
                <a:gd name="T16" fmla="*/ 1454471550 w 431"/>
                <a:gd name="T17" fmla="*/ 1002747164 h 299"/>
                <a:gd name="T18" fmla="*/ 1454471550 w 431"/>
                <a:gd name="T19" fmla="*/ 1002747164 h 299"/>
                <a:gd name="T20" fmla="*/ 1454471550 w 431"/>
                <a:gd name="T21" fmla="*/ 1002747164 h 299"/>
                <a:gd name="T22" fmla="*/ 1454471550 w 431"/>
                <a:gd name="T23" fmla="*/ 1002747164 h 299"/>
                <a:gd name="T24" fmla="*/ 1454471550 w 431"/>
                <a:gd name="T25" fmla="*/ 1002747164 h 299"/>
                <a:gd name="T26" fmla="*/ 1454471550 w 431"/>
                <a:gd name="T27" fmla="*/ 1002747164 h 299"/>
                <a:gd name="T28" fmla="*/ 1454471550 w 431"/>
                <a:gd name="T29" fmla="*/ 1002747164 h 299"/>
                <a:gd name="T30" fmla="*/ 1454471550 w 431"/>
                <a:gd name="T31" fmla="*/ 1002747164 h 299"/>
                <a:gd name="T32" fmla="*/ 1454471550 w 431"/>
                <a:gd name="T33" fmla="*/ 1002747164 h 299"/>
                <a:gd name="T34" fmla="*/ 1454471550 w 431"/>
                <a:gd name="T35" fmla="*/ 1002747164 h 299"/>
                <a:gd name="T36" fmla="*/ 1454471550 w 431"/>
                <a:gd name="T37" fmla="*/ 1002747164 h 299"/>
                <a:gd name="T38" fmla="*/ 1454471550 w 431"/>
                <a:gd name="T39" fmla="*/ 1002747164 h 299"/>
                <a:gd name="T40" fmla="*/ 1454471550 w 431"/>
                <a:gd name="T41" fmla="*/ 1002747164 h 299"/>
                <a:gd name="T42" fmla="*/ 1454471550 w 431"/>
                <a:gd name="T43" fmla="*/ 1002747164 h 299"/>
                <a:gd name="T44" fmla="*/ 1454471550 w 431"/>
                <a:gd name="T45" fmla="*/ 1002747164 h 299"/>
                <a:gd name="T46" fmla="*/ 1454471550 w 431"/>
                <a:gd name="T47" fmla="*/ 1002747164 h 299"/>
                <a:gd name="T48" fmla="*/ 1454471550 w 431"/>
                <a:gd name="T49" fmla="*/ 1002747164 h 299"/>
                <a:gd name="T50" fmla="*/ 1454471550 w 431"/>
                <a:gd name="T51" fmla="*/ 1002747164 h 299"/>
                <a:gd name="T52" fmla="*/ 1454471550 w 431"/>
                <a:gd name="T53" fmla="*/ 1002747164 h 299"/>
                <a:gd name="T54" fmla="*/ 1454471550 w 431"/>
                <a:gd name="T55" fmla="*/ 1002747164 h 299"/>
                <a:gd name="T56" fmla="*/ 1454471550 w 431"/>
                <a:gd name="T57" fmla="*/ 1002747164 h 299"/>
                <a:gd name="T58" fmla="*/ 1454471550 w 431"/>
                <a:gd name="T59" fmla="*/ 1002747164 h 299"/>
                <a:gd name="T60" fmla="*/ 1454471550 w 431"/>
                <a:gd name="T61" fmla="*/ 1002747164 h 299"/>
                <a:gd name="T62" fmla="*/ 1454471550 w 431"/>
                <a:gd name="T63" fmla="*/ 1002747164 h 299"/>
                <a:gd name="T64" fmla="*/ 1454471550 w 431"/>
                <a:gd name="T65" fmla="*/ 1002747164 h 299"/>
                <a:gd name="T66" fmla="*/ 1454471550 w 431"/>
                <a:gd name="T67" fmla="*/ 1002747164 h 299"/>
                <a:gd name="T68" fmla="*/ 1454471550 w 431"/>
                <a:gd name="T69" fmla="*/ 1002747164 h 299"/>
                <a:gd name="T70" fmla="*/ 1454471550 w 431"/>
                <a:gd name="T71" fmla="*/ 1002747164 h 299"/>
                <a:gd name="T72" fmla="*/ 1454471550 w 431"/>
                <a:gd name="T73" fmla="*/ 1002747164 h 299"/>
                <a:gd name="T74" fmla="*/ 1454471550 w 431"/>
                <a:gd name="T75" fmla="*/ 1002747164 h 299"/>
                <a:gd name="T76" fmla="*/ 1454471550 w 431"/>
                <a:gd name="T77" fmla="*/ 1002747164 h 299"/>
                <a:gd name="T78" fmla="*/ 1454471550 w 431"/>
                <a:gd name="T79" fmla="*/ 1002747164 h 299"/>
                <a:gd name="T80" fmla="*/ 1454471550 w 431"/>
                <a:gd name="T81" fmla="*/ 1002747164 h 299"/>
                <a:gd name="T82" fmla="*/ 1454471550 w 431"/>
                <a:gd name="T83" fmla="*/ 1002747164 h 299"/>
                <a:gd name="T84" fmla="*/ 1454471550 w 431"/>
                <a:gd name="T85" fmla="*/ 1002747164 h 299"/>
                <a:gd name="T86" fmla="*/ 1454471550 w 431"/>
                <a:gd name="T87" fmla="*/ 1002747164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1"/>
                <a:gd name="T133" fmla="*/ 0 h 299"/>
                <a:gd name="T134" fmla="*/ 431 w 431"/>
                <a:gd name="T135" fmla="*/ 299 h 2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1" h="299">
                  <a:moveTo>
                    <a:pt x="156" y="266"/>
                  </a:moveTo>
                  <a:lnTo>
                    <a:pt x="152" y="275"/>
                  </a:lnTo>
                  <a:lnTo>
                    <a:pt x="132" y="290"/>
                  </a:lnTo>
                  <a:lnTo>
                    <a:pt x="105" y="288"/>
                  </a:lnTo>
                  <a:lnTo>
                    <a:pt x="93" y="278"/>
                  </a:lnTo>
                  <a:lnTo>
                    <a:pt x="66" y="282"/>
                  </a:lnTo>
                  <a:lnTo>
                    <a:pt x="59" y="284"/>
                  </a:lnTo>
                  <a:lnTo>
                    <a:pt x="48" y="285"/>
                  </a:lnTo>
                  <a:lnTo>
                    <a:pt x="45" y="285"/>
                  </a:lnTo>
                  <a:lnTo>
                    <a:pt x="39" y="282"/>
                  </a:lnTo>
                  <a:lnTo>
                    <a:pt x="33" y="276"/>
                  </a:lnTo>
                  <a:lnTo>
                    <a:pt x="24" y="284"/>
                  </a:lnTo>
                  <a:lnTo>
                    <a:pt x="18" y="284"/>
                  </a:lnTo>
                  <a:lnTo>
                    <a:pt x="18" y="294"/>
                  </a:lnTo>
                  <a:lnTo>
                    <a:pt x="2" y="299"/>
                  </a:lnTo>
                  <a:lnTo>
                    <a:pt x="0" y="245"/>
                  </a:lnTo>
                  <a:lnTo>
                    <a:pt x="17" y="246"/>
                  </a:lnTo>
                  <a:lnTo>
                    <a:pt x="14" y="200"/>
                  </a:lnTo>
                  <a:lnTo>
                    <a:pt x="29" y="194"/>
                  </a:lnTo>
                  <a:lnTo>
                    <a:pt x="33" y="194"/>
                  </a:lnTo>
                  <a:lnTo>
                    <a:pt x="30" y="182"/>
                  </a:lnTo>
                  <a:lnTo>
                    <a:pt x="33" y="177"/>
                  </a:lnTo>
                  <a:lnTo>
                    <a:pt x="41" y="146"/>
                  </a:lnTo>
                  <a:lnTo>
                    <a:pt x="78" y="27"/>
                  </a:lnTo>
                  <a:lnTo>
                    <a:pt x="93" y="9"/>
                  </a:lnTo>
                  <a:lnTo>
                    <a:pt x="125" y="3"/>
                  </a:lnTo>
                  <a:lnTo>
                    <a:pt x="131" y="0"/>
                  </a:lnTo>
                  <a:lnTo>
                    <a:pt x="144" y="6"/>
                  </a:lnTo>
                  <a:lnTo>
                    <a:pt x="156" y="8"/>
                  </a:lnTo>
                  <a:lnTo>
                    <a:pt x="167" y="5"/>
                  </a:lnTo>
                  <a:lnTo>
                    <a:pt x="173" y="9"/>
                  </a:lnTo>
                  <a:lnTo>
                    <a:pt x="180" y="11"/>
                  </a:lnTo>
                  <a:lnTo>
                    <a:pt x="188" y="4"/>
                  </a:lnTo>
                  <a:lnTo>
                    <a:pt x="198" y="8"/>
                  </a:lnTo>
                  <a:lnTo>
                    <a:pt x="207" y="3"/>
                  </a:lnTo>
                  <a:lnTo>
                    <a:pt x="215" y="8"/>
                  </a:lnTo>
                  <a:lnTo>
                    <a:pt x="222" y="5"/>
                  </a:lnTo>
                  <a:lnTo>
                    <a:pt x="222" y="9"/>
                  </a:lnTo>
                  <a:lnTo>
                    <a:pt x="227" y="14"/>
                  </a:lnTo>
                  <a:lnTo>
                    <a:pt x="240" y="21"/>
                  </a:lnTo>
                  <a:lnTo>
                    <a:pt x="239" y="29"/>
                  </a:lnTo>
                  <a:lnTo>
                    <a:pt x="249" y="30"/>
                  </a:lnTo>
                  <a:lnTo>
                    <a:pt x="251" y="32"/>
                  </a:lnTo>
                  <a:lnTo>
                    <a:pt x="251" y="38"/>
                  </a:lnTo>
                  <a:lnTo>
                    <a:pt x="255" y="44"/>
                  </a:lnTo>
                  <a:lnTo>
                    <a:pt x="252" y="53"/>
                  </a:lnTo>
                  <a:lnTo>
                    <a:pt x="263" y="56"/>
                  </a:lnTo>
                  <a:lnTo>
                    <a:pt x="264" y="63"/>
                  </a:lnTo>
                  <a:lnTo>
                    <a:pt x="269" y="69"/>
                  </a:lnTo>
                  <a:lnTo>
                    <a:pt x="275" y="69"/>
                  </a:lnTo>
                  <a:lnTo>
                    <a:pt x="281" y="65"/>
                  </a:lnTo>
                  <a:lnTo>
                    <a:pt x="284" y="65"/>
                  </a:lnTo>
                  <a:lnTo>
                    <a:pt x="291" y="66"/>
                  </a:lnTo>
                  <a:lnTo>
                    <a:pt x="296" y="71"/>
                  </a:lnTo>
                  <a:lnTo>
                    <a:pt x="290" y="78"/>
                  </a:lnTo>
                  <a:lnTo>
                    <a:pt x="287" y="86"/>
                  </a:lnTo>
                  <a:lnTo>
                    <a:pt x="291" y="92"/>
                  </a:lnTo>
                  <a:lnTo>
                    <a:pt x="296" y="95"/>
                  </a:lnTo>
                  <a:lnTo>
                    <a:pt x="300" y="96"/>
                  </a:lnTo>
                  <a:lnTo>
                    <a:pt x="302" y="104"/>
                  </a:lnTo>
                  <a:lnTo>
                    <a:pt x="308" y="110"/>
                  </a:lnTo>
                  <a:lnTo>
                    <a:pt x="324" y="108"/>
                  </a:lnTo>
                  <a:lnTo>
                    <a:pt x="335" y="113"/>
                  </a:lnTo>
                  <a:lnTo>
                    <a:pt x="332" y="116"/>
                  </a:lnTo>
                  <a:lnTo>
                    <a:pt x="339" y="123"/>
                  </a:lnTo>
                  <a:lnTo>
                    <a:pt x="342" y="128"/>
                  </a:lnTo>
                  <a:lnTo>
                    <a:pt x="336" y="134"/>
                  </a:lnTo>
                  <a:lnTo>
                    <a:pt x="347" y="135"/>
                  </a:lnTo>
                  <a:lnTo>
                    <a:pt x="351" y="147"/>
                  </a:lnTo>
                  <a:lnTo>
                    <a:pt x="354" y="159"/>
                  </a:lnTo>
                  <a:lnTo>
                    <a:pt x="363" y="161"/>
                  </a:lnTo>
                  <a:lnTo>
                    <a:pt x="371" y="168"/>
                  </a:lnTo>
                  <a:lnTo>
                    <a:pt x="378" y="168"/>
                  </a:lnTo>
                  <a:lnTo>
                    <a:pt x="383" y="167"/>
                  </a:lnTo>
                  <a:lnTo>
                    <a:pt x="384" y="159"/>
                  </a:lnTo>
                  <a:lnTo>
                    <a:pt x="392" y="153"/>
                  </a:lnTo>
                  <a:lnTo>
                    <a:pt x="392" y="144"/>
                  </a:lnTo>
                  <a:lnTo>
                    <a:pt x="390" y="137"/>
                  </a:lnTo>
                  <a:lnTo>
                    <a:pt x="395" y="131"/>
                  </a:lnTo>
                  <a:lnTo>
                    <a:pt x="405" y="137"/>
                  </a:lnTo>
                  <a:lnTo>
                    <a:pt x="404" y="123"/>
                  </a:lnTo>
                  <a:lnTo>
                    <a:pt x="414" y="117"/>
                  </a:lnTo>
                  <a:lnTo>
                    <a:pt x="422" y="117"/>
                  </a:lnTo>
                  <a:lnTo>
                    <a:pt x="426" y="120"/>
                  </a:lnTo>
                  <a:lnTo>
                    <a:pt x="431" y="125"/>
                  </a:lnTo>
                  <a:lnTo>
                    <a:pt x="426" y="180"/>
                  </a:lnTo>
                  <a:lnTo>
                    <a:pt x="179" y="240"/>
                  </a:lnTo>
                  <a:lnTo>
                    <a:pt x="156" y="266"/>
                  </a:lnTo>
                  <a:close/>
                </a:path>
              </a:pathLst>
            </a:custGeom>
            <a:solidFill>
              <a:srgbClr val="FFFFD7"/>
            </a:solidFill>
            <a:ln w="12700">
              <a:solidFill>
                <a:srgbClr val="4B4B4B"/>
              </a:solidFill>
              <a:round/>
              <a:headEnd/>
              <a:tailEnd/>
            </a:ln>
          </p:spPr>
          <p:txBody>
            <a:bodyPr/>
            <a:lstStyle/>
            <a:p>
              <a:endParaRPr lang="en-US"/>
            </a:p>
          </p:txBody>
        </p:sp>
        <p:sp>
          <p:nvSpPr>
            <p:cNvPr id="24738" name="Freeform 129"/>
            <p:cNvSpPr>
              <a:spLocks/>
            </p:cNvSpPr>
            <p:nvPr/>
          </p:nvSpPr>
          <p:spPr bwMode="auto">
            <a:xfrm>
              <a:off x="3045" y="3122"/>
              <a:ext cx="284" cy="265"/>
            </a:xfrm>
            <a:custGeom>
              <a:avLst/>
              <a:gdLst>
                <a:gd name="T0" fmla="*/ 1582041864 w 292"/>
                <a:gd name="T1" fmla="*/ 1083656927 h 282"/>
                <a:gd name="T2" fmla="*/ 1582041864 w 292"/>
                <a:gd name="T3" fmla="*/ 0 h 282"/>
                <a:gd name="T4" fmla="*/ 1582041864 w 292"/>
                <a:gd name="T5" fmla="*/ 1083656927 h 282"/>
                <a:gd name="T6" fmla="*/ 1582041864 w 292"/>
                <a:gd name="T7" fmla="*/ 1083656927 h 282"/>
                <a:gd name="T8" fmla="*/ 1582041864 w 292"/>
                <a:gd name="T9" fmla="*/ 1083656927 h 282"/>
                <a:gd name="T10" fmla="*/ 1582041864 w 292"/>
                <a:gd name="T11" fmla="*/ 1083656927 h 282"/>
                <a:gd name="T12" fmla="*/ 1582041864 w 292"/>
                <a:gd name="T13" fmla="*/ 1083656927 h 282"/>
                <a:gd name="T14" fmla="*/ 1582041864 w 292"/>
                <a:gd name="T15" fmla="*/ 1083656927 h 282"/>
                <a:gd name="T16" fmla="*/ 1582041864 w 292"/>
                <a:gd name="T17" fmla="*/ 1083656927 h 282"/>
                <a:gd name="T18" fmla="*/ 1582041864 w 292"/>
                <a:gd name="T19" fmla="*/ 1083656927 h 282"/>
                <a:gd name="T20" fmla="*/ 1582041864 w 292"/>
                <a:gd name="T21" fmla="*/ 1083656927 h 282"/>
                <a:gd name="T22" fmla="*/ 1582041864 w 292"/>
                <a:gd name="T23" fmla="*/ 1083656927 h 282"/>
                <a:gd name="T24" fmla="*/ 1582041864 w 292"/>
                <a:gd name="T25" fmla="*/ 1083656927 h 282"/>
                <a:gd name="T26" fmla="*/ 1582041864 w 292"/>
                <a:gd name="T27" fmla="*/ 1083656927 h 282"/>
                <a:gd name="T28" fmla="*/ 1582041864 w 292"/>
                <a:gd name="T29" fmla="*/ 1083656927 h 282"/>
                <a:gd name="T30" fmla="*/ 1582041864 w 292"/>
                <a:gd name="T31" fmla="*/ 1083656927 h 282"/>
                <a:gd name="T32" fmla="*/ 1582041864 w 292"/>
                <a:gd name="T33" fmla="*/ 1083656927 h 282"/>
                <a:gd name="T34" fmla="*/ 1582041864 w 292"/>
                <a:gd name="T35" fmla="*/ 1083656927 h 282"/>
                <a:gd name="T36" fmla="*/ 1582041864 w 292"/>
                <a:gd name="T37" fmla="*/ 1083656927 h 282"/>
                <a:gd name="T38" fmla="*/ 1582041864 w 292"/>
                <a:gd name="T39" fmla="*/ 1083656927 h 282"/>
                <a:gd name="T40" fmla="*/ 1582041864 w 292"/>
                <a:gd name="T41" fmla="*/ 1083656927 h 282"/>
                <a:gd name="T42" fmla="*/ 1582041864 w 292"/>
                <a:gd name="T43" fmla="*/ 1083656927 h 282"/>
                <a:gd name="T44" fmla="*/ 1582041864 w 292"/>
                <a:gd name="T45" fmla="*/ 1083656927 h 282"/>
                <a:gd name="T46" fmla="*/ 1582041864 w 292"/>
                <a:gd name="T47" fmla="*/ 1083656927 h 282"/>
                <a:gd name="T48" fmla="*/ 1582041864 w 292"/>
                <a:gd name="T49" fmla="*/ 1083656927 h 282"/>
                <a:gd name="T50" fmla="*/ 1582041864 w 292"/>
                <a:gd name="T51" fmla="*/ 1083656927 h 282"/>
                <a:gd name="T52" fmla="*/ 1582041864 w 292"/>
                <a:gd name="T53" fmla="*/ 1083656927 h 282"/>
                <a:gd name="T54" fmla="*/ 1582041864 w 292"/>
                <a:gd name="T55" fmla="*/ 1083656927 h 282"/>
                <a:gd name="T56" fmla="*/ 1582041864 w 292"/>
                <a:gd name="T57" fmla="*/ 1083656927 h 282"/>
                <a:gd name="T58" fmla="*/ 1582041864 w 292"/>
                <a:gd name="T59" fmla="*/ 1083656927 h 282"/>
                <a:gd name="T60" fmla="*/ 1582041864 w 292"/>
                <a:gd name="T61" fmla="*/ 1083656927 h 282"/>
                <a:gd name="T62" fmla="*/ 1582041864 w 292"/>
                <a:gd name="T63" fmla="*/ 1083656927 h 282"/>
                <a:gd name="T64" fmla="*/ 1582041864 w 292"/>
                <a:gd name="T65" fmla="*/ 1083656927 h 282"/>
                <a:gd name="T66" fmla="*/ 1582041864 w 292"/>
                <a:gd name="T67" fmla="*/ 1083656927 h 282"/>
                <a:gd name="T68" fmla="*/ 1582041864 w 292"/>
                <a:gd name="T69" fmla="*/ 1083656927 h 282"/>
                <a:gd name="T70" fmla="*/ 1582041864 w 292"/>
                <a:gd name="T71" fmla="*/ 1083656927 h 282"/>
                <a:gd name="T72" fmla="*/ 1582041864 w 292"/>
                <a:gd name="T73" fmla="*/ 1083656927 h 282"/>
                <a:gd name="T74" fmla="*/ 1582041864 w 292"/>
                <a:gd name="T75" fmla="*/ 1083656927 h 282"/>
                <a:gd name="T76" fmla="*/ 0 w 292"/>
                <a:gd name="T77" fmla="*/ 1083656927 h 282"/>
                <a:gd name="T78" fmla="*/ 1582041864 w 292"/>
                <a:gd name="T79" fmla="*/ 1083656927 h 282"/>
                <a:gd name="T80" fmla="*/ 1582041864 w 292"/>
                <a:gd name="T81" fmla="*/ 1083656927 h 282"/>
                <a:gd name="T82" fmla="*/ 1582041864 w 292"/>
                <a:gd name="T83" fmla="*/ 1083656927 h 282"/>
                <a:gd name="T84" fmla="*/ 1582041864 w 292"/>
                <a:gd name="T85" fmla="*/ 1083656927 h 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82"/>
                <a:gd name="T131" fmla="*/ 292 w 292"/>
                <a:gd name="T132" fmla="*/ 282 h 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82">
                  <a:moveTo>
                    <a:pt x="43" y="60"/>
                  </a:moveTo>
                  <a:lnTo>
                    <a:pt x="292" y="0"/>
                  </a:lnTo>
                  <a:lnTo>
                    <a:pt x="286" y="69"/>
                  </a:lnTo>
                  <a:lnTo>
                    <a:pt x="268" y="75"/>
                  </a:lnTo>
                  <a:lnTo>
                    <a:pt x="276" y="117"/>
                  </a:lnTo>
                  <a:lnTo>
                    <a:pt x="252" y="131"/>
                  </a:lnTo>
                  <a:lnTo>
                    <a:pt x="270" y="177"/>
                  </a:lnTo>
                  <a:lnTo>
                    <a:pt x="262" y="179"/>
                  </a:lnTo>
                  <a:lnTo>
                    <a:pt x="265" y="188"/>
                  </a:lnTo>
                  <a:lnTo>
                    <a:pt x="271" y="189"/>
                  </a:lnTo>
                  <a:lnTo>
                    <a:pt x="276" y="200"/>
                  </a:lnTo>
                  <a:lnTo>
                    <a:pt x="268" y="203"/>
                  </a:lnTo>
                  <a:lnTo>
                    <a:pt x="267" y="218"/>
                  </a:lnTo>
                  <a:lnTo>
                    <a:pt x="274" y="218"/>
                  </a:lnTo>
                  <a:lnTo>
                    <a:pt x="274" y="257"/>
                  </a:lnTo>
                  <a:lnTo>
                    <a:pt x="283" y="282"/>
                  </a:lnTo>
                  <a:lnTo>
                    <a:pt x="267" y="279"/>
                  </a:lnTo>
                  <a:lnTo>
                    <a:pt x="262" y="276"/>
                  </a:lnTo>
                  <a:lnTo>
                    <a:pt x="252" y="266"/>
                  </a:lnTo>
                  <a:lnTo>
                    <a:pt x="246" y="269"/>
                  </a:lnTo>
                  <a:lnTo>
                    <a:pt x="240" y="269"/>
                  </a:lnTo>
                  <a:lnTo>
                    <a:pt x="238" y="275"/>
                  </a:lnTo>
                  <a:lnTo>
                    <a:pt x="232" y="276"/>
                  </a:lnTo>
                  <a:lnTo>
                    <a:pt x="228" y="267"/>
                  </a:lnTo>
                  <a:lnTo>
                    <a:pt x="219" y="264"/>
                  </a:lnTo>
                  <a:lnTo>
                    <a:pt x="211" y="260"/>
                  </a:lnTo>
                  <a:lnTo>
                    <a:pt x="202" y="261"/>
                  </a:lnTo>
                  <a:lnTo>
                    <a:pt x="195" y="258"/>
                  </a:lnTo>
                  <a:lnTo>
                    <a:pt x="183" y="254"/>
                  </a:lnTo>
                  <a:lnTo>
                    <a:pt x="175" y="252"/>
                  </a:lnTo>
                  <a:lnTo>
                    <a:pt x="169" y="254"/>
                  </a:lnTo>
                  <a:lnTo>
                    <a:pt x="165" y="269"/>
                  </a:lnTo>
                  <a:lnTo>
                    <a:pt x="73" y="270"/>
                  </a:lnTo>
                  <a:lnTo>
                    <a:pt x="72" y="242"/>
                  </a:lnTo>
                  <a:lnTo>
                    <a:pt x="37" y="243"/>
                  </a:lnTo>
                  <a:lnTo>
                    <a:pt x="36" y="197"/>
                  </a:lnTo>
                  <a:lnTo>
                    <a:pt x="4" y="198"/>
                  </a:lnTo>
                  <a:lnTo>
                    <a:pt x="3" y="135"/>
                  </a:lnTo>
                  <a:lnTo>
                    <a:pt x="0" y="129"/>
                  </a:lnTo>
                  <a:lnTo>
                    <a:pt x="1" y="111"/>
                  </a:lnTo>
                  <a:lnTo>
                    <a:pt x="21" y="93"/>
                  </a:lnTo>
                  <a:lnTo>
                    <a:pt x="24" y="83"/>
                  </a:lnTo>
                  <a:lnTo>
                    <a:pt x="43" y="60"/>
                  </a:lnTo>
                  <a:close/>
                </a:path>
              </a:pathLst>
            </a:custGeom>
            <a:solidFill>
              <a:srgbClr val="FFFFD7"/>
            </a:solidFill>
            <a:ln w="12700">
              <a:solidFill>
                <a:srgbClr val="4B4B4B"/>
              </a:solidFill>
              <a:round/>
              <a:headEnd/>
              <a:tailEnd/>
            </a:ln>
          </p:spPr>
          <p:txBody>
            <a:bodyPr/>
            <a:lstStyle/>
            <a:p>
              <a:endParaRPr lang="en-US"/>
            </a:p>
          </p:txBody>
        </p:sp>
        <p:sp>
          <p:nvSpPr>
            <p:cNvPr id="24739" name="Freeform 131"/>
            <p:cNvSpPr>
              <a:spLocks/>
            </p:cNvSpPr>
            <p:nvPr/>
          </p:nvSpPr>
          <p:spPr bwMode="auto">
            <a:xfrm>
              <a:off x="2234" y="3336"/>
              <a:ext cx="715" cy="514"/>
            </a:xfrm>
            <a:custGeom>
              <a:avLst/>
              <a:gdLst>
                <a:gd name="T0" fmla="*/ 203013254 w 886"/>
                <a:gd name="T1" fmla="*/ 729639000 h 567"/>
                <a:gd name="T2" fmla="*/ 203013254 w 886"/>
                <a:gd name="T3" fmla="*/ 729639000 h 567"/>
                <a:gd name="T4" fmla="*/ 203013254 w 886"/>
                <a:gd name="T5" fmla="*/ 729639000 h 567"/>
                <a:gd name="T6" fmla="*/ 203013254 w 886"/>
                <a:gd name="T7" fmla="*/ 729639000 h 567"/>
                <a:gd name="T8" fmla="*/ 203013254 w 886"/>
                <a:gd name="T9" fmla="*/ 729639000 h 567"/>
                <a:gd name="T10" fmla="*/ 203013254 w 886"/>
                <a:gd name="T11" fmla="*/ 729639000 h 567"/>
                <a:gd name="T12" fmla="*/ 203013254 w 886"/>
                <a:gd name="T13" fmla="*/ 729639000 h 567"/>
                <a:gd name="T14" fmla="*/ 203013254 w 886"/>
                <a:gd name="T15" fmla="*/ 729639000 h 567"/>
                <a:gd name="T16" fmla="*/ 203013254 w 886"/>
                <a:gd name="T17" fmla="*/ 729639000 h 567"/>
                <a:gd name="T18" fmla="*/ 203013254 w 886"/>
                <a:gd name="T19" fmla="*/ 729639000 h 567"/>
                <a:gd name="T20" fmla="*/ 203013254 w 886"/>
                <a:gd name="T21" fmla="*/ 729639000 h 567"/>
                <a:gd name="T22" fmla="*/ 203013254 w 886"/>
                <a:gd name="T23" fmla="*/ 729639000 h 567"/>
                <a:gd name="T24" fmla="*/ 203013254 w 886"/>
                <a:gd name="T25" fmla="*/ 729639000 h 567"/>
                <a:gd name="T26" fmla="*/ 203013254 w 886"/>
                <a:gd name="T27" fmla="*/ 729639000 h 567"/>
                <a:gd name="T28" fmla="*/ 203013254 w 886"/>
                <a:gd name="T29" fmla="*/ 729639000 h 567"/>
                <a:gd name="T30" fmla="*/ 203013254 w 886"/>
                <a:gd name="T31" fmla="*/ 729639000 h 567"/>
                <a:gd name="T32" fmla="*/ 203013254 w 886"/>
                <a:gd name="T33" fmla="*/ 729639000 h 567"/>
                <a:gd name="T34" fmla="*/ 203013254 w 886"/>
                <a:gd name="T35" fmla="*/ 729639000 h 567"/>
                <a:gd name="T36" fmla="*/ 203013254 w 886"/>
                <a:gd name="T37" fmla="*/ 729639000 h 567"/>
                <a:gd name="T38" fmla="*/ 203013254 w 886"/>
                <a:gd name="T39" fmla="*/ 729639000 h 567"/>
                <a:gd name="T40" fmla="*/ 203013254 w 886"/>
                <a:gd name="T41" fmla="*/ 729639000 h 567"/>
                <a:gd name="T42" fmla="*/ 203013254 w 886"/>
                <a:gd name="T43" fmla="*/ 729639000 h 567"/>
                <a:gd name="T44" fmla="*/ 203013254 w 886"/>
                <a:gd name="T45" fmla="*/ 729639000 h 567"/>
                <a:gd name="T46" fmla="*/ 203013254 w 886"/>
                <a:gd name="T47" fmla="*/ 729639000 h 567"/>
                <a:gd name="T48" fmla="*/ 203013254 w 886"/>
                <a:gd name="T49" fmla="*/ 729639000 h 567"/>
                <a:gd name="T50" fmla="*/ 203013254 w 886"/>
                <a:gd name="T51" fmla="*/ 729639000 h 567"/>
                <a:gd name="T52" fmla="*/ 203013254 w 886"/>
                <a:gd name="T53" fmla="*/ 729639000 h 567"/>
                <a:gd name="T54" fmla="*/ 203013254 w 886"/>
                <a:gd name="T55" fmla="*/ 729639000 h 567"/>
                <a:gd name="T56" fmla="*/ 203013254 w 886"/>
                <a:gd name="T57" fmla="*/ 729639000 h 567"/>
                <a:gd name="T58" fmla="*/ 203013254 w 886"/>
                <a:gd name="T59" fmla="*/ 729639000 h 567"/>
                <a:gd name="T60" fmla="*/ 203013254 w 886"/>
                <a:gd name="T61" fmla="*/ 729639000 h 567"/>
                <a:gd name="T62" fmla="*/ 203013254 w 886"/>
                <a:gd name="T63" fmla="*/ 729639000 h 567"/>
                <a:gd name="T64" fmla="*/ 203013254 w 886"/>
                <a:gd name="T65" fmla="*/ 729639000 h 567"/>
                <a:gd name="T66" fmla="*/ 203013254 w 886"/>
                <a:gd name="T67" fmla="*/ 729639000 h 567"/>
                <a:gd name="T68" fmla="*/ 203013254 w 886"/>
                <a:gd name="T69" fmla="*/ 729639000 h 567"/>
                <a:gd name="T70" fmla="*/ 203013254 w 886"/>
                <a:gd name="T71" fmla="*/ 729639000 h 567"/>
                <a:gd name="T72" fmla="*/ 203013254 w 886"/>
                <a:gd name="T73" fmla="*/ 729639000 h 567"/>
                <a:gd name="T74" fmla="*/ 203013254 w 886"/>
                <a:gd name="T75" fmla="*/ 729639000 h 567"/>
                <a:gd name="T76" fmla="*/ 203013254 w 886"/>
                <a:gd name="T77" fmla="*/ 729639000 h 567"/>
                <a:gd name="T78" fmla="*/ 203013254 w 886"/>
                <a:gd name="T79" fmla="*/ 729639000 h 567"/>
                <a:gd name="T80" fmla="*/ 203013254 w 886"/>
                <a:gd name="T81" fmla="*/ 729639000 h 567"/>
                <a:gd name="T82" fmla="*/ 203013254 w 886"/>
                <a:gd name="T83" fmla="*/ 729639000 h 567"/>
                <a:gd name="T84" fmla="*/ 203013254 w 886"/>
                <a:gd name="T85" fmla="*/ 729639000 h 567"/>
                <a:gd name="T86" fmla="*/ 203013254 w 886"/>
                <a:gd name="T87" fmla="*/ 729639000 h 567"/>
                <a:gd name="T88" fmla="*/ 203013254 w 886"/>
                <a:gd name="T89" fmla="*/ 729639000 h 567"/>
                <a:gd name="T90" fmla="*/ 203013254 w 886"/>
                <a:gd name="T91" fmla="*/ 729639000 h 567"/>
                <a:gd name="T92" fmla="*/ 203013254 w 886"/>
                <a:gd name="T93" fmla="*/ 729639000 h 567"/>
                <a:gd name="T94" fmla="*/ 203013254 w 886"/>
                <a:gd name="T95" fmla="*/ 729639000 h 567"/>
                <a:gd name="T96" fmla="*/ 203013254 w 886"/>
                <a:gd name="T97" fmla="*/ 729639000 h 567"/>
                <a:gd name="T98" fmla="*/ 0 w 886"/>
                <a:gd name="T99" fmla="*/ 729639000 h 567"/>
                <a:gd name="T100" fmla="*/ 203013254 w 886"/>
                <a:gd name="T101" fmla="*/ 729639000 h 5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86"/>
                <a:gd name="T154" fmla="*/ 0 h 567"/>
                <a:gd name="T155" fmla="*/ 886 w 886"/>
                <a:gd name="T156" fmla="*/ 567 h 5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86" h="567">
                  <a:moveTo>
                    <a:pt x="471" y="0"/>
                  </a:moveTo>
                  <a:lnTo>
                    <a:pt x="471" y="7"/>
                  </a:lnTo>
                  <a:lnTo>
                    <a:pt x="471" y="15"/>
                  </a:lnTo>
                  <a:lnTo>
                    <a:pt x="474" y="22"/>
                  </a:lnTo>
                  <a:lnTo>
                    <a:pt x="478" y="28"/>
                  </a:lnTo>
                  <a:lnTo>
                    <a:pt x="496" y="28"/>
                  </a:lnTo>
                  <a:lnTo>
                    <a:pt x="505" y="44"/>
                  </a:lnTo>
                  <a:lnTo>
                    <a:pt x="534" y="65"/>
                  </a:lnTo>
                  <a:lnTo>
                    <a:pt x="543" y="85"/>
                  </a:lnTo>
                  <a:lnTo>
                    <a:pt x="541" y="124"/>
                  </a:lnTo>
                  <a:lnTo>
                    <a:pt x="549" y="127"/>
                  </a:lnTo>
                  <a:lnTo>
                    <a:pt x="561" y="155"/>
                  </a:lnTo>
                  <a:lnTo>
                    <a:pt x="568" y="165"/>
                  </a:lnTo>
                  <a:lnTo>
                    <a:pt x="579" y="182"/>
                  </a:lnTo>
                  <a:lnTo>
                    <a:pt x="589" y="196"/>
                  </a:lnTo>
                  <a:lnTo>
                    <a:pt x="604" y="204"/>
                  </a:lnTo>
                  <a:lnTo>
                    <a:pt x="622" y="208"/>
                  </a:lnTo>
                  <a:lnTo>
                    <a:pt x="633" y="211"/>
                  </a:lnTo>
                  <a:lnTo>
                    <a:pt x="642" y="211"/>
                  </a:lnTo>
                  <a:lnTo>
                    <a:pt x="649" y="214"/>
                  </a:lnTo>
                  <a:lnTo>
                    <a:pt x="683" y="218"/>
                  </a:lnTo>
                  <a:lnTo>
                    <a:pt x="689" y="214"/>
                  </a:lnTo>
                  <a:lnTo>
                    <a:pt x="729" y="213"/>
                  </a:lnTo>
                  <a:lnTo>
                    <a:pt x="773" y="236"/>
                  </a:lnTo>
                  <a:lnTo>
                    <a:pt x="788" y="238"/>
                  </a:lnTo>
                  <a:lnTo>
                    <a:pt x="791" y="241"/>
                  </a:lnTo>
                  <a:lnTo>
                    <a:pt x="827" y="241"/>
                  </a:lnTo>
                  <a:lnTo>
                    <a:pt x="851" y="264"/>
                  </a:lnTo>
                  <a:lnTo>
                    <a:pt x="860" y="264"/>
                  </a:lnTo>
                  <a:lnTo>
                    <a:pt x="862" y="263"/>
                  </a:lnTo>
                  <a:lnTo>
                    <a:pt x="868" y="270"/>
                  </a:lnTo>
                  <a:lnTo>
                    <a:pt x="869" y="278"/>
                  </a:lnTo>
                  <a:lnTo>
                    <a:pt x="864" y="286"/>
                  </a:lnTo>
                  <a:lnTo>
                    <a:pt x="861" y="294"/>
                  </a:lnTo>
                  <a:lnTo>
                    <a:pt x="864" y="307"/>
                  </a:lnTo>
                  <a:lnTo>
                    <a:pt x="861" y="319"/>
                  </a:lnTo>
                  <a:lnTo>
                    <a:pt x="858" y="323"/>
                  </a:lnTo>
                  <a:lnTo>
                    <a:pt x="876" y="329"/>
                  </a:lnTo>
                  <a:lnTo>
                    <a:pt x="886" y="343"/>
                  </a:lnTo>
                  <a:lnTo>
                    <a:pt x="873" y="346"/>
                  </a:lnTo>
                  <a:lnTo>
                    <a:pt x="866" y="347"/>
                  </a:lnTo>
                  <a:lnTo>
                    <a:pt x="851" y="351"/>
                  </a:lnTo>
                  <a:lnTo>
                    <a:pt x="846" y="360"/>
                  </a:lnTo>
                  <a:lnTo>
                    <a:pt x="828" y="360"/>
                  </a:lnTo>
                  <a:lnTo>
                    <a:pt x="822" y="366"/>
                  </a:lnTo>
                  <a:lnTo>
                    <a:pt x="810" y="368"/>
                  </a:lnTo>
                  <a:lnTo>
                    <a:pt x="804" y="377"/>
                  </a:lnTo>
                  <a:lnTo>
                    <a:pt x="792" y="375"/>
                  </a:lnTo>
                  <a:lnTo>
                    <a:pt x="783" y="371"/>
                  </a:lnTo>
                  <a:lnTo>
                    <a:pt x="785" y="363"/>
                  </a:lnTo>
                  <a:lnTo>
                    <a:pt x="743" y="385"/>
                  </a:lnTo>
                  <a:lnTo>
                    <a:pt x="728" y="369"/>
                  </a:lnTo>
                  <a:lnTo>
                    <a:pt x="713" y="368"/>
                  </a:lnTo>
                  <a:lnTo>
                    <a:pt x="706" y="359"/>
                  </a:lnTo>
                  <a:lnTo>
                    <a:pt x="707" y="347"/>
                  </a:lnTo>
                  <a:lnTo>
                    <a:pt x="700" y="335"/>
                  </a:lnTo>
                  <a:lnTo>
                    <a:pt x="689" y="344"/>
                  </a:lnTo>
                  <a:lnTo>
                    <a:pt x="689" y="354"/>
                  </a:lnTo>
                  <a:lnTo>
                    <a:pt x="696" y="362"/>
                  </a:lnTo>
                  <a:lnTo>
                    <a:pt x="704" y="374"/>
                  </a:lnTo>
                  <a:lnTo>
                    <a:pt x="707" y="385"/>
                  </a:lnTo>
                  <a:lnTo>
                    <a:pt x="702" y="399"/>
                  </a:lnTo>
                  <a:lnTo>
                    <a:pt x="713" y="405"/>
                  </a:lnTo>
                  <a:lnTo>
                    <a:pt x="704" y="425"/>
                  </a:lnTo>
                  <a:lnTo>
                    <a:pt x="682" y="430"/>
                  </a:lnTo>
                  <a:lnTo>
                    <a:pt x="664" y="431"/>
                  </a:lnTo>
                  <a:lnTo>
                    <a:pt x="660" y="443"/>
                  </a:lnTo>
                  <a:lnTo>
                    <a:pt x="664" y="453"/>
                  </a:lnTo>
                  <a:lnTo>
                    <a:pt x="671" y="465"/>
                  </a:lnTo>
                  <a:lnTo>
                    <a:pt x="681" y="471"/>
                  </a:lnTo>
                  <a:lnTo>
                    <a:pt x="675" y="483"/>
                  </a:lnTo>
                  <a:lnTo>
                    <a:pt x="675" y="499"/>
                  </a:lnTo>
                  <a:lnTo>
                    <a:pt x="666" y="510"/>
                  </a:lnTo>
                  <a:lnTo>
                    <a:pt x="649" y="510"/>
                  </a:lnTo>
                  <a:lnTo>
                    <a:pt x="659" y="521"/>
                  </a:lnTo>
                  <a:lnTo>
                    <a:pt x="663" y="533"/>
                  </a:lnTo>
                  <a:lnTo>
                    <a:pt x="653" y="539"/>
                  </a:lnTo>
                  <a:lnTo>
                    <a:pt x="637" y="538"/>
                  </a:lnTo>
                  <a:lnTo>
                    <a:pt x="631" y="535"/>
                  </a:lnTo>
                  <a:lnTo>
                    <a:pt x="624" y="548"/>
                  </a:lnTo>
                  <a:lnTo>
                    <a:pt x="609" y="564"/>
                  </a:lnTo>
                  <a:lnTo>
                    <a:pt x="599" y="567"/>
                  </a:lnTo>
                  <a:lnTo>
                    <a:pt x="599" y="544"/>
                  </a:lnTo>
                  <a:lnTo>
                    <a:pt x="606" y="536"/>
                  </a:lnTo>
                  <a:lnTo>
                    <a:pt x="621" y="532"/>
                  </a:lnTo>
                  <a:lnTo>
                    <a:pt x="637" y="514"/>
                  </a:lnTo>
                  <a:lnTo>
                    <a:pt x="646" y="514"/>
                  </a:lnTo>
                  <a:lnTo>
                    <a:pt x="653" y="508"/>
                  </a:lnTo>
                  <a:lnTo>
                    <a:pt x="635" y="507"/>
                  </a:lnTo>
                  <a:lnTo>
                    <a:pt x="631" y="501"/>
                  </a:lnTo>
                  <a:lnTo>
                    <a:pt x="599" y="498"/>
                  </a:lnTo>
                  <a:lnTo>
                    <a:pt x="592" y="493"/>
                  </a:lnTo>
                  <a:lnTo>
                    <a:pt x="588" y="487"/>
                  </a:lnTo>
                  <a:lnTo>
                    <a:pt x="598" y="483"/>
                  </a:lnTo>
                  <a:lnTo>
                    <a:pt x="601" y="476"/>
                  </a:lnTo>
                  <a:lnTo>
                    <a:pt x="592" y="474"/>
                  </a:lnTo>
                  <a:lnTo>
                    <a:pt x="581" y="474"/>
                  </a:lnTo>
                  <a:lnTo>
                    <a:pt x="558" y="473"/>
                  </a:lnTo>
                  <a:lnTo>
                    <a:pt x="551" y="474"/>
                  </a:lnTo>
                  <a:lnTo>
                    <a:pt x="516" y="473"/>
                  </a:lnTo>
                  <a:lnTo>
                    <a:pt x="508" y="468"/>
                  </a:lnTo>
                  <a:lnTo>
                    <a:pt x="505" y="462"/>
                  </a:lnTo>
                  <a:lnTo>
                    <a:pt x="508" y="458"/>
                  </a:lnTo>
                  <a:lnTo>
                    <a:pt x="515" y="449"/>
                  </a:lnTo>
                  <a:lnTo>
                    <a:pt x="523" y="449"/>
                  </a:lnTo>
                  <a:lnTo>
                    <a:pt x="534" y="448"/>
                  </a:lnTo>
                  <a:lnTo>
                    <a:pt x="527" y="442"/>
                  </a:lnTo>
                  <a:lnTo>
                    <a:pt x="526" y="436"/>
                  </a:lnTo>
                  <a:lnTo>
                    <a:pt x="540" y="433"/>
                  </a:lnTo>
                  <a:lnTo>
                    <a:pt x="534" y="428"/>
                  </a:lnTo>
                  <a:lnTo>
                    <a:pt x="523" y="422"/>
                  </a:lnTo>
                  <a:lnTo>
                    <a:pt x="519" y="412"/>
                  </a:lnTo>
                  <a:lnTo>
                    <a:pt x="516" y="402"/>
                  </a:lnTo>
                  <a:lnTo>
                    <a:pt x="523" y="393"/>
                  </a:lnTo>
                  <a:lnTo>
                    <a:pt x="527" y="383"/>
                  </a:lnTo>
                  <a:lnTo>
                    <a:pt x="531" y="369"/>
                  </a:lnTo>
                  <a:lnTo>
                    <a:pt x="531" y="365"/>
                  </a:lnTo>
                  <a:lnTo>
                    <a:pt x="529" y="359"/>
                  </a:lnTo>
                  <a:lnTo>
                    <a:pt x="538" y="354"/>
                  </a:lnTo>
                  <a:lnTo>
                    <a:pt x="540" y="340"/>
                  </a:lnTo>
                  <a:lnTo>
                    <a:pt x="544" y="335"/>
                  </a:lnTo>
                  <a:lnTo>
                    <a:pt x="551" y="337"/>
                  </a:lnTo>
                  <a:lnTo>
                    <a:pt x="558" y="331"/>
                  </a:lnTo>
                  <a:lnTo>
                    <a:pt x="558" y="325"/>
                  </a:lnTo>
                  <a:lnTo>
                    <a:pt x="547" y="319"/>
                  </a:lnTo>
                  <a:lnTo>
                    <a:pt x="547" y="312"/>
                  </a:lnTo>
                  <a:lnTo>
                    <a:pt x="538" y="315"/>
                  </a:lnTo>
                  <a:lnTo>
                    <a:pt x="531" y="325"/>
                  </a:lnTo>
                  <a:lnTo>
                    <a:pt x="533" y="332"/>
                  </a:lnTo>
                  <a:lnTo>
                    <a:pt x="527" y="341"/>
                  </a:lnTo>
                  <a:lnTo>
                    <a:pt x="523" y="351"/>
                  </a:lnTo>
                  <a:lnTo>
                    <a:pt x="522" y="362"/>
                  </a:lnTo>
                  <a:lnTo>
                    <a:pt x="519" y="372"/>
                  </a:lnTo>
                  <a:lnTo>
                    <a:pt x="511" y="359"/>
                  </a:lnTo>
                  <a:lnTo>
                    <a:pt x="504" y="363"/>
                  </a:lnTo>
                  <a:lnTo>
                    <a:pt x="495" y="381"/>
                  </a:lnTo>
                  <a:lnTo>
                    <a:pt x="498" y="412"/>
                  </a:lnTo>
                  <a:lnTo>
                    <a:pt x="508" y="425"/>
                  </a:lnTo>
                  <a:lnTo>
                    <a:pt x="490" y="442"/>
                  </a:lnTo>
                  <a:lnTo>
                    <a:pt x="472" y="439"/>
                  </a:lnTo>
                  <a:lnTo>
                    <a:pt x="426" y="455"/>
                  </a:lnTo>
                  <a:lnTo>
                    <a:pt x="394" y="456"/>
                  </a:lnTo>
                  <a:lnTo>
                    <a:pt x="371" y="468"/>
                  </a:lnTo>
                  <a:lnTo>
                    <a:pt x="364" y="467"/>
                  </a:lnTo>
                  <a:lnTo>
                    <a:pt x="389" y="449"/>
                  </a:lnTo>
                  <a:lnTo>
                    <a:pt x="396" y="452"/>
                  </a:lnTo>
                  <a:lnTo>
                    <a:pt x="396" y="439"/>
                  </a:lnTo>
                  <a:lnTo>
                    <a:pt x="401" y="431"/>
                  </a:lnTo>
                  <a:lnTo>
                    <a:pt x="394" y="421"/>
                  </a:lnTo>
                  <a:lnTo>
                    <a:pt x="385" y="415"/>
                  </a:lnTo>
                  <a:lnTo>
                    <a:pt x="383" y="403"/>
                  </a:lnTo>
                  <a:lnTo>
                    <a:pt x="379" y="391"/>
                  </a:lnTo>
                  <a:lnTo>
                    <a:pt x="378" y="375"/>
                  </a:lnTo>
                  <a:lnTo>
                    <a:pt x="371" y="359"/>
                  </a:lnTo>
                  <a:lnTo>
                    <a:pt x="365" y="341"/>
                  </a:lnTo>
                  <a:lnTo>
                    <a:pt x="339" y="338"/>
                  </a:lnTo>
                  <a:lnTo>
                    <a:pt x="333" y="341"/>
                  </a:lnTo>
                  <a:lnTo>
                    <a:pt x="313" y="346"/>
                  </a:lnTo>
                  <a:lnTo>
                    <a:pt x="292" y="351"/>
                  </a:lnTo>
                  <a:lnTo>
                    <a:pt x="279" y="349"/>
                  </a:lnTo>
                  <a:lnTo>
                    <a:pt x="268" y="349"/>
                  </a:lnTo>
                  <a:lnTo>
                    <a:pt x="257" y="343"/>
                  </a:lnTo>
                  <a:lnTo>
                    <a:pt x="252" y="353"/>
                  </a:lnTo>
                  <a:lnTo>
                    <a:pt x="245" y="347"/>
                  </a:lnTo>
                  <a:lnTo>
                    <a:pt x="250" y="341"/>
                  </a:lnTo>
                  <a:lnTo>
                    <a:pt x="257" y="338"/>
                  </a:lnTo>
                  <a:lnTo>
                    <a:pt x="267" y="337"/>
                  </a:lnTo>
                  <a:lnTo>
                    <a:pt x="277" y="334"/>
                  </a:lnTo>
                  <a:lnTo>
                    <a:pt x="279" y="326"/>
                  </a:lnTo>
                  <a:lnTo>
                    <a:pt x="293" y="326"/>
                  </a:lnTo>
                  <a:lnTo>
                    <a:pt x="292" y="322"/>
                  </a:lnTo>
                  <a:lnTo>
                    <a:pt x="285" y="306"/>
                  </a:lnTo>
                  <a:lnTo>
                    <a:pt x="285" y="294"/>
                  </a:lnTo>
                  <a:lnTo>
                    <a:pt x="289" y="282"/>
                  </a:lnTo>
                  <a:lnTo>
                    <a:pt x="293" y="263"/>
                  </a:lnTo>
                  <a:lnTo>
                    <a:pt x="293" y="238"/>
                  </a:lnTo>
                  <a:lnTo>
                    <a:pt x="293" y="230"/>
                  </a:lnTo>
                  <a:lnTo>
                    <a:pt x="299" y="223"/>
                  </a:lnTo>
                  <a:lnTo>
                    <a:pt x="317" y="223"/>
                  </a:lnTo>
                  <a:lnTo>
                    <a:pt x="336" y="229"/>
                  </a:lnTo>
                  <a:lnTo>
                    <a:pt x="357" y="236"/>
                  </a:lnTo>
                  <a:lnTo>
                    <a:pt x="349" y="224"/>
                  </a:lnTo>
                  <a:lnTo>
                    <a:pt x="333" y="218"/>
                  </a:lnTo>
                  <a:lnTo>
                    <a:pt x="325" y="210"/>
                  </a:lnTo>
                  <a:lnTo>
                    <a:pt x="311" y="208"/>
                  </a:lnTo>
                  <a:lnTo>
                    <a:pt x="300" y="205"/>
                  </a:lnTo>
                  <a:lnTo>
                    <a:pt x="286" y="210"/>
                  </a:lnTo>
                  <a:lnTo>
                    <a:pt x="286" y="224"/>
                  </a:lnTo>
                  <a:lnTo>
                    <a:pt x="281" y="232"/>
                  </a:lnTo>
                  <a:lnTo>
                    <a:pt x="271" y="233"/>
                  </a:lnTo>
                  <a:lnTo>
                    <a:pt x="245" y="226"/>
                  </a:lnTo>
                  <a:lnTo>
                    <a:pt x="228" y="227"/>
                  </a:lnTo>
                  <a:lnTo>
                    <a:pt x="192" y="238"/>
                  </a:lnTo>
                  <a:lnTo>
                    <a:pt x="178" y="235"/>
                  </a:lnTo>
                  <a:lnTo>
                    <a:pt x="162" y="226"/>
                  </a:lnTo>
                  <a:lnTo>
                    <a:pt x="127" y="229"/>
                  </a:lnTo>
                  <a:lnTo>
                    <a:pt x="55" y="257"/>
                  </a:lnTo>
                  <a:lnTo>
                    <a:pt x="22" y="275"/>
                  </a:lnTo>
                  <a:lnTo>
                    <a:pt x="29" y="264"/>
                  </a:lnTo>
                  <a:lnTo>
                    <a:pt x="0" y="267"/>
                  </a:lnTo>
                  <a:lnTo>
                    <a:pt x="29" y="251"/>
                  </a:lnTo>
                  <a:lnTo>
                    <a:pt x="32" y="242"/>
                  </a:lnTo>
                  <a:lnTo>
                    <a:pt x="29" y="235"/>
                  </a:lnTo>
                  <a:lnTo>
                    <a:pt x="188" y="119"/>
                  </a:lnTo>
                  <a:lnTo>
                    <a:pt x="281" y="13"/>
                  </a:lnTo>
                  <a:lnTo>
                    <a:pt x="471" y="0"/>
                  </a:lnTo>
                  <a:close/>
                </a:path>
              </a:pathLst>
            </a:custGeom>
            <a:solidFill>
              <a:srgbClr val="FFFFD7"/>
            </a:solidFill>
            <a:ln w="12700">
              <a:solidFill>
                <a:srgbClr val="4B4B4B"/>
              </a:solidFill>
              <a:round/>
              <a:headEnd/>
              <a:tailEnd/>
            </a:ln>
          </p:spPr>
          <p:txBody>
            <a:bodyPr/>
            <a:lstStyle/>
            <a:p>
              <a:endParaRPr lang="en-US"/>
            </a:p>
          </p:txBody>
        </p:sp>
        <p:sp>
          <p:nvSpPr>
            <p:cNvPr id="24740" name="Freeform 132"/>
            <p:cNvSpPr>
              <a:spLocks/>
            </p:cNvSpPr>
            <p:nvPr/>
          </p:nvSpPr>
          <p:spPr bwMode="auto">
            <a:xfrm>
              <a:off x="3289" y="2996"/>
              <a:ext cx="335" cy="398"/>
            </a:xfrm>
            <a:custGeom>
              <a:avLst/>
              <a:gdLst>
                <a:gd name="T0" fmla="*/ 1505165297 w 346"/>
                <a:gd name="T1" fmla="*/ 1043191376 h 425"/>
                <a:gd name="T2" fmla="*/ 1505165297 w 346"/>
                <a:gd name="T3" fmla="*/ 1043191376 h 425"/>
                <a:gd name="T4" fmla="*/ 1505165297 w 346"/>
                <a:gd name="T5" fmla="*/ 1043191376 h 425"/>
                <a:gd name="T6" fmla="*/ 1505165297 w 346"/>
                <a:gd name="T7" fmla="*/ 1043191376 h 425"/>
                <a:gd name="T8" fmla="*/ 1505165297 w 346"/>
                <a:gd name="T9" fmla="*/ 1043191376 h 425"/>
                <a:gd name="T10" fmla="*/ 1505165297 w 346"/>
                <a:gd name="T11" fmla="*/ 1043191376 h 425"/>
                <a:gd name="T12" fmla="*/ 1505165297 w 346"/>
                <a:gd name="T13" fmla="*/ 1043191376 h 425"/>
                <a:gd name="T14" fmla="*/ 1505165297 w 346"/>
                <a:gd name="T15" fmla="*/ 1043191376 h 425"/>
                <a:gd name="T16" fmla="*/ 1505165297 w 346"/>
                <a:gd name="T17" fmla="*/ 1043191376 h 425"/>
                <a:gd name="T18" fmla="*/ 1505165297 w 346"/>
                <a:gd name="T19" fmla="*/ 1043191376 h 425"/>
                <a:gd name="T20" fmla="*/ 1505165297 w 346"/>
                <a:gd name="T21" fmla="*/ 1043191376 h 425"/>
                <a:gd name="T22" fmla="*/ 1505165297 w 346"/>
                <a:gd name="T23" fmla="*/ 1043191376 h 425"/>
                <a:gd name="T24" fmla="*/ 1505165297 w 346"/>
                <a:gd name="T25" fmla="*/ 1043191376 h 425"/>
                <a:gd name="T26" fmla="*/ 1505165297 w 346"/>
                <a:gd name="T27" fmla="*/ 1043191376 h 425"/>
                <a:gd name="T28" fmla="*/ 1505165297 w 346"/>
                <a:gd name="T29" fmla="*/ 1043191376 h 425"/>
                <a:gd name="T30" fmla="*/ 1505165297 w 346"/>
                <a:gd name="T31" fmla="*/ 1043191376 h 425"/>
                <a:gd name="T32" fmla="*/ 1505165297 w 346"/>
                <a:gd name="T33" fmla="*/ 1043191376 h 425"/>
                <a:gd name="T34" fmla="*/ 1505165297 w 346"/>
                <a:gd name="T35" fmla="*/ 1043191376 h 425"/>
                <a:gd name="T36" fmla="*/ 1505165297 w 346"/>
                <a:gd name="T37" fmla="*/ 1043191376 h 425"/>
                <a:gd name="T38" fmla="*/ 1505165297 w 346"/>
                <a:gd name="T39" fmla="*/ 1043191376 h 425"/>
                <a:gd name="T40" fmla="*/ 1505165297 w 346"/>
                <a:gd name="T41" fmla="*/ 1043191376 h 425"/>
                <a:gd name="T42" fmla="*/ 1505165297 w 346"/>
                <a:gd name="T43" fmla="*/ 1043191376 h 425"/>
                <a:gd name="T44" fmla="*/ 1505165297 w 346"/>
                <a:gd name="T45" fmla="*/ 1043191376 h 425"/>
                <a:gd name="T46" fmla="*/ 1505165297 w 346"/>
                <a:gd name="T47" fmla="*/ 1043191376 h 425"/>
                <a:gd name="T48" fmla="*/ 1505165297 w 346"/>
                <a:gd name="T49" fmla="*/ 1043191376 h 425"/>
                <a:gd name="T50" fmla="*/ 1505165297 w 346"/>
                <a:gd name="T51" fmla="*/ 1043191376 h 425"/>
                <a:gd name="T52" fmla="*/ 1505165297 w 346"/>
                <a:gd name="T53" fmla="*/ 1043191376 h 425"/>
                <a:gd name="T54" fmla="*/ 1505165297 w 346"/>
                <a:gd name="T55" fmla="*/ 1043191376 h 425"/>
                <a:gd name="T56" fmla="*/ 1505165297 w 346"/>
                <a:gd name="T57" fmla="*/ 1043191376 h 425"/>
                <a:gd name="T58" fmla="*/ 1505165297 w 346"/>
                <a:gd name="T59" fmla="*/ 1043191376 h 425"/>
                <a:gd name="T60" fmla="*/ 1505165297 w 346"/>
                <a:gd name="T61" fmla="*/ 1043191376 h 425"/>
                <a:gd name="T62" fmla="*/ 1505165297 w 346"/>
                <a:gd name="T63" fmla="*/ 1043191376 h 425"/>
                <a:gd name="T64" fmla="*/ 1505165297 w 346"/>
                <a:gd name="T65" fmla="*/ 1043191376 h 425"/>
                <a:gd name="T66" fmla="*/ 0 w 346"/>
                <a:gd name="T67" fmla="*/ 1043191376 h 425"/>
                <a:gd name="T68" fmla="*/ 1505165297 w 346"/>
                <a:gd name="T69" fmla="*/ 1043191376 h 4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6"/>
                <a:gd name="T106" fmla="*/ 0 h 425"/>
                <a:gd name="T107" fmla="*/ 346 w 346"/>
                <a:gd name="T108" fmla="*/ 425 h 4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6" h="425">
                  <a:moveTo>
                    <a:pt x="18" y="209"/>
                  </a:moveTo>
                  <a:lnTo>
                    <a:pt x="34" y="206"/>
                  </a:lnTo>
                  <a:lnTo>
                    <a:pt x="46" y="81"/>
                  </a:lnTo>
                  <a:lnTo>
                    <a:pt x="60" y="83"/>
                  </a:lnTo>
                  <a:lnTo>
                    <a:pt x="61" y="89"/>
                  </a:lnTo>
                  <a:lnTo>
                    <a:pt x="70" y="83"/>
                  </a:lnTo>
                  <a:lnTo>
                    <a:pt x="81" y="84"/>
                  </a:lnTo>
                  <a:lnTo>
                    <a:pt x="82" y="96"/>
                  </a:lnTo>
                  <a:lnTo>
                    <a:pt x="105" y="92"/>
                  </a:lnTo>
                  <a:lnTo>
                    <a:pt x="156" y="62"/>
                  </a:lnTo>
                  <a:lnTo>
                    <a:pt x="178" y="45"/>
                  </a:lnTo>
                  <a:lnTo>
                    <a:pt x="192" y="24"/>
                  </a:lnTo>
                  <a:lnTo>
                    <a:pt x="235" y="23"/>
                  </a:lnTo>
                  <a:lnTo>
                    <a:pt x="250" y="12"/>
                  </a:lnTo>
                  <a:lnTo>
                    <a:pt x="291" y="9"/>
                  </a:lnTo>
                  <a:lnTo>
                    <a:pt x="306" y="2"/>
                  </a:lnTo>
                  <a:lnTo>
                    <a:pt x="346" y="0"/>
                  </a:lnTo>
                  <a:lnTo>
                    <a:pt x="333" y="18"/>
                  </a:lnTo>
                  <a:lnTo>
                    <a:pt x="324" y="26"/>
                  </a:lnTo>
                  <a:lnTo>
                    <a:pt x="319" y="33"/>
                  </a:lnTo>
                  <a:lnTo>
                    <a:pt x="316" y="44"/>
                  </a:lnTo>
                  <a:lnTo>
                    <a:pt x="309" y="51"/>
                  </a:lnTo>
                  <a:lnTo>
                    <a:pt x="300" y="59"/>
                  </a:lnTo>
                  <a:lnTo>
                    <a:pt x="286" y="68"/>
                  </a:lnTo>
                  <a:lnTo>
                    <a:pt x="273" y="74"/>
                  </a:lnTo>
                  <a:lnTo>
                    <a:pt x="258" y="81"/>
                  </a:lnTo>
                  <a:lnTo>
                    <a:pt x="243" y="105"/>
                  </a:lnTo>
                  <a:lnTo>
                    <a:pt x="237" y="129"/>
                  </a:lnTo>
                  <a:lnTo>
                    <a:pt x="238" y="147"/>
                  </a:lnTo>
                  <a:lnTo>
                    <a:pt x="240" y="170"/>
                  </a:lnTo>
                  <a:lnTo>
                    <a:pt x="244" y="191"/>
                  </a:lnTo>
                  <a:lnTo>
                    <a:pt x="250" y="206"/>
                  </a:lnTo>
                  <a:lnTo>
                    <a:pt x="256" y="218"/>
                  </a:lnTo>
                  <a:lnTo>
                    <a:pt x="219" y="264"/>
                  </a:lnTo>
                  <a:lnTo>
                    <a:pt x="195" y="272"/>
                  </a:lnTo>
                  <a:lnTo>
                    <a:pt x="178" y="273"/>
                  </a:lnTo>
                  <a:lnTo>
                    <a:pt x="136" y="285"/>
                  </a:lnTo>
                  <a:lnTo>
                    <a:pt x="135" y="302"/>
                  </a:lnTo>
                  <a:lnTo>
                    <a:pt x="126" y="302"/>
                  </a:lnTo>
                  <a:lnTo>
                    <a:pt x="124" y="317"/>
                  </a:lnTo>
                  <a:lnTo>
                    <a:pt x="133" y="320"/>
                  </a:lnTo>
                  <a:lnTo>
                    <a:pt x="136" y="369"/>
                  </a:lnTo>
                  <a:lnTo>
                    <a:pt x="141" y="377"/>
                  </a:lnTo>
                  <a:lnTo>
                    <a:pt x="141" y="383"/>
                  </a:lnTo>
                  <a:lnTo>
                    <a:pt x="141" y="390"/>
                  </a:lnTo>
                  <a:lnTo>
                    <a:pt x="142" y="398"/>
                  </a:lnTo>
                  <a:lnTo>
                    <a:pt x="136" y="404"/>
                  </a:lnTo>
                  <a:lnTo>
                    <a:pt x="138" y="414"/>
                  </a:lnTo>
                  <a:lnTo>
                    <a:pt x="87" y="414"/>
                  </a:lnTo>
                  <a:lnTo>
                    <a:pt x="76" y="425"/>
                  </a:lnTo>
                  <a:lnTo>
                    <a:pt x="73" y="423"/>
                  </a:lnTo>
                  <a:lnTo>
                    <a:pt x="73" y="417"/>
                  </a:lnTo>
                  <a:lnTo>
                    <a:pt x="64" y="417"/>
                  </a:lnTo>
                  <a:lnTo>
                    <a:pt x="58" y="411"/>
                  </a:lnTo>
                  <a:lnTo>
                    <a:pt x="48" y="413"/>
                  </a:lnTo>
                  <a:lnTo>
                    <a:pt x="42" y="414"/>
                  </a:lnTo>
                  <a:lnTo>
                    <a:pt x="37" y="413"/>
                  </a:lnTo>
                  <a:lnTo>
                    <a:pt x="30" y="417"/>
                  </a:lnTo>
                  <a:lnTo>
                    <a:pt x="22" y="390"/>
                  </a:lnTo>
                  <a:lnTo>
                    <a:pt x="22" y="353"/>
                  </a:lnTo>
                  <a:lnTo>
                    <a:pt x="13" y="353"/>
                  </a:lnTo>
                  <a:lnTo>
                    <a:pt x="15" y="338"/>
                  </a:lnTo>
                  <a:lnTo>
                    <a:pt x="24" y="335"/>
                  </a:lnTo>
                  <a:lnTo>
                    <a:pt x="16" y="321"/>
                  </a:lnTo>
                  <a:lnTo>
                    <a:pt x="12" y="323"/>
                  </a:lnTo>
                  <a:lnTo>
                    <a:pt x="7" y="314"/>
                  </a:lnTo>
                  <a:lnTo>
                    <a:pt x="16" y="312"/>
                  </a:lnTo>
                  <a:lnTo>
                    <a:pt x="0" y="266"/>
                  </a:lnTo>
                  <a:lnTo>
                    <a:pt x="22" y="254"/>
                  </a:lnTo>
                  <a:lnTo>
                    <a:pt x="18" y="209"/>
                  </a:lnTo>
                  <a:close/>
                </a:path>
              </a:pathLst>
            </a:custGeom>
            <a:solidFill>
              <a:srgbClr val="FFFFD7"/>
            </a:solidFill>
            <a:ln w="12700">
              <a:solidFill>
                <a:srgbClr val="4B4B4B"/>
              </a:solidFill>
              <a:round/>
              <a:headEnd/>
              <a:tailEnd/>
            </a:ln>
          </p:spPr>
          <p:txBody>
            <a:bodyPr/>
            <a:lstStyle/>
            <a:p>
              <a:endParaRPr lang="en-US"/>
            </a:p>
          </p:txBody>
        </p:sp>
        <p:sp>
          <p:nvSpPr>
            <p:cNvPr id="24741" name="Freeform 133"/>
            <p:cNvSpPr>
              <a:spLocks/>
            </p:cNvSpPr>
            <p:nvPr/>
          </p:nvSpPr>
          <p:spPr bwMode="auto">
            <a:xfrm>
              <a:off x="3554" y="2319"/>
              <a:ext cx="559" cy="324"/>
            </a:xfrm>
            <a:custGeom>
              <a:avLst/>
              <a:gdLst>
                <a:gd name="T0" fmla="*/ 0 w 567"/>
                <a:gd name="T1" fmla="*/ 1009949214 h 347"/>
                <a:gd name="T2" fmla="*/ 1836724158 w 567"/>
                <a:gd name="T3" fmla="*/ 1009949214 h 347"/>
                <a:gd name="T4" fmla="*/ 1836724158 w 567"/>
                <a:gd name="T5" fmla="*/ 1009949214 h 347"/>
                <a:gd name="T6" fmla="*/ 1836724158 w 567"/>
                <a:gd name="T7" fmla="*/ 1009949214 h 347"/>
                <a:gd name="T8" fmla="*/ 1836724158 w 567"/>
                <a:gd name="T9" fmla="*/ 1009949214 h 347"/>
                <a:gd name="T10" fmla="*/ 1836724158 w 567"/>
                <a:gd name="T11" fmla="*/ 1009949214 h 347"/>
                <a:gd name="T12" fmla="*/ 1836724158 w 567"/>
                <a:gd name="T13" fmla="*/ 1009949214 h 347"/>
                <a:gd name="T14" fmla="*/ 1836724158 w 567"/>
                <a:gd name="T15" fmla="*/ 1009949214 h 347"/>
                <a:gd name="T16" fmla="*/ 1836724158 w 567"/>
                <a:gd name="T17" fmla="*/ 1009949214 h 347"/>
                <a:gd name="T18" fmla="*/ 1836724158 w 567"/>
                <a:gd name="T19" fmla="*/ 1009949214 h 347"/>
                <a:gd name="T20" fmla="*/ 1836724158 w 567"/>
                <a:gd name="T21" fmla="*/ 1009949214 h 347"/>
                <a:gd name="T22" fmla="*/ 1836724158 w 567"/>
                <a:gd name="T23" fmla="*/ 1009949214 h 347"/>
                <a:gd name="T24" fmla="*/ 1836724158 w 567"/>
                <a:gd name="T25" fmla="*/ 1009949214 h 347"/>
                <a:gd name="T26" fmla="*/ 1836724158 w 567"/>
                <a:gd name="T27" fmla="*/ 1009949214 h 347"/>
                <a:gd name="T28" fmla="*/ 1836724158 w 567"/>
                <a:gd name="T29" fmla="*/ 1009949214 h 347"/>
                <a:gd name="T30" fmla="*/ 1836724158 w 567"/>
                <a:gd name="T31" fmla="*/ 1009949214 h 347"/>
                <a:gd name="T32" fmla="*/ 1836724158 w 567"/>
                <a:gd name="T33" fmla="*/ 1009949214 h 347"/>
                <a:gd name="T34" fmla="*/ 1836724158 w 567"/>
                <a:gd name="T35" fmla="*/ 1009949214 h 347"/>
                <a:gd name="T36" fmla="*/ 1836724158 w 567"/>
                <a:gd name="T37" fmla="*/ 1009949214 h 347"/>
                <a:gd name="T38" fmla="*/ 1836724158 w 567"/>
                <a:gd name="T39" fmla="*/ 1009949214 h 347"/>
                <a:gd name="T40" fmla="*/ 1836724158 w 567"/>
                <a:gd name="T41" fmla="*/ 1009949214 h 347"/>
                <a:gd name="T42" fmla="*/ 1836724158 w 567"/>
                <a:gd name="T43" fmla="*/ 1009949214 h 347"/>
                <a:gd name="T44" fmla="*/ 1836724158 w 567"/>
                <a:gd name="T45" fmla="*/ 1009949214 h 347"/>
                <a:gd name="T46" fmla="*/ 1836724158 w 567"/>
                <a:gd name="T47" fmla="*/ 1009949214 h 347"/>
                <a:gd name="T48" fmla="*/ 1836724158 w 567"/>
                <a:gd name="T49" fmla="*/ 1009949214 h 347"/>
                <a:gd name="T50" fmla="*/ 1836724158 w 567"/>
                <a:gd name="T51" fmla="*/ 1009949214 h 347"/>
                <a:gd name="T52" fmla="*/ 1836724158 w 567"/>
                <a:gd name="T53" fmla="*/ 1009949214 h 347"/>
                <a:gd name="T54" fmla="*/ 1836724158 w 567"/>
                <a:gd name="T55" fmla="*/ 1009949214 h 347"/>
                <a:gd name="T56" fmla="*/ 1836724158 w 567"/>
                <a:gd name="T57" fmla="*/ 1009949214 h 347"/>
                <a:gd name="T58" fmla="*/ 1836724158 w 567"/>
                <a:gd name="T59" fmla="*/ 1009949214 h 347"/>
                <a:gd name="T60" fmla="*/ 1836724158 w 567"/>
                <a:gd name="T61" fmla="*/ 1009949214 h 347"/>
                <a:gd name="T62" fmla="*/ 1836724158 w 567"/>
                <a:gd name="T63" fmla="*/ 1009949214 h 347"/>
                <a:gd name="T64" fmla="*/ 1836724158 w 567"/>
                <a:gd name="T65" fmla="*/ 1009949214 h 347"/>
                <a:gd name="T66" fmla="*/ 1836724158 w 567"/>
                <a:gd name="T67" fmla="*/ 1009949214 h 347"/>
                <a:gd name="T68" fmla="*/ 1836724158 w 567"/>
                <a:gd name="T69" fmla="*/ 1009949214 h 347"/>
                <a:gd name="T70" fmla="*/ 1836724158 w 567"/>
                <a:gd name="T71" fmla="*/ 1009949214 h 347"/>
                <a:gd name="T72" fmla="*/ 1836724158 w 567"/>
                <a:gd name="T73" fmla="*/ 1009949214 h 347"/>
                <a:gd name="T74" fmla="*/ 1836724158 w 567"/>
                <a:gd name="T75" fmla="*/ 1009949214 h 347"/>
                <a:gd name="T76" fmla="*/ 1836724158 w 567"/>
                <a:gd name="T77" fmla="*/ 1009949214 h 347"/>
                <a:gd name="T78" fmla="*/ 1836724158 w 567"/>
                <a:gd name="T79" fmla="*/ 1009949214 h 347"/>
                <a:gd name="T80" fmla="*/ 1836724158 w 567"/>
                <a:gd name="T81" fmla="*/ 1009949214 h 347"/>
                <a:gd name="T82" fmla="*/ 1836724158 w 567"/>
                <a:gd name="T83" fmla="*/ 1009949214 h 347"/>
                <a:gd name="T84" fmla="*/ 1836724158 w 567"/>
                <a:gd name="T85" fmla="*/ 1009949214 h 347"/>
                <a:gd name="T86" fmla="*/ 1836724158 w 567"/>
                <a:gd name="T87" fmla="*/ 1009949214 h 347"/>
                <a:gd name="T88" fmla="*/ 1836724158 w 567"/>
                <a:gd name="T89" fmla="*/ 1009949214 h 347"/>
                <a:gd name="T90" fmla="*/ 1836724158 w 567"/>
                <a:gd name="T91" fmla="*/ 1009949214 h 347"/>
                <a:gd name="T92" fmla="*/ 1836724158 w 567"/>
                <a:gd name="T93" fmla="*/ 1009949214 h 347"/>
                <a:gd name="T94" fmla="*/ 1836724158 w 567"/>
                <a:gd name="T95" fmla="*/ 1009949214 h 347"/>
                <a:gd name="T96" fmla="*/ 1836724158 w 567"/>
                <a:gd name="T97" fmla="*/ 1009949214 h 347"/>
                <a:gd name="T98" fmla="*/ 1836724158 w 567"/>
                <a:gd name="T99" fmla="*/ 1009949214 h 347"/>
                <a:gd name="T100" fmla="*/ 1836724158 w 567"/>
                <a:gd name="T101" fmla="*/ 1009949214 h 347"/>
                <a:gd name="T102" fmla="*/ 1836724158 w 567"/>
                <a:gd name="T103" fmla="*/ 1009949214 h 347"/>
                <a:gd name="T104" fmla="*/ 1836724158 w 567"/>
                <a:gd name="T105" fmla="*/ 1009949214 h 347"/>
                <a:gd name="T106" fmla="*/ 1836724158 w 567"/>
                <a:gd name="T107" fmla="*/ 1009949214 h 347"/>
                <a:gd name="T108" fmla="*/ 1836724158 w 567"/>
                <a:gd name="T109" fmla="*/ 1009949214 h 347"/>
                <a:gd name="T110" fmla="*/ 1836724158 w 567"/>
                <a:gd name="T111" fmla="*/ 1009949214 h 347"/>
                <a:gd name="T112" fmla="*/ 1836724158 w 567"/>
                <a:gd name="T113" fmla="*/ 1009949214 h 347"/>
                <a:gd name="T114" fmla="*/ 1836724158 w 567"/>
                <a:gd name="T115" fmla="*/ 1009949214 h 347"/>
                <a:gd name="T116" fmla="*/ 1836724158 w 567"/>
                <a:gd name="T117" fmla="*/ 1009949214 h 347"/>
                <a:gd name="T118" fmla="*/ 1836724158 w 567"/>
                <a:gd name="T119" fmla="*/ 1009949214 h 347"/>
                <a:gd name="T120" fmla="*/ 1836724158 w 567"/>
                <a:gd name="T121" fmla="*/ 0 h 347"/>
                <a:gd name="T122" fmla="*/ 0 w 567"/>
                <a:gd name="T123" fmla="*/ 1009949214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7"/>
                <a:gd name="T187" fmla="*/ 0 h 347"/>
                <a:gd name="T188" fmla="*/ 567 w 567"/>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7" h="347">
                  <a:moveTo>
                    <a:pt x="0" y="18"/>
                  </a:moveTo>
                  <a:lnTo>
                    <a:pt x="3" y="107"/>
                  </a:lnTo>
                  <a:lnTo>
                    <a:pt x="14" y="112"/>
                  </a:lnTo>
                  <a:lnTo>
                    <a:pt x="18" y="121"/>
                  </a:lnTo>
                  <a:lnTo>
                    <a:pt x="33" y="125"/>
                  </a:lnTo>
                  <a:lnTo>
                    <a:pt x="35" y="137"/>
                  </a:lnTo>
                  <a:lnTo>
                    <a:pt x="33" y="149"/>
                  </a:lnTo>
                  <a:lnTo>
                    <a:pt x="38" y="157"/>
                  </a:lnTo>
                  <a:lnTo>
                    <a:pt x="48" y="160"/>
                  </a:lnTo>
                  <a:lnTo>
                    <a:pt x="51" y="170"/>
                  </a:lnTo>
                  <a:lnTo>
                    <a:pt x="53" y="187"/>
                  </a:lnTo>
                  <a:lnTo>
                    <a:pt x="56" y="191"/>
                  </a:lnTo>
                  <a:lnTo>
                    <a:pt x="53" y="200"/>
                  </a:lnTo>
                  <a:lnTo>
                    <a:pt x="57" y="211"/>
                  </a:lnTo>
                  <a:lnTo>
                    <a:pt x="68" y="218"/>
                  </a:lnTo>
                  <a:lnTo>
                    <a:pt x="69" y="229"/>
                  </a:lnTo>
                  <a:lnTo>
                    <a:pt x="75" y="236"/>
                  </a:lnTo>
                  <a:lnTo>
                    <a:pt x="81" y="247"/>
                  </a:lnTo>
                  <a:lnTo>
                    <a:pt x="83" y="256"/>
                  </a:lnTo>
                  <a:lnTo>
                    <a:pt x="83" y="263"/>
                  </a:lnTo>
                  <a:lnTo>
                    <a:pt x="89" y="278"/>
                  </a:lnTo>
                  <a:lnTo>
                    <a:pt x="93" y="277"/>
                  </a:lnTo>
                  <a:lnTo>
                    <a:pt x="93" y="305"/>
                  </a:lnTo>
                  <a:lnTo>
                    <a:pt x="336" y="347"/>
                  </a:lnTo>
                  <a:lnTo>
                    <a:pt x="483" y="342"/>
                  </a:lnTo>
                  <a:lnTo>
                    <a:pt x="481" y="330"/>
                  </a:lnTo>
                  <a:lnTo>
                    <a:pt x="480" y="320"/>
                  </a:lnTo>
                  <a:lnTo>
                    <a:pt x="481" y="312"/>
                  </a:lnTo>
                  <a:lnTo>
                    <a:pt x="477" y="308"/>
                  </a:lnTo>
                  <a:lnTo>
                    <a:pt x="474" y="300"/>
                  </a:lnTo>
                  <a:lnTo>
                    <a:pt x="475" y="291"/>
                  </a:lnTo>
                  <a:lnTo>
                    <a:pt x="484" y="293"/>
                  </a:lnTo>
                  <a:lnTo>
                    <a:pt x="487" y="287"/>
                  </a:lnTo>
                  <a:lnTo>
                    <a:pt x="484" y="284"/>
                  </a:lnTo>
                  <a:lnTo>
                    <a:pt x="480" y="279"/>
                  </a:lnTo>
                  <a:lnTo>
                    <a:pt x="478" y="272"/>
                  </a:lnTo>
                  <a:lnTo>
                    <a:pt x="489" y="273"/>
                  </a:lnTo>
                  <a:lnTo>
                    <a:pt x="501" y="275"/>
                  </a:lnTo>
                  <a:lnTo>
                    <a:pt x="502" y="266"/>
                  </a:lnTo>
                  <a:lnTo>
                    <a:pt x="498" y="264"/>
                  </a:lnTo>
                  <a:lnTo>
                    <a:pt x="489" y="264"/>
                  </a:lnTo>
                  <a:lnTo>
                    <a:pt x="486" y="257"/>
                  </a:lnTo>
                  <a:lnTo>
                    <a:pt x="481" y="254"/>
                  </a:lnTo>
                  <a:lnTo>
                    <a:pt x="487" y="230"/>
                  </a:lnTo>
                  <a:lnTo>
                    <a:pt x="493" y="224"/>
                  </a:lnTo>
                  <a:lnTo>
                    <a:pt x="496" y="216"/>
                  </a:lnTo>
                  <a:lnTo>
                    <a:pt x="498" y="209"/>
                  </a:lnTo>
                  <a:lnTo>
                    <a:pt x="498" y="204"/>
                  </a:lnTo>
                  <a:lnTo>
                    <a:pt x="508" y="204"/>
                  </a:lnTo>
                  <a:lnTo>
                    <a:pt x="507" y="194"/>
                  </a:lnTo>
                  <a:lnTo>
                    <a:pt x="519" y="197"/>
                  </a:lnTo>
                  <a:lnTo>
                    <a:pt x="523" y="189"/>
                  </a:lnTo>
                  <a:lnTo>
                    <a:pt x="520" y="176"/>
                  </a:lnTo>
                  <a:lnTo>
                    <a:pt x="519" y="168"/>
                  </a:lnTo>
                  <a:lnTo>
                    <a:pt x="516" y="161"/>
                  </a:lnTo>
                  <a:lnTo>
                    <a:pt x="517" y="152"/>
                  </a:lnTo>
                  <a:lnTo>
                    <a:pt x="543" y="95"/>
                  </a:lnTo>
                  <a:lnTo>
                    <a:pt x="546" y="59"/>
                  </a:lnTo>
                  <a:lnTo>
                    <a:pt x="562" y="30"/>
                  </a:lnTo>
                  <a:lnTo>
                    <a:pt x="562" y="20"/>
                  </a:lnTo>
                  <a:lnTo>
                    <a:pt x="567" y="0"/>
                  </a:lnTo>
                  <a:lnTo>
                    <a:pt x="0" y="18"/>
                  </a:lnTo>
                  <a:close/>
                </a:path>
              </a:pathLst>
            </a:custGeom>
            <a:solidFill>
              <a:srgbClr val="FFFFD7"/>
            </a:solidFill>
            <a:ln w="12700">
              <a:solidFill>
                <a:srgbClr val="4B4B4B"/>
              </a:solidFill>
              <a:round/>
              <a:headEnd/>
              <a:tailEnd/>
            </a:ln>
          </p:spPr>
          <p:txBody>
            <a:bodyPr/>
            <a:lstStyle/>
            <a:p>
              <a:endParaRPr lang="en-US"/>
            </a:p>
          </p:txBody>
        </p:sp>
        <p:sp>
          <p:nvSpPr>
            <p:cNvPr id="24742" name="Freeform 135"/>
            <p:cNvSpPr>
              <a:spLocks/>
            </p:cNvSpPr>
            <p:nvPr/>
          </p:nvSpPr>
          <p:spPr bwMode="auto">
            <a:xfrm>
              <a:off x="3772" y="3097"/>
              <a:ext cx="462" cy="294"/>
            </a:xfrm>
            <a:custGeom>
              <a:avLst/>
              <a:gdLst>
                <a:gd name="T0" fmla="*/ 1511081861 w 477"/>
                <a:gd name="T1" fmla="*/ 1005384724 h 315"/>
                <a:gd name="T2" fmla="*/ 1511081861 w 477"/>
                <a:gd name="T3" fmla="*/ 1005384724 h 315"/>
                <a:gd name="T4" fmla="*/ 1511081861 w 477"/>
                <a:gd name="T5" fmla="*/ 1005384724 h 315"/>
                <a:gd name="T6" fmla="*/ 1511081861 w 477"/>
                <a:gd name="T7" fmla="*/ 1005384724 h 315"/>
                <a:gd name="T8" fmla="*/ 1511081861 w 477"/>
                <a:gd name="T9" fmla="*/ 1005384724 h 315"/>
                <a:gd name="T10" fmla="*/ 1511081861 w 477"/>
                <a:gd name="T11" fmla="*/ 1005384724 h 315"/>
                <a:gd name="T12" fmla="*/ 1511081861 w 477"/>
                <a:gd name="T13" fmla="*/ 1005384724 h 315"/>
                <a:gd name="T14" fmla="*/ 1511081861 w 477"/>
                <a:gd name="T15" fmla="*/ 1005384724 h 315"/>
                <a:gd name="T16" fmla="*/ 1511081861 w 477"/>
                <a:gd name="T17" fmla="*/ 1005384724 h 315"/>
                <a:gd name="T18" fmla="*/ 1511081861 w 477"/>
                <a:gd name="T19" fmla="*/ 1005384724 h 315"/>
                <a:gd name="T20" fmla="*/ 1511081861 w 477"/>
                <a:gd name="T21" fmla="*/ 1005384724 h 315"/>
                <a:gd name="T22" fmla="*/ 1511081861 w 477"/>
                <a:gd name="T23" fmla="*/ 1005384724 h 315"/>
                <a:gd name="T24" fmla="*/ 1511081861 w 477"/>
                <a:gd name="T25" fmla="*/ 1005384724 h 315"/>
                <a:gd name="T26" fmla="*/ 1511081861 w 477"/>
                <a:gd name="T27" fmla="*/ 1005384724 h 315"/>
                <a:gd name="T28" fmla="*/ 1511081861 w 477"/>
                <a:gd name="T29" fmla="*/ 1005384724 h 315"/>
                <a:gd name="T30" fmla="*/ 1511081861 w 477"/>
                <a:gd name="T31" fmla="*/ 1005384724 h 315"/>
                <a:gd name="T32" fmla="*/ 1511081861 w 477"/>
                <a:gd name="T33" fmla="*/ 1005384724 h 315"/>
                <a:gd name="T34" fmla="*/ 1511081861 w 477"/>
                <a:gd name="T35" fmla="*/ 1005384724 h 315"/>
                <a:gd name="T36" fmla="*/ 1511081861 w 477"/>
                <a:gd name="T37" fmla="*/ 1005384724 h 315"/>
                <a:gd name="T38" fmla="*/ 1511081861 w 477"/>
                <a:gd name="T39" fmla="*/ 1005384724 h 315"/>
                <a:gd name="T40" fmla="*/ 1511081861 w 477"/>
                <a:gd name="T41" fmla="*/ 1005384724 h 315"/>
                <a:gd name="T42" fmla="*/ 1511081861 w 477"/>
                <a:gd name="T43" fmla="*/ 1005384724 h 315"/>
                <a:gd name="T44" fmla="*/ 1511081861 w 477"/>
                <a:gd name="T45" fmla="*/ 1005384724 h 315"/>
                <a:gd name="T46" fmla="*/ 1511081861 w 477"/>
                <a:gd name="T47" fmla="*/ 1005384724 h 315"/>
                <a:gd name="T48" fmla="*/ 1511081861 w 477"/>
                <a:gd name="T49" fmla="*/ 1005384724 h 315"/>
                <a:gd name="T50" fmla="*/ 1511081861 w 477"/>
                <a:gd name="T51" fmla="*/ 1005384724 h 315"/>
                <a:gd name="T52" fmla="*/ 1511081861 w 477"/>
                <a:gd name="T53" fmla="*/ 1005384724 h 315"/>
                <a:gd name="T54" fmla="*/ 1511081861 w 477"/>
                <a:gd name="T55" fmla="*/ 1005384724 h 315"/>
                <a:gd name="T56" fmla="*/ 1511081861 w 477"/>
                <a:gd name="T57" fmla="*/ 1005384724 h 315"/>
                <a:gd name="T58" fmla="*/ 1511081861 w 477"/>
                <a:gd name="T59" fmla="*/ 1005384724 h 315"/>
                <a:gd name="T60" fmla="*/ 1511081861 w 477"/>
                <a:gd name="T61" fmla="*/ 1005384724 h 315"/>
                <a:gd name="T62" fmla="*/ 1511081861 w 477"/>
                <a:gd name="T63" fmla="*/ 1005384724 h 315"/>
                <a:gd name="T64" fmla="*/ 1511081861 w 477"/>
                <a:gd name="T65" fmla="*/ 0 h 315"/>
                <a:gd name="T66" fmla="*/ 1511081861 w 477"/>
                <a:gd name="T67" fmla="*/ 1005384724 h 315"/>
                <a:gd name="T68" fmla="*/ 1511081861 w 477"/>
                <a:gd name="T69" fmla="*/ 1005384724 h 315"/>
                <a:gd name="T70" fmla="*/ 1511081861 w 477"/>
                <a:gd name="T71" fmla="*/ 1005384724 h 315"/>
                <a:gd name="T72" fmla="*/ 1511081861 w 477"/>
                <a:gd name="T73" fmla="*/ 1005384724 h 315"/>
                <a:gd name="T74" fmla="*/ 1511081861 w 477"/>
                <a:gd name="T75" fmla="*/ 1005384724 h 315"/>
                <a:gd name="T76" fmla="*/ 1511081861 w 477"/>
                <a:gd name="T77" fmla="*/ 1005384724 h 315"/>
                <a:gd name="T78" fmla="*/ 1511081861 w 477"/>
                <a:gd name="T79" fmla="*/ 1005384724 h 315"/>
                <a:gd name="T80" fmla="*/ 1511081861 w 477"/>
                <a:gd name="T81" fmla="*/ 1005384724 h 315"/>
                <a:gd name="T82" fmla="*/ 1511081861 w 477"/>
                <a:gd name="T83" fmla="*/ 1005384724 h 315"/>
                <a:gd name="T84" fmla="*/ 1511081861 w 477"/>
                <a:gd name="T85" fmla="*/ 1005384724 h 315"/>
                <a:gd name="T86" fmla="*/ 1511081861 w 477"/>
                <a:gd name="T87" fmla="*/ 1005384724 h 315"/>
                <a:gd name="T88" fmla="*/ 1511081861 w 477"/>
                <a:gd name="T89" fmla="*/ 1005384724 h 315"/>
                <a:gd name="T90" fmla="*/ 1511081861 w 477"/>
                <a:gd name="T91" fmla="*/ 1005384724 h 315"/>
                <a:gd name="T92" fmla="*/ 1511081861 w 477"/>
                <a:gd name="T93" fmla="*/ 1005384724 h 315"/>
                <a:gd name="T94" fmla="*/ 1511081861 w 477"/>
                <a:gd name="T95" fmla="*/ 1005384724 h 315"/>
                <a:gd name="T96" fmla="*/ 1511081861 w 477"/>
                <a:gd name="T97" fmla="*/ 1005384724 h 315"/>
                <a:gd name="T98" fmla="*/ 1511081861 w 477"/>
                <a:gd name="T99" fmla="*/ 1005384724 h 315"/>
                <a:gd name="T100" fmla="*/ 1511081861 w 477"/>
                <a:gd name="T101" fmla="*/ 1005384724 h 315"/>
                <a:gd name="T102" fmla="*/ 1511081861 w 477"/>
                <a:gd name="T103" fmla="*/ 1005384724 h 315"/>
                <a:gd name="T104" fmla="*/ 1511081861 w 477"/>
                <a:gd name="T105" fmla="*/ 1005384724 h 315"/>
                <a:gd name="T106" fmla="*/ 1511081861 w 477"/>
                <a:gd name="T107" fmla="*/ 1005384724 h 3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7"/>
                <a:gd name="T163" fmla="*/ 0 h 315"/>
                <a:gd name="T164" fmla="*/ 477 w 477"/>
                <a:gd name="T165" fmla="*/ 315 h 3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7" h="315">
                  <a:moveTo>
                    <a:pt x="137" y="241"/>
                  </a:moveTo>
                  <a:lnTo>
                    <a:pt x="147" y="249"/>
                  </a:lnTo>
                  <a:lnTo>
                    <a:pt x="161" y="253"/>
                  </a:lnTo>
                  <a:lnTo>
                    <a:pt x="174" y="255"/>
                  </a:lnTo>
                  <a:lnTo>
                    <a:pt x="182" y="253"/>
                  </a:lnTo>
                  <a:lnTo>
                    <a:pt x="200" y="258"/>
                  </a:lnTo>
                  <a:lnTo>
                    <a:pt x="209" y="264"/>
                  </a:lnTo>
                  <a:lnTo>
                    <a:pt x="218" y="271"/>
                  </a:lnTo>
                  <a:lnTo>
                    <a:pt x="221" y="283"/>
                  </a:lnTo>
                  <a:lnTo>
                    <a:pt x="228" y="307"/>
                  </a:lnTo>
                  <a:lnTo>
                    <a:pt x="227" y="313"/>
                  </a:lnTo>
                  <a:lnTo>
                    <a:pt x="218" y="315"/>
                  </a:lnTo>
                  <a:lnTo>
                    <a:pt x="206" y="306"/>
                  </a:lnTo>
                  <a:lnTo>
                    <a:pt x="194" y="291"/>
                  </a:lnTo>
                  <a:lnTo>
                    <a:pt x="183" y="282"/>
                  </a:lnTo>
                  <a:lnTo>
                    <a:pt x="161" y="280"/>
                  </a:lnTo>
                  <a:lnTo>
                    <a:pt x="147" y="279"/>
                  </a:lnTo>
                  <a:lnTo>
                    <a:pt x="147" y="295"/>
                  </a:lnTo>
                  <a:lnTo>
                    <a:pt x="138" y="289"/>
                  </a:lnTo>
                  <a:lnTo>
                    <a:pt x="132" y="291"/>
                  </a:lnTo>
                  <a:lnTo>
                    <a:pt x="125" y="282"/>
                  </a:lnTo>
                  <a:lnTo>
                    <a:pt x="86" y="249"/>
                  </a:lnTo>
                  <a:lnTo>
                    <a:pt x="83" y="258"/>
                  </a:lnTo>
                  <a:lnTo>
                    <a:pt x="78" y="267"/>
                  </a:lnTo>
                  <a:lnTo>
                    <a:pt x="65" y="276"/>
                  </a:lnTo>
                  <a:lnTo>
                    <a:pt x="53" y="280"/>
                  </a:lnTo>
                  <a:lnTo>
                    <a:pt x="41" y="283"/>
                  </a:lnTo>
                  <a:lnTo>
                    <a:pt x="24" y="286"/>
                  </a:lnTo>
                  <a:lnTo>
                    <a:pt x="11" y="280"/>
                  </a:lnTo>
                  <a:lnTo>
                    <a:pt x="2" y="274"/>
                  </a:lnTo>
                  <a:lnTo>
                    <a:pt x="0" y="262"/>
                  </a:lnTo>
                  <a:lnTo>
                    <a:pt x="0" y="250"/>
                  </a:lnTo>
                  <a:lnTo>
                    <a:pt x="6" y="237"/>
                  </a:lnTo>
                  <a:lnTo>
                    <a:pt x="15" y="223"/>
                  </a:lnTo>
                  <a:lnTo>
                    <a:pt x="20" y="211"/>
                  </a:lnTo>
                  <a:lnTo>
                    <a:pt x="20" y="165"/>
                  </a:lnTo>
                  <a:lnTo>
                    <a:pt x="27" y="154"/>
                  </a:lnTo>
                  <a:lnTo>
                    <a:pt x="35" y="156"/>
                  </a:lnTo>
                  <a:lnTo>
                    <a:pt x="47" y="157"/>
                  </a:lnTo>
                  <a:lnTo>
                    <a:pt x="60" y="156"/>
                  </a:lnTo>
                  <a:lnTo>
                    <a:pt x="66" y="148"/>
                  </a:lnTo>
                  <a:lnTo>
                    <a:pt x="74" y="151"/>
                  </a:lnTo>
                  <a:lnTo>
                    <a:pt x="84" y="151"/>
                  </a:lnTo>
                  <a:lnTo>
                    <a:pt x="96" y="151"/>
                  </a:lnTo>
                  <a:lnTo>
                    <a:pt x="104" y="147"/>
                  </a:lnTo>
                  <a:lnTo>
                    <a:pt x="108" y="136"/>
                  </a:lnTo>
                  <a:lnTo>
                    <a:pt x="116" y="147"/>
                  </a:lnTo>
                  <a:lnTo>
                    <a:pt x="131" y="142"/>
                  </a:lnTo>
                  <a:lnTo>
                    <a:pt x="147" y="132"/>
                  </a:lnTo>
                  <a:lnTo>
                    <a:pt x="170" y="121"/>
                  </a:lnTo>
                  <a:lnTo>
                    <a:pt x="188" y="103"/>
                  </a:lnTo>
                  <a:lnTo>
                    <a:pt x="213" y="76"/>
                  </a:lnTo>
                  <a:lnTo>
                    <a:pt x="228" y="54"/>
                  </a:lnTo>
                  <a:lnTo>
                    <a:pt x="239" y="31"/>
                  </a:lnTo>
                  <a:lnTo>
                    <a:pt x="248" y="24"/>
                  </a:lnTo>
                  <a:lnTo>
                    <a:pt x="251" y="37"/>
                  </a:lnTo>
                  <a:lnTo>
                    <a:pt x="257" y="37"/>
                  </a:lnTo>
                  <a:lnTo>
                    <a:pt x="255" y="30"/>
                  </a:lnTo>
                  <a:lnTo>
                    <a:pt x="260" y="22"/>
                  </a:lnTo>
                  <a:lnTo>
                    <a:pt x="264" y="22"/>
                  </a:lnTo>
                  <a:lnTo>
                    <a:pt x="266" y="34"/>
                  </a:lnTo>
                  <a:lnTo>
                    <a:pt x="266" y="45"/>
                  </a:lnTo>
                  <a:lnTo>
                    <a:pt x="267" y="54"/>
                  </a:lnTo>
                  <a:lnTo>
                    <a:pt x="270" y="60"/>
                  </a:lnTo>
                  <a:lnTo>
                    <a:pt x="276" y="67"/>
                  </a:lnTo>
                  <a:lnTo>
                    <a:pt x="287" y="73"/>
                  </a:lnTo>
                  <a:lnTo>
                    <a:pt x="294" y="73"/>
                  </a:lnTo>
                  <a:lnTo>
                    <a:pt x="303" y="82"/>
                  </a:lnTo>
                  <a:lnTo>
                    <a:pt x="311" y="84"/>
                  </a:lnTo>
                  <a:lnTo>
                    <a:pt x="320" y="84"/>
                  </a:lnTo>
                  <a:lnTo>
                    <a:pt x="324" y="87"/>
                  </a:lnTo>
                  <a:lnTo>
                    <a:pt x="323" y="93"/>
                  </a:lnTo>
                  <a:lnTo>
                    <a:pt x="317" y="100"/>
                  </a:lnTo>
                  <a:lnTo>
                    <a:pt x="306" y="106"/>
                  </a:lnTo>
                  <a:lnTo>
                    <a:pt x="303" y="115"/>
                  </a:lnTo>
                  <a:lnTo>
                    <a:pt x="312" y="114"/>
                  </a:lnTo>
                  <a:lnTo>
                    <a:pt x="320" y="112"/>
                  </a:lnTo>
                  <a:lnTo>
                    <a:pt x="323" y="108"/>
                  </a:lnTo>
                  <a:lnTo>
                    <a:pt x="323" y="100"/>
                  </a:lnTo>
                  <a:lnTo>
                    <a:pt x="327" y="93"/>
                  </a:lnTo>
                  <a:lnTo>
                    <a:pt x="327" y="87"/>
                  </a:lnTo>
                  <a:lnTo>
                    <a:pt x="327" y="82"/>
                  </a:lnTo>
                  <a:lnTo>
                    <a:pt x="320" y="76"/>
                  </a:lnTo>
                  <a:lnTo>
                    <a:pt x="311" y="76"/>
                  </a:lnTo>
                  <a:lnTo>
                    <a:pt x="324" y="73"/>
                  </a:lnTo>
                  <a:lnTo>
                    <a:pt x="335" y="61"/>
                  </a:lnTo>
                  <a:lnTo>
                    <a:pt x="342" y="55"/>
                  </a:lnTo>
                  <a:lnTo>
                    <a:pt x="357" y="37"/>
                  </a:lnTo>
                  <a:lnTo>
                    <a:pt x="363" y="24"/>
                  </a:lnTo>
                  <a:lnTo>
                    <a:pt x="363" y="16"/>
                  </a:lnTo>
                  <a:lnTo>
                    <a:pt x="366" y="9"/>
                  </a:lnTo>
                  <a:lnTo>
                    <a:pt x="369" y="3"/>
                  </a:lnTo>
                  <a:lnTo>
                    <a:pt x="374" y="7"/>
                  </a:lnTo>
                  <a:lnTo>
                    <a:pt x="377" y="12"/>
                  </a:lnTo>
                  <a:lnTo>
                    <a:pt x="380" y="18"/>
                  </a:lnTo>
                  <a:lnTo>
                    <a:pt x="390" y="21"/>
                  </a:lnTo>
                  <a:lnTo>
                    <a:pt x="407" y="21"/>
                  </a:lnTo>
                  <a:lnTo>
                    <a:pt x="411" y="13"/>
                  </a:lnTo>
                  <a:lnTo>
                    <a:pt x="423" y="0"/>
                  </a:lnTo>
                  <a:lnTo>
                    <a:pt x="434" y="7"/>
                  </a:lnTo>
                  <a:lnTo>
                    <a:pt x="441" y="15"/>
                  </a:lnTo>
                  <a:lnTo>
                    <a:pt x="456" y="22"/>
                  </a:lnTo>
                  <a:lnTo>
                    <a:pt x="473" y="21"/>
                  </a:lnTo>
                  <a:lnTo>
                    <a:pt x="477" y="31"/>
                  </a:lnTo>
                  <a:lnTo>
                    <a:pt x="458" y="39"/>
                  </a:lnTo>
                  <a:lnTo>
                    <a:pt x="459" y="40"/>
                  </a:lnTo>
                  <a:lnTo>
                    <a:pt x="453" y="49"/>
                  </a:lnTo>
                  <a:lnTo>
                    <a:pt x="449" y="57"/>
                  </a:lnTo>
                  <a:lnTo>
                    <a:pt x="443" y="61"/>
                  </a:lnTo>
                  <a:lnTo>
                    <a:pt x="432" y="63"/>
                  </a:lnTo>
                  <a:lnTo>
                    <a:pt x="429" y="69"/>
                  </a:lnTo>
                  <a:lnTo>
                    <a:pt x="432" y="76"/>
                  </a:lnTo>
                  <a:lnTo>
                    <a:pt x="428" y="88"/>
                  </a:lnTo>
                  <a:lnTo>
                    <a:pt x="426" y="100"/>
                  </a:lnTo>
                  <a:lnTo>
                    <a:pt x="420" y="105"/>
                  </a:lnTo>
                  <a:lnTo>
                    <a:pt x="414" y="105"/>
                  </a:lnTo>
                  <a:lnTo>
                    <a:pt x="407" y="108"/>
                  </a:lnTo>
                  <a:lnTo>
                    <a:pt x="398" y="108"/>
                  </a:lnTo>
                  <a:lnTo>
                    <a:pt x="389" y="112"/>
                  </a:lnTo>
                  <a:lnTo>
                    <a:pt x="386" y="121"/>
                  </a:lnTo>
                  <a:lnTo>
                    <a:pt x="384" y="132"/>
                  </a:lnTo>
                  <a:lnTo>
                    <a:pt x="395" y="138"/>
                  </a:lnTo>
                  <a:lnTo>
                    <a:pt x="399" y="150"/>
                  </a:lnTo>
                  <a:lnTo>
                    <a:pt x="395" y="153"/>
                  </a:lnTo>
                  <a:lnTo>
                    <a:pt x="387" y="153"/>
                  </a:lnTo>
                  <a:lnTo>
                    <a:pt x="381" y="153"/>
                  </a:lnTo>
                  <a:lnTo>
                    <a:pt x="375" y="147"/>
                  </a:lnTo>
                  <a:lnTo>
                    <a:pt x="369" y="141"/>
                  </a:lnTo>
                  <a:lnTo>
                    <a:pt x="360" y="136"/>
                  </a:lnTo>
                  <a:lnTo>
                    <a:pt x="354" y="133"/>
                  </a:lnTo>
                  <a:lnTo>
                    <a:pt x="344" y="130"/>
                  </a:lnTo>
                  <a:lnTo>
                    <a:pt x="309" y="133"/>
                  </a:lnTo>
                  <a:lnTo>
                    <a:pt x="300" y="138"/>
                  </a:lnTo>
                  <a:lnTo>
                    <a:pt x="297" y="142"/>
                  </a:lnTo>
                  <a:lnTo>
                    <a:pt x="293" y="147"/>
                  </a:lnTo>
                  <a:lnTo>
                    <a:pt x="285" y="156"/>
                  </a:lnTo>
                  <a:lnTo>
                    <a:pt x="281" y="165"/>
                  </a:lnTo>
                  <a:lnTo>
                    <a:pt x="273" y="171"/>
                  </a:lnTo>
                  <a:lnTo>
                    <a:pt x="270" y="175"/>
                  </a:lnTo>
                  <a:lnTo>
                    <a:pt x="269" y="180"/>
                  </a:lnTo>
                  <a:lnTo>
                    <a:pt x="261" y="193"/>
                  </a:lnTo>
                  <a:lnTo>
                    <a:pt x="267" y="189"/>
                  </a:lnTo>
                  <a:lnTo>
                    <a:pt x="251" y="189"/>
                  </a:lnTo>
                  <a:lnTo>
                    <a:pt x="248" y="192"/>
                  </a:lnTo>
                  <a:lnTo>
                    <a:pt x="245" y="187"/>
                  </a:lnTo>
                  <a:lnTo>
                    <a:pt x="236" y="181"/>
                  </a:lnTo>
                  <a:lnTo>
                    <a:pt x="227" y="178"/>
                  </a:lnTo>
                  <a:lnTo>
                    <a:pt x="218" y="180"/>
                  </a:lnTo>
                  <a:lnTo>
                    <a:pt x="213" y="184"/>
                  </a:lnTo>
                  <a:lnTo>
                    <a:pt x="207" y="190"/>
                  </a:lnTo>
                  <a:lnTo>
                    <a:pt x="197" y="193"/>
                  </a:lnTo>
                  <a:lnTo>
                    <a:pt x="189" y="201"/>
                  </a:lnTo>
                  <a:lnTo>
                    <a:pt x="182" y="204"/>
                  </a:lnTo>
                  <a:lnTo>
                    <a:pt x="173" y="196"/>
                  </a:lnTo>
                  <a:lnTo>
                    <a:pt x="156" y="189"/>
                  </a:lnTo>
                  <a:lnTo>
                    <a:pt x="153" y="195"/>
                  </a:lnTo>
                  <a:lnTo>
                    <a:pt x="147" y="195"/>
                  </a:lnTo>
                  <a:lnTo>
                    <a:pt x="144" y="198"/>
                  </a:lnTo>
                  <a:lnTo>
                    <a:pt x="143" y="207"/>
                  </a:lnTo>
                  <a:lnTo>
                    <a:pt x="135" y="208"/>
                  </a:lnTo>
                  <a:lnTo>
                    <a:pt x="123" y="237"/>
                  </a:lnTo>
                  <a:lnTo>
                    <a:pt x="137" y="241"/>
                  </a:lnTo>
                  <a:close/>
                </a:path>
              </a:pathLst>
            </a:custGeom>
            <a:solidFill>
              <a:srgbClr val="FFFFD7"/>
            </a:solidFill>
            <a:ln w="12700">
              <a:solidFill>
                <a:srgbClr val="4B4B4B"/>
              </a:solidFill>
              <a:round/>
              <a:headEnd/>
              <a:tailEnd/>
            </a:ln>
          </p:spPr>
          <p:txBody>
            <a:bodyPr/>
            <a:lstStyle/>
            <a:p>
              <a:endParaRPr lang="en-US"/>
            </a:p>
          </p:txBody>
        </p:sp>
        <p:sp>
          <p:nvSpPr>
            <p:cNvPr id="24743" name="Freeform 136"/>
            <p:cNvSpPr>
              <a:spLocks/>
            </p:cNvSpPr>
            <p:nvPr/>
          </p:nvSpPr>
          <p:spPr bwMode="auto">
            <a:xfrm>
              <a:off x="3412" y="3199"/>
              <a:ext cx="342" cy="364"/>
            </a:xfrm>
            <a:custGeom>
              <a:avLst/>
              <a:gdLst>
                <a:gd name="T0" fmla="*/ 1469534092 w 354"/>
                <a:gd name="T1" fmla="*/ 1034183495 h 389"/>
                <a:gd name="T2" fmla="*/ 1469534092 w 354"/>
                <a:gd name="T3" fmla="*/ 1034183495 h 389"/>
                <a:gd name="T4" fmla="*/ 1469534092 w 354"/>
                <a:gd name="T5" fmla="*/ 1034183495 h 389"/>
                <a:gd name="T6" fmla="*/ 1469534092 w 354"/>
                <a:gd name="T7" fmla="*/ 1034183495 h 389"/>
                <a:gd name="T8" fmla="*/ 1469534092 w 354"/>
                <a:gd name="T9" fmla="*/ 1034183495 h 389"/>
                <a:gd name="T10" fmla="*/ 1469534092 w 354"/>
                <a:gd name="T11" fmla="*/ 1034183495 h 389"/>
                <a:gd name="T12" fmla="*/ 1469534092 w 354"/>
                <a:gd name="T13" fmla="*/ 1034183495 h 389"/>
                <a:gd name="T14" fmla="*/ 1469534092 w 354"/>
                <a:gd name="T15" fmla="*/ 1034183495 h 389"/>
                <a:gd name="T16" fmla="*/ 1469534092 w 354"/>
                <a:gd name="T17" fmla="*/ 1034183495 h 389"/>
                <a:gd name="T18" fmla="*/ 1469534092 w 354"/>
                <a:gd name="T19" fmla="*/ 1034183495 h 389"/>
                <a:gd name="T20" fmla="*/ 1469534092 w 354"/>
                <a:gd name="T21" fmla="*/ 1034183495 h 389"/>
                <a:gd name="T22" fmla="*/ 1469534092 w 354"/>
                <a:gd name="T23" fmla="*/ 1034183495 h 389"/>
                <a:gd name="T24" fmla="*/ 1469534092 w 354"/>
                <a:gd name="T25" fmla="*/ 1034183495 h 389"/>
                <a:gd name="T26" fmla="*/ 1469534092 w 354"/>
                <a:gd name="T27" fmla="*/ 1034183495 h 389"/>
                <a:gd name="T28" fmla="*/ 1469534092 w 354"/>
                <a:gd name="T29" fmla="*/ 1034183495 h 389"/>
                <a:gd name="T30" fmla="*/ 1469534092 w 354"/>
                <a:gd name="T31" fmla="*/ 1034183495 h 389"/>
                <a:gd name="T32" fmla="*/ 1469534092 w 354"/>
                <a:gd name="T33" fmla="*/ 1034183495 h 389"/>
                <a:gd name="T34" fmla="*/ 1469534092 w 354"/>
                <a:gd name="T35" fmla="*/ 1034183495 h 389"/>
                <a:gd name="T36" fmla="*/ 1469534092 w 354"/>
                <a:gd name="T37" fmla="*/ 1034183495 h 389"/>
                <a:gd name="T38" fmla="*/ 1469534092 w 354"/>
                <a:gd name="T39" fmla="*/ 1034183495 h 389"/>
                <a:gd name="T40" fmla="*/ 1469534092 w 354"/>
                <a:gd name="T41" fmla="*/ 1034183495 h 389"/>
                <a:gd name="T42" fmla="*/ 1469534092 w 354"/>
                <a:gd name="T43" fmla="*/ 1034183495 h 389"/>
                <a:gd name="T44" fmla="*/ 1469534092 w 354"/>
                <a:gd name="T45" fmla="*/ 1034183495 h 389"/>
                <a:gd name="T46" fmla="*/ 1469534092 w 354"/>
                <a:gd name="T47" fmla="*/ 1034183495 h 389"/>
                <a:gd name="T48" fmla="*/ 1469534092 w 354"/>
                <a:gd name="T49" fmla="*/ 1034183495 h 389"/>
                <a:gd name="T50" fmla="*/ 1469534092 w 354"/>
                <a:gd name="T51" fmla="*/ 1034183495 h 389"/>
                <a:gd name="T52" fmla="*/ 1469534092 w 354"/>
                <a:gd name="T53" fmla="*/ 1034183495 h 389"/>
                <a:gd name="T54" fmla="*/ 1469534092 w 354"/>
                <a:gd name="T55" fmla="*/ 1034183495 h 389"/>
                <a:gd name="T56" fmla="*/ 1469534092 w 354"/>
                <a:gd name="T57" fmla="*/ 1034183495 h 389"/>
                <a:gd name="T58" fmla="*/ 1469534092 w 354"/>
                <a:gd name="T59" fmla="*/ 1034183495 h 389"/>
                <a:gd name="T60" fmla="*/ 1469534092 w 354"/>
                <a:gd name="T61" fmla="*/ 1034183495 h 389"/>
                <a:gd name="T62" fmla="*/ 1469534092 w 354"/>
                <a:gd name="T63" fmla="*/ 1034183495 h 389"/>
                <a:gd name="T64" fmla="*/ 1469534092 w 354"/>
                <a:gd name="T65" fmla="*/ 1034183495 h 389"/>
                <a:gd name="T66" fmla="*/ 1469534092 w 354"/>
                <a:gd name="T67" fmla="*/ 1034183495 h 389"/>
                <a:gd name="T68" fmla="*/ 1469534092 w 354"/>
                <a:gd name="T69" fmla="*/ 1034183495 h 389"/>
                <a:gd name="T70" fmla="*/ 1469534092 w 354"/>
                <a:gd name="T71" fmla="*/ 1034183495 h 389"/>
                <a:gd name="T72" fmla="*/ 1469534092 w 354"/>
                <a:gd name="T73" fmla="*/ 1034183495 h 389"/>
                <a:gd name="T74" fmla="*/ 1469534092 w 354"/>
                <a:gd name="T75" fmla="*/ 1034183495 h 389"/>
                <a:gd name="T76" fmla="*/ 0 w 354"/>
                <a:gd name="T77" fmla="*/ 1034183495 h 389"/>
                <a:gd name="T78" fmla="*/ 1469534092 w 354"/>
                <a:gd name="T79" fmla="*/ 1034183495 h 389"/>
                <a:gd name="T80" fmla="*/ 1469534092 w 354"/>
                <a:gd name="T81" fmla="*/ 1034183495 h 389"/>
                <a:gd name="T82" fmla="*/ 1469534092 w 354"/>
                <a:gd name="T83" fmla="*/ 1034183495 h 3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4"/>
                <a:gd name="T127" fmla="*/ 0 h 389"/>
                <a:gd name="T128" fmla="*/ 354 w 354"/>
                <a:gd name="T129" fmla="*/ 389 h 3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4" h="389">
                  <a:moveTo>
                    <a:pt x="129" y="0"/>
                  </a:moveTo>
                  <a:lnTo>
                    <a:pt x="141" y="11"/>
                  </a:lnTo>
                  <a:lnTo>
                    <a:pt x="153" y="20"/>
                  </a:lnTo>
                  <a:lnTo>
                    <a:pt x="162" y="23"/>
                  </a:lnTo>
                  <a:lnTo>
                    <a:pt x="171" y="24"/>
                  </a:lnTo>
                  <a:lnTo>
                    <a:pt x="180" y="30"/>
                  </a:lnTo>
                  <a:lnTo>
                    <a:pt x="192" y="27"/>
                  </a:lnTo>
                  <a:lnTo>
                    <a:pt x="199" y="24"/>
                  </a:lnTo>
                  <a:lnTo>
                    <a:pt x="208" y="24"/>
                  </a:lnTo>
                  <a:lnTo>
                    <a:pt x="217" y="24"/>
                  </a:lnTo>
                  <a:lnTo>
                    <a:pt x="228" y="29"/>
                  </a:lnTo>
                  <a:lnTo>
                    <a:pt x="238" y="30"/>
                  </a:lnTo>
                  <a:lnTo>
                    <a:pt x="246" y="30"/>
                  </a:lnTo>
                  <a:lnTo>
                    <a:pt x="246" y="110"/>
                  </a:lnTo>
                  <a:lnTo>
                    <a:pt x="253" y="143"/>
                  </a:lnTo>
                  <a:lnTo>
                    <a:pt x="255" y="158"/>
                  </a:lnTo>
                  <a:lnTo>
                    <a:pt x="256" y="171"/>
                  </a:lnTo>
                  <a:lnTo>
                    <a:pt x="261" y="180"/>
                  </a:lnTo>
                  <a:lnTo>
                    <a:pt x="273" y="195"/>
                  </a:lnTo>
                  <a:lnTo>
                    <a:pt x="282" y="200"/>
                  </a:lnTo>
                  <a:lnTo>
                    <a:pt x="285" y="209"/>
                  </a:lnTo>
                  <a:lnTo>
                    <a:pt x="288" y="221"/>
                  </a:lnTo>
                  <a:lnTo>
                    <a:pt x="312" y="258"/>
                  </a:lnTo>
                  <a:lnTo>
                    <a:pt x="340" y="261"/>
                  </a:lnTo>
                  <a:lnTo>
                    <a:pt x="346" y="257"/>
                  </a:lnTo>
                  <a:lnTo>
                    <a:pt x="352" y="261"/>
                  </a:lnTo>
                  <a:lnTo>
                    <a:pt x="352" y="269"/>
                  </a:lnTo>
                  <a:lnTo>
                    <a:pt x="354" y="284"/>
                  </a:lnTo>
                  <a:lnTo>
                    <a:pt x="312" y="293"/>
                  </a:lnTo>
                  <a:lnTo>
                    <a:pt x="312" y="302"/>
                  </a:lnTo>
                  <a:lnTo>
                    <a:pt x="313" y="306"/>
                  </a:lnTo>
                  <a:lnTo>
                    <a:pt x="318" y="309"/>
                  </a:lnTo>
                  <a:lnTo>
                    <a:pt x="321" y="312"/>
                  </a:lnTo>
                  <a:lnTo>
                    <a:pt x="313" y="320"/>
                  </a:lnTo>
                  <a:lnTo>
                    <a:pt x="304" y="330"/>
                  </a:lnTo>
                  <a:lnTo>
                    <a:pt x="295" y="335"/>
                  </a:lnTo>
                  <a:lnTo>
                    <a:pt x="297" y="341"/>
                  </a:lnTo>
                  <a:lnTo>
                    <a:pt x="298" y="350"/>
                  </a:lnTo>
                  <a:lnTo>
                    <a:pt x="297" y="357"/>
                  </a:lnTo>
                  <a:lnTo>
                    <a:pt x="283" y="365"/>
                  </a:lnTo>
                  <a:lnTo>
                    <a:pt x="273" y="372"/>
                  </a:lnTo>
                  <a:lnTo>
                    <a:pt x="247" y="380"/>
                  </a:lnTo>
                  <a:lnTo>
                    <a:pt x="208" y="387"/>
                  </a:lnTo>
                  <a:lnTo>
                    <a:pt x="195" y="389"/>
                  </a:lnTo>
                  <a:lnTo>
                    <a:pt x="184" y="383"/>
                  </a:lnTo>
                  <a:lnTo>
                    <a:pt x="186" y="366"/>
                  </a:lnTo>
                  <a:lnTo>
                    <a:pt x="184" y="356"/>
                  </a:lnTo>
                  <a:lnTo>
                    <a:pt x="181" y="350"/>
                  </a:lnTo>
                  <a:lnTo>
                    <a:pt x="177" y="342"/>
                  </a:lnTo>
                  <a:lnTo>
                    <a:pt x="172" y="339"/>
                  </a:lnTo>
                  <a:lnTo>
                    <a:pt x="171" y="332"/>
                  </a:lnTo>
                  <a:lnTo>
                    <a:pt x="169" y="326"/>
                  </a:lnTo>
                  <a:lnTo>
                    <a:pt x="165" y="323"/>
                  </a:lnTo>
                  <a:lnTo>
                    <a:pt x="150" y="323"/>
                  </a:lnTo>
                  <a:lnTo>
                    <a:pt x="132" y="318"/>
                  </a:lnTo>
                  <a:lnTo>
                    <a:pt x="117" y="314"/>
                  </a:lnTo>
                  <a:lnTo>
                    <a:pt x="108" y="308"/>
                  </a:lnTo>
                  <a:lnTo>
                    <a:pt x="97" y="300"/>
                  </a:lnTo>
                  <a:lnTo>
                    <a:pt x="88" y="293"/>
                  </a:lnTo>
                  <a:lnTo>
                    <a:pt x="78" y="287"/>
                  </a:lnTo>
                  <a:lnTo>
                    <a:pt x="72" y="275"/>
                  </a:lnTo>
                  <a:lnTo>
                    <a:pt x="72" y="261"/>
                  </a:lnTo>
                  <a:lnTo>
                    <a:pt x="69" y="249"/>
                  </a:lnTo>
                  <a:lnTo>
                    <a:pt x="66" y="237"/>
                  </a:lnTo>
                  <a:lnTo>
                    <a:pt x="60" y="225"/>
                  </a:lnTo>
                  <a:lnTo>
                    <a:pt x="48" y="222"/>
                  </a:lnTo>
                  <a:lnTo>
                    <a:pt x="36" y="224"/>
                  </a:lnTo>
                  <a:lnTo>
                    <a:pt x="28" y="207"/>
                  </a:lnTo>
                  <a:lnTo>
                    <a:pt x="18" y="201"/>
                  </a:lnTo>
                  <a:lnTo>
                    <a:pt x="13" y="197"/>
                  </a:lnTo>
                  <a:lnTo>
                    <a:pt x="12" y="183"/>
                  </a:lnTo>
                  <a:lnTo>
                    <a:pt x="19" y="182"/>
                  </a:lnTo>
                  <a:lnTo>
                    <a:pt x="15" y="177"/>
                  </a:lnTo>
                  <a:lnTo>
                    <a:pt x="15" y="156"/>
                  </a:lnTo>
                  <a:lnTo>
                    <a:pt x="10" y="150"/>
                  </a:lnTo>
                  <a:lnTo>
                    <a:pt x="7" y="128"/>
                  </a:lnTo>
                  <a:lnTo>
                    <a:pt x="7" y="102"/>
                  </a:lnTo>
                  <a:lnTo>
                    <a:pt x="0" y="99"/>
                  </a:lnTo>
                  <a:lnTo>
                    <a:pt x="1" y="84"/>
                  </a:lnTo>
                  <a:lnTo>
                    <a:pt x="10" y="83"/>
                  </a:lnTo>
                  <a:lnTo>
                    <a:pt x="10" y="66"/>
                  </a:lnTo>
                  <a:lnTo>
                    <a:pt x="61" y="56"/>
                  </a:lnTo>
                  <a:lnTo>
                    <a:pt x="72" y="56"/>
                  </a:lnTo>
                  <a:lnTo>
                    <a:pt x="94" y="50"/>
                  </a:lnTo>
                  <a:lnTo>
                    <a:pt x="129" y="0"/>
                  </a:lnTo>
                  <a:close/>
                </a:path>
              </a:pathLst>
            </a:custGeom>
            <a:solidFill>
              <a:srgbClr val="FFFFD7"/>
            </a:solidFill>
            <a:ln w="12700">
              <a:solidFill>
                <a:srgbClr val="4B4B4B"/>
              </a:solidFill>
              <a:round/>
              <a:headEnd/>
              <a:tailEnd/>
            </a:ln>
          </p:spPr>
          <p:txBody>
            <a:bodyPr/>
            <a:lstStyle/>
            <a:p>
              <a:endParaRPr lang="en-US"/>
            </a:p>
          </p:txBody>
        </p:sp>
        <p:sp>
          <p:nvSpPr>
            <p:cNvPr id="24744" name="Freeform 137"/>
            <p:cNvSpPr>
              <a:spLocks/>
            </p:cNvSpPr>
            <p:nvPr/>
          </p:nvSpPr>
          <p:spPr bwMode="auto">
            <a:xfrm>
              <a:off x="3013" y="3360"/>
              <a:ext cx="897" cy="794"/>
            </a:xfrm>
            <a:custGeom>
              <a:avLst/>
              <a:gdLst>
                <a:gd name="T0" fmla="*/ 1531391820 w 925"/>
                <a:gd name="T1" fmla="*/ 1054961934 h 847"/>
                <a:gd name="T2" fmla="*/ 1531391820 w 925"/>
                <a:gd name="T3" fmla="*/ 1054961934 h 847"/>
                <a:gd name="T4" fmla="*/ 1531391820 w 925"/>
                <a:gd name="T5" fmla="*/ 1054961934 h 847"/>
                <a:gd name="T6" fmla="*/ 1531391820 w 925"/>
                <a:gd name="T7" fmla="*/ 1054961934 h 847"/>
                <a:gd name="T8" fmla="*/ 1531391820 w 925"/>
                <a:gd name="T9" fmla="*/ 1054961934 h 847"/>
                <a:gd name="T10" fmla="*/ 1531391820 w 925"/>
                <a:gd name="T11" fmla="*/ 1054961934 h 847"/>
                <a:gd name="T12" fmla="*/ 1531391820 w 925"/>
                <a:gd name="T13" fmla="*/ 1054961934 h 847"/>
                <a:gd name="T14" fmla="*/ 1531391820 w 925"/>
                <a:gd name="T15" fmla="*/ 1054961934 h 847"/>
                <a:gd name="T16" fmla="*/ 1531391820 w 925"/>
                <a:gd name="T17" fmla="*/ 1054961934 h 847"/>
                <a:gd name="T18" fmla="*/ 1531391820 w 925"/>
                <a:gd name="T19" fmla="*/ 1054961934 h 847"/>
                <a:gd name="T20" fmla="*/ 1531391820 w 925"/>
                <a:gd name="T21" fmla="*/ 1054961934 h 847"/>
                <a:gd name="T22" fmla="*/ 1531391820 w 925"/>
                <a:gd name="T23" fmla="*/ 1054961934 h 847"/>
                <a:gd name="T24" fmla="*/ 1531391820 w 925"/>
                <a:gd name="T25" fmla="*/ 1054961934 h 847"/>
                <a:gd name="T26" fmla="*/ 1531391820 w 925"/>
                <a:gd name="T27" fmla="*/ 1054961934 h 847"/>
                <a:gd name="T28" fmla="*/ 1531391820 w 925"/>
                <a:gd name="T29" fmla="*/ 1054961934 h 847"/>
                <a:gd name="T30" fmla="*/ 1531391820 w 925"/>
                <a:gd name="T31" fmla="*/ 1054961934 h 847"/>
                <a:gd name="T32" fmla="*/ 1531391820 w 925"/>
                <a:gd name="T33" fmla="*/ 1054961934 h 847"/>
                <a:gd name="T34" fmla="*/ 1531391820 w 925"/>
                <a:gd name="T35" fmla="*/ 1054961934 h 847"/>
                <a:gd name="T36" fmla="*/ 1531391820 w 925"/>
                <a:gd name="T37" fmla="*/ 1054961934 h 847"/>
                <a:gd name="T38" fmla="*/ 1531391820 w 925"/>
                <a:gd name="T39" fmla="*/ 1054961934 h 847"/>
                <a:gd name="T40" fmla="*/ 1531391820 w 925"/>
                <a:gd name="T41" fmla="*/ 1054961934 h 847"/>
                <a:gd name="T42" fmla="*/ 1531391820 w 925"/>
                <a:gd name="T43" fmla="*/ 1054961934 h 847"/>
                <a:gd name="T44" fmla="*/ 1531391820 w 925"/>
                <a:gd name="T45" fmla="*/ 1054961934 h 847"/>
                <a:gd name="T46" fmla="*/ 1531391820 w 925"/>
                <a:gd name="T47" fmla="*/ 1054961934 h 847"/>
                <a:gd name="T48" fmla="*/ 1531391820 w 925"/>
                <a:gd name="T49" fmla="*/ 1054961934 h 847"/>
                <a:gd name="T50" fmla="*/ 1531391820 w 925"/>
                <a:gd name="T51" fmla="*/ 1054961934 h 847"/>
                <a:gd name="T52" fmla="*/ 1531391820 w 925"/>
                <a:gd name="T53" fmla="*/ 1054961934 h 847"/>
                <a:gd name="T54" fmla="*/ 1531391820 w 925"/>
                <a:gd name="T55" fmla="*/ 1054961934 h 847"/>
                <a:gd name="T56" fmla="*/ 1531391820 w 925"/>
                <a:gd name="T57" fmla="*/ 1054961934 h 847"/>
                <a:gd name="T58" fmla="*/ 1531391820 w 925"/>
                <a:gd name="T59" fmla="*/ 1054961934 h 847"/>
                <a:gd name="T60" fmla="*/ 1531391820 w 925"/>
                <a:gd name="T61" fmla="*/ 1054961934 h 847"/>
                <a:gd name="T62" fmla="*/ 1531391820 w 925"/>
                <a:gd name="T63" fmla="*/ 1054961934 h 847"/>
                <a:gd name="T64" fmla="*/ 1531391820 w 925"/>
                <a:gd name="T65" fmla="*/ 1054961934 h 847"/>
                <a:gd name="T66" fmla="*/ 1531391820 w 925"/>
                <a:gd name="T67" fmla="*/ 1054961934 h 847"/>
                <a:gd name="T68" fmla="*/ 1531391820 w 925"/>
                <a:gd name="T69" fmla="*/ 1054961934 h 847"/>
                <a:gd name="T70" fmla="*/ 1531391820 w 925"/>
                <a:gd name="T71" fmla="*/ 1054961934 h 847"/>
                <a:gd name="T72" fmla="*/ 1531391820 w 925"/>
                <a:gd name="T73" fmla="*/ 1054961934 h 847"/>
                <a:gd name="T74" fmla="*/ 1531391820 w 925"/>
                <a:gd name="T75" fmla="*/ 1054961934 h 847"/>
                <a:gd name="T76" fmla="*/ 1531391820 w 925"/>
                <a:gd name="T77" fmla="*/ 1054961934 h 847"/>
                <a:gd name="T78" fmla="*/ 1531391820 w 925"/>
                <a:gd name="T79" fmla="*/ 1054961934 h 847"/>
                <a:gd name="T80" fmla="*/ 1531391820 w 925"/>
                <a:gd name="T81" fmla="*/ 1054961934 h 847"/>
                <a:gd name="T82" fmla="*/ 1531391820 w 925"/>
                <a:gd name="T83" fmla="*/ 1054961934 h 847"/>
                <a:gd name="T84" fmla="*/ 1531391820 w 925"/>
                <a:gd name="T85" fmla="*/ 1054961934 h 847"/>
                <a:gd name="T86" fmla="*/ 1531391820 w 925"/>
                <a:gd name="T87" fmla="*/ 1054961934 h 847"/>
                <a:gd name="T88" fmla="*/ 1531391820 w 925"/>
                <a:gd name="T89" fmla="*/ 1054961934 h 847"/>
                <a:gd name="T90" fmla="*/ 1531391820 w 925"/>
                <a:gd name="T91" fmla="*/ 1054961934 h 847"/>
                <a:gd name="T92" fmla="*/ 1531391820 w 925"/>
                <a:gd name="T93" fmla="*/ 1054961934 h 847"/>
                <a:gd name="T94" fmla="*/ 1531391820 w 925"/>
                <a:gd name="T95" fmla="*/ 1054961934 h 847"/>
                <a:gd name="T96" fmla="*/ 1531391820 w 925"/>
                <a:gd name="T97" fmla="*/ 1054961934 h 847"/>
                <a:gd name="T98" fmla="*/ 1531391820 w 925"/>
                <a:gd name="T99" fmla="*/ 1054961934 h 847"/>
                <a:gd name="T100" fmla="*/ 1531391820 w 925"/>
                <a:gd name="T101" fmla="*/ 1054961934 h 847"/>
                <a:gd name="T102" fmla="*/ 1531391820 w 925"/>
                <a:gd name="T103" fmla="*/ 1054961934 h 847"/>
                <a:gd name="T104" fmla="*/ 1531391820 w 925"/>
                <a:gd name="T105" fmla="*/ 1054961934 h 847"/>
                <a:gd name="T106" fmla="*/ 1531391820 w 925"/>
                <a:gd name="T107" fmla="*/ 1054961934 h 847"/>
                <a:gd name="T108" fmla="*/ 1531391820 w 925"/>
                <a:gd name="T109" fmla="*/ 1054961934 h 847"/>
                <a:gd name="T110" fmla="*/ 1531391820 w 925"/>
                <a:gd name="T111" fmla="*/ 1054961934 h 847"/>
                <a:gd name="T112" fmla="*/ 1531391820 w 925"/>
                <a:gd name="T113" fmla="*/ 1054961934 h 847"/>
                <a:gd name="T114" fmla="*/ 1531391820 w 925"/>
                <a:gd name="T115" fmla="*/ 1054961934 h 847"/>
                <a:gd name="T116" fmla="*/ 1531391820 w 925"/>
                <a:gd name="T117" fmla="*/ 1054961934 h 847"/>
                <a:gd name="T118" fmla="*/ 1531391820 w 925"/>
                <a:gd name="T119" fmla="*/ 1054961934 h 847"/>
                <a:gd name="T120" fmla="*/ 1531391820 w 925"/>
                <a:gd name="T121" fmla="*/ 1054961934 h 8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5"/>
                <a:gd name="T184" fmla="*/ 0 h 847"/>
                <a:gd name="T185" fmla="*/ 925 w 925"/>
                <a:gd name="T186" fmla="*/ 847 h 8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5" h="847">
                  <a:moveTo>
                    <a:pt x="397" y="360"/>
                  </a:moveTo>
                  <a:lnTo>
                    <a:pt x="402" y="367"/>
                  </a:lnTo>
                  <a:lnTo>
                    <a:pt x="403" y="375"/>
                  </a:lnTo>
                  <a:lnTo>
                    <a:pt x="403" y="385"/>
                  </a:lnTo>
                  <a:lnTo>
                    <a:pt x="412" y="388"/>
                  </a:lnTo>
                  <a:lnTo>
                    <a:pt x="421" y="391"/>
                  </a:lnTo>
                  <a:lnTo>
                    <a:pt x="427" y="393"/>
                  </a:lnTo>
                  <a:lnTo>
                    <a:pt x="430" y="402"/>
                  </a:lnTo>
                  <a:lnTo>
                    <a:pt x="433" y="406"/>
                  </a:lnTo>
                  <a:lnTo>
                    <a:pt x="438" y="412"/>
                  </a:lnTo>
                  <a:lnTo>
                    <a:pt x="438" y="418"/>
                  </a:lnTo>
                  <a:lnTo>
                    <a:pt x="445" y="424"/>
                  </a:lnTo>
                  <a:lnTo>
                    <a:pt x="450" y="426"/>
                  </a:lnTo>
                  <a:lnTo>
                    <a:pt x="451" y="433"/>
                  </a:lnTo>
                  <a:lnTo>
                    <a:pt x="457" y="433"/>
                  </a:lnTo>
                  <a:lnTo>
                    <a:pt x="460" y="436"/>
                  </a:lnTo>
                  <a:lnTo>
                    <a:pt x="465" y="444"/>
                  </a:lnTo>
                  <a:lnTo>
                    <a:pt x="472" y="445"/>
                  </a:lnTo>
                  <a:lnTo>
                    <a:pt x="478" y="453"/>
                  </a:lnTo>
                  <a:lnTo>
                    <a:pt x="481" y="457"/>
                  </a:lnTo>
                  <a:lnTo>
                    <a:pt x="489" y="460"/>
                  </a:lnTo>
                  <a:lnTo>
                    <a:pt x="496" y="463"/>
                  </a:lnTo>
                  <a:lnTo>
                    <a:pt x="502" y="465"/>
                  </a:lnTo>
                  <a:lnTo>
                    <a:pt x="502" y="471"/>
                  </a:lnTo>
                  <a:lnTo>
                    <a:pt x="502" y="475"/>
                  </a:lnTo>
                  <a:lnTo>
                    <a:pt x="507" y="480"/>
                  </a:lnTo>
                  <a:lnTo>
                    <a:pt x="510" y="483"/>
                  </a:lnTo>
                  <a:lnTo>
                    <a:pt x="513" y="492"/>
                  </a:lnTo>
                  <a:lnTo>
                    <a:pt x="516" y="499"/>
                  </a:lnTo>
                  <a:lnTo>
                    <a:pt x="523" y="508"/>
                  </a:lnTo>
                  <a:lnTo>
                    <a:pt x="531" y="513"/>
                  </a:lnTo>
                  <a:lnTo>
                    <a:pt x="540" y="519"/>
                  </a:lnTo>
                  <a:lnTo>
                    <a:pt x="544" y="525"/>
                  </a:lnTo>
                  <a:lnTo>
                    <a:pt x="550" y="534"/>
                  </a:lnTo>
                  <a:lnTo>
                    <a:pt x="562" y="537"/>
                  </a:lnTo>
                  <a:lnTo>
                    <a:pt x="568" y="541"/>
                  </a:lnTo>
                  <a:lnTo>
                    <a:pt x="573" y="547"/>
                  </a:lnTo>
                  <a:lnTo>
                    <a:pt x="579" y="553"/>
                  </a:lnTo>
                  <a:lnTo>
                    <a:pt x="583" y="562"/>
                  </a:lnTo>
                  <a:lnTo>
                    <a:pt x="586" y="574"/>
                  </a:lnTo>
                  <a:lnTo>
                    <a:pt x="582" y="585"/>
                  </a:lnTo>
                  <a:lnTo>
                    <a:pt x="582" y="592"/>
                  </a:lnTo>
                  <a:lnTo>
                    <a:pt x="580" y="597"/>
                  </a:lnTo>
                  <a:lnTo>
                    <a:pt x="582" y="606"/>
                  </a:lnTo>
                  <a:lnTo>
                    <a:pt x="585" y="610"/>
                  </a:lnTo>
                  <a:lnTo>
                    <a:pt x="589" y="619"/>
                  </a:lnTo>
                  <a:lnTo>
                    <a:pt x="586" y="631"/>
                  </a:lnTo>
                  <a:lnTo>
                    <a:pt x="586" y="637"/>
                  </a:lnTo>
                  <a:lnTo>
                    <a:pt x="582" y="646"/>
                  </a:lnTo>
                  <a:lnTo>
                    <a:pt x="574" y="660"/>
                  </a:lnTo>
                  <a:lnTo>
                    <a:pt x="582" y="664"/>
                  </a:lnTo>
                  <a:lnTo>
                    <a:pt x="586" y="669"/>
                  </a:lnTo>
                  <a:lnTo>
                    <a:pt x="594" y="669"/>
                  </a:lnTo>
                  <a:lnTo>
                    <a:pt x="603" y="661"/>
                  </a:lnTo>
                  <a:lnTo>
                    <a:pt x="598" y="652"/>
                  </a:lnTo>
                  <a:lnTo>
                    <a:pt x="595" y="643"/>
                  </a:lnTo>
                  <a:lnTo>
                    <a:pt x="597" y="633"/>
                  </a:lnTo>
                  <a:lnTo>
                    <a:pt x="597" y="625"/>
                  </a:lnTo>
                  <a:lnTo>
                    <a:pt x="606" y="619"/>
                  </a:lnTo>
                  <a:lnTo>
                    <a:pt x="613" y="622"/>
                  </a:lnTo>
                  <a:lnTo>
                    <a:pt x="616" y="627"/>
                  </a:lnTo>
                  <a:lnTo>
                    <a:pt x="624" y="625"/>
                  </a:lnTo>
                  <a:lnTo>
                    <a:pt x="622" y="613"/>
                  </a:lnTo>
                  <a:lnTo>
                    <a:pt x="616" y="603"/>
                  </a:lnTo>
                  <a:lnTo>
                    <a:pt x="610" y="594"/>
                  </a:lnTo>
                  <a:lnTo>
                    <a:pt x="613" y="588"/>
                  </a:lnTo>
                  <a:lnTo>
                    <a:pt x="621" y="589"/>
                  </a:lnTo>
                  <a:lnTo>
                    <a:pt x="624" y="597"/>
                  </a:lnTo>
                  <a:lnTo>
                    <a:pt x="628" y="601"/>
                  </a:lnTo>
                  <a:lnTo>
                    <a:pt x="627" y="607"/>
                  </a:lnTo>
                  <a:lnTo>
                    <a:pt x="630" y="610"/>
                  </a:lnTo>
                  <a:lnTo>
                    <a:pt x="630" y="616"/>
                  </a:lnTo>
                  <a:lnTo>
                    <a:pt x="631" y="624"/>
                  </a:lnTo>
                  <a:lnTo>
                    <a:pt x="631" y="630"/>
                  </a:lnTo>
                  <a:lnTo>
                    <a:pt x="619" y="631"/>
                  </a:lnTo>
                  <a:lnTo>
                    <a:pt x="615" y="637"/>
                  </a:lnTo>
                  <a:lnTo>
                    <a:pt x="615" y="645"/>
                  </a:lnTo>
                  <a:lnTo>
                    <a:pt x="619" y="652"/>
                  </a:lnTo>
                  <a:lnTo>
                    <a:pt x="622" y="649"/>
                  </a:lnTo>
                  <a:lnTo>
                    <a:pt x="627" y="642"/>
                  </a:lnTo>
                  <a:lnTo>
                    <a:pt x="628" y="646"/>
                  </a:lnTo>
                  <a:lnTo>
                    <a:pt x="636" y="645"/>
                  </a:lnTo>
                  <a:lnTo>
                    <a:pt x="634" y="648"/>
                  </a:lnTo>
                  <a:lnTo>
                    <a:pt x="636" y="657"/>
                  </a:lnTo>
                  <a:lnTo>
                    <a:pt x="640" y="660"/>
                  </a:lnTo>
                  <a:lnTo>
                    <a:pt x="646" y="651"/>
                  </a:lnTo>
                  <a:lnTo>
                    <a:pt x="648" y="657"/>
                  </a:lnTo>
                  <a:lnTo>
                    <a:pt x="655" y="657"/>
                  </a:lnTo>
                  <a:lnTo>
                    <a:pt x="661" y="667"/>
                  </a:lnTo>
                  <a:lnTo>
                    <a:pt x="664" y="675"/>
                  </a:lnTo>
                  <a:lnTo>
                    <a:pt x="661" y="694"/>
                  </a:lnTo>
                  <a:lnTo>
                    <a:pt x="669" y="691"/>
                  </a:lnTo>
                  <a:lnTo>
                    <a:pt x="672" y="697"/>
                  </a:lnTo>
                  <a:lnTo>
                    <a:pt x="678" y="703"/>
                  </a:lnTo>
                  <a:lnTo>
                    <a:pt x="685" y="700"/>
                  </a:lnTo>
                  <a:lnTo>
                    <a:pt x="684" y="691"/>
                  </a:lnTo>
                  <a:lnTo>
                    <a:pt x="679" y="681"/>
                  </a:lnTo>
                  <a:lnTo>
                    <a:pt x="679" y="672"/>
                  </a:lnTo>
                  <a:lnTo>
                    <a:pt x="679" y="660"/>
                  </a:lnTo>
                  <a:lnTo>
                    <a:pt x="685" y="667"/>
                  </a:lnTo>
                  <a:lnTo>
                    <a:pt x="694" y="669"/>
                  </a:lnTo>
                  <a:lnTo>
                    <a:pt x="700" y="667"/>
                  </a:lnTo>
                  <a:lnTo>
                    <a:pt x="700" y="676"/>
                  </a:lnTo>
                  <a:lnTo>
                    <a:pt x="703" y="685"/>
                  </a:lnTo>
                  <a:lnTo>
                    <a:pt x="705" y="693"/>
                  </a:lnTo>
                  <a:lnTo>
                    <a:pt x="702" y="699"/>
                  </a:lnTo>
                  <a:lnTo>
                    <a:pt x="706" y="697"/>
                  </a:lnTo>
                  <a:lnTo>
                    <a:pt x="712" y="690"/>
                  </a:lnTo>
                  <a:lnTo>
                    <a:pt x="715" y="688"/>
                  </a:lnTo>
                  <a:lnTo>
                    <a:pt x="717" y="696"/>
                  </a:lnTo>
                  <a:lnTo>
                    <a:pt x="718" y="703"/>
                  </a:lnTo>
                  <a:lnTo>
                    <a:pt x="711" y="705"/>
                  </a:lnTo>
                  <a:lnTo>
                    <a:pt x="708" y="712"/>
                  </a:lnTo>
                  <a:lnTo>
                    <a:pt x="708" y="720"/>
                  </a:lnTo>
                  <a:lnTo>
                    <a:pt x="709" y="727"/>
                  </a:lnTo>
                  <a:lnTo>
                    <a:pt x="711" y="735"/>
                  </a:lnTo>
                  <a:lnTo>
                    <a:pt x="705" y="730"/>
                  </a:lnTo>
                  <a:lnTo>
                    <a:pt x="700" y="724"/>
                  </a:lnTo>
                  <a:lnTo>
                    <a:pt x="696" y="729"/>
                  </a:lnTo>
                  <a:lnTo>
                    <a:pt x="696" y="736"/>
                  </a:lnTo>
                  <a:lnTo>
                    <a:pt x="699" y="738"/>
                  </a:lnTo>
                  <a:lnTo>
                    <a:pt x="703" y="744"/>
                  </a:lnTo>
                  <a:lnTo>
                    <a:pt x="693" y="745"/>
                  </a:lnTo>
                  <a:lnTo>
                    <a:pt x="682" y="751"/>
                  </a:lnTo>
                  <a:lnTo>
                    <a:pt x="684" y="756"/>
                  </a:lnTo>
                  <a:lnTo>
                    <a:pt x="691" y="754"/>
                  </a:lnTo>
                  <a:lnTo>
                    <a:pt x="700" y="754"/>
                  </a:lnTo>
                  <a:lnTo>
                    <a:pt x="702" y="762"/>
                  </a:lnTo>
                  <a:lnTo>
                    <a:pt x="691" y="762"/>
                  </a:lnTo>
                  <a:lnTo>
                    <a:pt x="682" y="762"/>
                  </a:lnTo>
                  <a:lnTo>
                    <a:pt x="684" y="768"/>
                  </a:lnTo>
                  <a:lnTo>
                    <a:pt x="685" y="775"/>
                  </a:lnTo>
                  <a:lnTo>
                    <a:pt x="693" y="769"/>
                  </a:lnTo>
                  <a:lnTo>
                    <a:pt x="705" y="772"/>
                  </a:lnTo>
                  <a:lnTo>
                    <a:pt x="715" y="772"/>
                  </a:lnTo>
                  <a:lnTo>
                    <a:pt x="714" y="777"/>
                  </a:lnTo>
                  <a:lnTo>
                    <a:pt x="702" y="780"/>
                  </a:lnTo>
                  <a:lnTo>
                    <a:pt x="693" y="783"/>
                  </a:lnTo>
                  <a:lnTo>
                    <a:pt x="700" y="787"/>
                  </a:lnTo>
                  <a:lnTo>
                    <a:pt x="711" y="786"/>
                  </a:lnTo>
                  <a:lnTo>
                    <a:pt x="720" y="787"/>
                  </a:lnTo>
                  <a:lnTo>
                    <a:pt x="724" y="795"/>
                  </a:lnTo>
                  <a:lnTo>
                    <a:pt x="726" y="805"/>
                  </a:lnTo>
                  <a:lnTo>
                    <a:pt x="727" y="814"/>
                  </a:lnTo>
                  <a:lnTo>
                    <a:pt x="715" y="817"/>
                  </a:lnTo>
                  <a:lnTo>
                    <a:pt x="724" y="828"/>
                  </a:lnTo>
                  <a:lnTo>
                    <a:pt x="726" y="835"/>
                  </a:lnTo>
                  <a:lnTo>
                    <a:pt x="727" y="844"/>
                  </a:lnTo>
                  <a:lnTo>
                    <a:pt x="738" y="847"/>
                  </a:lnTo>
                  <a:lnTo>
                    <a:pt x="748" y="844"/>
                  </a:lnTo>
                  <a:lnTo>
                    <a:pt x="754" y="834"/>
                  </a:lnTo>
                  <a:lnTo>
                    <a:pt x="762" y="826"/>
                  </a:lnTo>
                  <a:lnTo>
                    <a:pt x="771" y="829"/>
                  </a:lnTo>
                  <a:lnTo>
                    <a:pt x="786" y="825"/>
                  </a:lnTo>
                  <a:lnTo>
                    <a:pt x="862" y="763"/>
                  </a:lnTo>
                  <a:lnTo>
                    <a:pt x="874" y="748"/>
                  </a:lnTo>
                  <a:lnTo>
                    <a:pt x="903" y="730"/>
                  </a:lnTo>
                  <a:lnTo>
                    <a:pt x="898" y="721"/>
                  </a:lnTo>
                  <a:lnTo>
                    <a:pt x="888" y="720"/>
                  </a:lnTo>
                  <a:lnTo>
                    <a:pt x="883" y="730"/>
                  </a:lnTo>
                  <a:lnTo>
                    <a:pt x="873" y="738"/>
                  </a:lnTo>
                  <a:lnTo>
                    <a:pt x="861" y="750"/>
                  </a:lnTo>
                  <a:lnTo>
                    <a:pt x="859" y="738"/>
                  </a:lnTo>
                  <a:lnTo>
                    <a:pt x="867" y="723"/>
                  </a:lnTo>
                  <a:lnTo>
                    <a:pt x="868" y="718"/>
                  </a:lnTo>
                  <a:lnTo>
                    <a:pt x="880" y="711"/>
                  </a:lnTo>
                  <a:lnTo>
                    <a:pt x="873" y="706"/>
                  </a:lnTo>
                  <a:lnTo>
                    <a:pt x="877" y="700"/>
                  </a:lnTo>
                  <a:lnTo>
                    <a:pt x="865" y="700"/>
                  </a:lnTo>
                  <a:lnTo>
                    <a:pt x="868" y="711"/>
                  </a:lnTo>
                  <a:lnTo>
                    <a:pt x="858" y="709"/>
                  </a:lnTo>
                  <a:lnTo>
                    <a:pt x="850" y="699"/>
                  </a:lnTo>
                  <a:lnTo>
                    <a:pt x="847" y="693"/>
                  </a:lnTo>
                  <a:lnTo>
                    <a:pt x="858" y="691"/>
                  </a:lnTo>
                  <a:lnTo>
                    <a:pt x="864" y="688"/>
                  </a:lnTo>
                  <a:lnTo>
                    <a:pt x="861" y="682"/>
                  </a:lnTo>
                  <a:lnTo>
                    <a:pt x="849" y="682"/>
                  </a:lnTo>
                  <a:lnTo>
                    <a:pt x="850" y="675"/>
                  </a:lnTo>
                  <a:lnTo>
                    <a:pt x="846" y="666"/>
                  </a:lnTo>
                  <a:lnTo>
                    <a:pt x="841" y="658"/>
                  </a:lnTo>
                  <a:lnTo>
                    <a:pt x="838" y="643"/>
                  </a:lnTo>
                  <a:lnTo>
                    <a:pt x="828" y="631"/>
                  </a:lnTo>
                  <a:lnTo>
                    <a:pt x="822" y="615"/>
                  </a:lnTo>
                  <a:lnTo>
                    <a:pt x="811" y="609"/>
                  </a:lnTo>
                  <a:lnTo>
                    <a:pt x="820" y="604"/>
                  </a:lnTo>
                  <a:lnTo>
                    <a:pt x="828" y="601"/>
                  </a:lnTo>
                  <a:lnTo>
                    <a:pt x="835" y="612"/>
                  </a:lnTo>
                  <a:lnTo>
                    <a:pt x="843" y="615"/>
                  </a:lnTo>
                  <a:lnTo>
                    <a:pt x="846" y="609"/>
                  </a:lnTo>
                  <a:lnTo>
                    <a:pt x="844" y="600"/>
                  </a:lnTo>
                  <a:lnTo>
                    <a:pt x="846" y="595"/>
                  </a:lnTo>
                  <a:lnTo>
                    <a:pt x="838" y="592"/>
                  </a:lnTo>
                  <a:lnTo>
                    <a:pt x="828" y="594"/>
                  </a:lnTo>
                  <a:lnTo>
                    <a:pt x="823" y="588"/>
                  </a:lnTo>
                  <a:lnTo>
                    <a:pt x="816" y="591"/>
                  </a:lnTo>
                  <a:lnTo>
                    <a:pt x="805" y="588"/>
                  </a:lnTo>
                  <a:lnTo>
                    <a:pt x="813" y="583"/>
                  </a:lnTo>
                  <a:lnTo>
                    <a:pt x="816" y="579"/>
                  </a:lnTo>
                  <a:lnTo>
                    <a:pt x="808" y="577"/>
                  </a:lnTo>
                  <a:lnTo>
                    <a:pt x="799" y="576"/>
                  </a:lnTo>
                  <a:lnTo>
                    <a:pt x="796" y="567"/>
                  </a:lnTo>
                  <a:lnTo>
                    <a:pt x="793" y="561"/>
                  </a:lnTo>
                  <a:lnTo>
                    <a:pt x="807" y="562"/>
                  </a:lnTo>
                  <a:lnTo>
                    <a:pt x="813" y="565"/>
                  </a:lnTo>
                  <a:lnTo>
                    <a:pt x="817" y="571"/>
                  </a:lnTo>
                  <a:lnTo>
                    <a:pt x="823" y="573"/>
                  </a:lnTo>
                  <a:lnTo>
                    <a:pt x="831" y="579"/>
                  </a:lnTo>
                  <a:lnTo>
                    <a:pt x="835" y="586"/>
                  </a:lnTo>
                  <a:lnTo>
                    <a:pt x="837" y="580"/>
                  </a:lnTo>
                  <a:lnTo>
                    <a:pt x="840" y="574"/>
                  </a:lnTo>
                  <a:lnTo>
                    <a:pt x="847" y="571"/>
                  </a:lnTo>
                  <a:lnTo>
                    <a:pt x="850" y="579"/>
                  </a:lnTo>
                  <a:lnTo>
                    <a:pt x="850" y="585"/>
                  </a:lnTo>
                  <a:lnTo>
                    <a:pt x="855" y="583"/>
                  </a:lnTo>
                  <a:lnTo>
                    <a:pt x="862" y="583"/>
                  </a:lnTo>
                  <a:lnTo>
                    <a:pt x="864" y="591"/>
                  </a:lnTo>
                  <a:lnTo>
                    <a:pt x="873" y="591"/>
                  </a:lnTo>
                  <a:lnTo>
                    <a:pt x="879" y="597"/>
                  </a:lnTo>
                  <a:lnTo>
                    <a:pt x="882" y="604"/>
                  </a:lnTo>
                  <a:lnTo>
                    <a:pt x="888" y="607"/>
                  </a:lnTo>
                  <a:lnTo>
                    <a:pt x="892" y="612"/>
                  </a:lnTo>
                  <a:lnTo>
                    <a:pt x="898" y="625"/>
                  </a:lnTo>
                  <a:lnTo>
                    <a:pt x="898" y="639"/>
                  </a:lnTo>
                  <a:lnTo>
                    <a:pt x="903" y="634"/>
                  </a:lnTo>
                  <a:lnTo>
                    <a:pt x="909" y="624"/>
                  </a:lnTo>
                  <a:lnTo>
                    <a:pt x="913" y="631"/>
                  </a:lnTo>
                  <a:lnTo>
                    <a:pt x="924" y="631"/>
                  </a:lnTo>
                  <a:lnTo>
                    <a:pt x="925" y="621"/>
                  </a:lnTo>
                  <a:lnTo>
                    <a:pt x="922" y="612"/>
                  </a:lnTo>
                  <a:lnTo>
                    <a:pt x="912" y="612"/>
                  </a:lnTo>
                  <a:lnTo>
                    <a:pt x="904" y="601"/>
                  </a:lnTo>
                  <a:lnTo>
                    <a:pt x="897" y="594"/>
                  </a:lnTo>
                  <a:lnTo>
                    <a:pt x="889" y="588"/>
                  </a:lnTo>
                  <a:lnTo>
                    <a:pt x="885" y="582"/>
                  </a:lnTo>
                  <a:lnTo>
                    <a:pt x="874" y="583"/>
                  </a:lnTo>
                  <a:lnTo>
                    <a:pt x="871" y="579"/>
                  </a:lnTo>
                  <a:lnTo>
                    <a:pt x="879" y="561"/>
                  </a:lnTo>
                  <a:lnTo>
                    <a:pt x="882" y="549"/>
                  </a:lnTo>
                  <a:lnTo>
                    <a:pt x="885" y="538"/>
                  </a:lnTo>
                  <a:lnTo>
                    <a:pt x="897" y="534"/>
                  </a:lnTo>
                  <a:lnTo>
                    <a:pt x="894" y="526"/>
                  </a:lnTo>
                  <a:lnTo>
                    <a:pt x="885" y="519"/>
                  </a:lnTo>
                  <a:lnTo>
                    <a:pt x="876" y="510"/>
                  </a:lnTo>
                  <a:lnTo>
                    <a:pt x="885" y="501"/>
                  </a:lnTo>
                  <a:lnTo>
                    <a:pt x="882" y="490"/>
                  </a:lnTo>
                  <a:lnTo>
                    <a:pt x="877" y="478"/>
                  </a:lnTo>
                  <a:lnTo>
                    <a:pt x="879" y="469"/>
                  </a:lnTo>
                  <a:lnTo>
                    <a:pt x="886" y="469"/>
                  </a:lnTo>
                  <a:lnTo>
                    <a:pt x="891" y="475"/>
                  </a:lnTo>
                  <a:lnTo>
                    <a:pt x="897" y="472"/>
                  </a:lnTo>
                  <a:lnTo>
                    <a:pt x="895" y="465"/>
                  </a:lnTo>
                  <a:lnTo>
                    <a:pt x="886" y="459"/>
                  </a:lnTo>
                  <a:lnTo>
                    <a:pt x="873" y="463"/>
                  </a:lnTo>
                  <a:lnTo>
                    <a:pt x="867" y="466"/>
                  </a:lnTo>
                  <a:lnTo>
                    <a:pt x="870" y="454"/>
                  </a:lnTo>
                  <a:lnTo>
                    <a:pt x="858" y="454"/>
                  </a:lnTo>
                  <a:lnTo>
                    <a:pt x="849" y="459"/>
                  </a:lnTo>
                  <a:lnTo>
                    <a:pt x="838" y="463"/>
                  </a:lnTo>
                  <a:lnTo>
                    <a:pt x="829" y="465"/>
                  </a:lnTo>
                  <a:lnTo>
                    <a:pt x="828" y="457"/>
                  </a:lnTo>
                  <a:lnTo>
                    <a:pt x="828" y="454"/>
                  </a:lnTo>
                  <a:lnTo>
                    <a:pt x="820" y="456"/>
                  </a:lnTo>
                  <a:lnTo>
                    <a:pt x="811" y="459"/>
                  </a:lnTo>
                  <a:lnTo>
                    <a:pt x="801" y="450"/>
                  </a:lnTo>
                  <a:lnTo>
                    <a:pt x="798" y="447"/>
                  </a:lnTo>
                  <a:lnTo>
                    <a:pt x="793" y="441"/>
                  </a:lnTo>
                  <a:lnTo>
                    <a:pt x="790" y="438"/>
                  </a:lnTo>
                  <a:lnTo>
                    <a:pt x="786" y="429"/>
                  </a:lnTo>
                  <a:lnTo>
                    <a:pt x="783" y="427"/>
                  </a:lnTo>
                  <a:lnTo>
                    <a:pt x="783" y="433"/>
                  </a:lnTo>
                  <a:lnTo>
                    <a:pt x="781" y="441"/>
                  </a:lnTo>
                  <a:lnTo>
                    <a:pt x="777" y="444"/>
                  </a:lnTo>
                  <a:lnTo>
                    <a:pt x="769" y="442"/>
                  </a:lnTo>
                  <a:lnTo>
                    <a:pt x="766" y="438"/>
                  </a:lnTo>
                  <a:lnTo>
                    <a:pt x="768" y="432"/>
                  </a:lnTo>
                  <a:lnTo>
                    <a:pt x="766" y="426"/>
                  </a:lnTo>
                  <a:lnTo>
                    <a:pt x="762" y="426"/>
                  </a:lnTo>
                  <a:lnTo>
                    <a:pt x="757" y="421"/>
                  </a:lnTo>
                  <a:lnTo>
                    <a:pt x="756" y="415"/>
                  </a:lnTo>
                  <a:lnTo>
                    <a:pt x="751" y="409"/>
                  </a:lnTo>
                  <a:lnTo>
                    <a:pt x="744" y="415"/>
                  </a:lnTo>
                  <a:lnTo>
                    <a:pt x="738" y="415"/>
                  </a:lnTo>
                  <a:lnTo>
                    <a:pt x="735" y="412"/>
                  </a:lnTo>
                  <a:lnTo>
                    <a:pt x="727" y="412"/>
                  </a:lnTo>
                  <a:lnTo>
                    <a:pt x="720" y="409"/>
                  </a:lnTo>
                  <a:lnTo>
                    <a:pt x="726" y="402"/>
                  </a:lnTo>
                  <a:lnTo>
                    <a:pt x="766" y="400"/>
                  </a:lnTo>
                  <a:lnTo>
                    <a:pt x="765" y="396"/>
                  </a:lnTo>
                  <a:lnTo>
                    <a:pt x="760" y="394"/>
                  </a:lnTo>
                  <a:lnTo>
                    <a:pt x="753" y="393"/>
                  </a:lnTo>
                  <a:lnTo>
                    <a:pt x="747" y="388"/>
                  </a:lnTo>
                  <a:lnTo>
                    <a:pt x="739" y="387"/>
                  </a:lnTo>
                  <a:lnTo>
                    <a:pt x="730" y="382"/>
                  </a:lnTo>
                  <a:lnTo>
                    <a:pt x="730" y="372"/>
                  </a:lnTo>
                  <a:lnTo>
                    <a:pt x="736" y="366"/>
                  </a:lnTo>
                  <a:lnTo>
                    <a:pt x="739" y="355"/>
                  </a:lnTo>
                  <a:lnTo>
                    <a:pt x="747" y="349"/>
                  </a:lnTo>
                  <a:lnTo>
                    <a:pt x="756" y="348"/>
                  </a:lnTo>
                  <a:lnTo>
                    <a:pt x="762" y="346"/>
                  </a:lnTo>
                  <a:lnTo>
                    <a:pt x="769" y="348"/>
                  </a:lnTo>
                  <a:lnTo>
                    <a:pt x="774" y="355"/>
                  </a:lnTo>
                  <a:lnTo>
                    <a:pt x="775" y="352"/>
                  </a:lnTo>
                  <a:lnTo>
                    <a:pt x="781" y="349"/>
                  </a:lnTo>
                  <a:lnTo>
                    <a:pt x="783" y="342"/>
                  </a:lnTo>
                  <a:lnTo>
                    <a:pt x="783" y="334"/>
                  </a:lnTo>
                  <a:lnTo>
                    <a:pt x="783" y="331"/>
                  </a:lnTo>
                  <a:lnTo>
                    <a:pt x="787" y="322"/>
                  </a:lnTo>
                  <a:lnTo>
                    <a:pt x="786" y="318"/>
                  </a:lnTo>
                  <a:lnTo>
                    <a:pt x="786" y="307"/>
                  </a:lnTo>
                  <a:lnTo>
                    <a:pt x="781" y="301"/>
                  </a:lnTo>
                  <a:lnTo>
                    <a:pt x="778" y="291"/>
                  </a:lnTo>
                  <a:lnTo>
                    <a:pt x="777" y="279"/>
                  </a:lnTo>
                  <a:lnTo>
                    <a:pt x="778" y="264"/>
                  </a:lnTo>
                  <a:lnTo>
                    <a:pt x="783" y="258"/>
                  </a:lnTo>
                  <a:lnTo>
                    <a:pt x="783" y="250"/>
                  </a:lnTo>
                  <a:lnTo>
                    <a:pt x="783" y="240"/>
                  </a:lnTo>
                  <a:lnTo>
                    <a:pt x="780" y="232"/>
                  </a:lnTo>
                  <a:lnTo>
                    <a:pt x="774" y="231"/>
                  </a:lnTo>
                  <a:lnTo>
                    <a:pt x="765" y="231"/>
                  </a:lnTo>
                  <a:lnTo>
                    <a:pt x="753" y="225"/>
                  </a:lnTo>
                  <a:lnTo>
                    <a:pt x="745" y="222"/>
                  </a:lnTo>
                  <a:lnTo>
                    <a:pt x="736" y="217"/>
                  </a:lnTo>
                  <a:lnTo>
                    <a:pt x="736" y="210"/>
                  </a:lnTo>
                  <a:lnTo>
                    <a:pt x="735" y="201"/>
                  </a:lnTo>
                  <a:lnTo>
                    <a:pt x="711" y="183"/>
                  </a:lnTo>
                  <a:lnTo>
                    <a:pt x="684" y="201"/>
                  </a:lnTo>
                  <a:lnTo>
                    <a:pt x="657" y="205"/>
                  </a:lnTo>
                  <a:lnTo>
                    <a:pt x="631" y="211"/>
                  </a:lnTo>
                  <a:lnTo>
                    <a:pt x="621" y="213"/>
                  </a:lnTo>
                  <a:lnTo>
                    <a:pt x="609" y="216"/>
                  </a:lnTo>
                  <a:lnTo>
                    <a:pt x="595" y="209"/>
                  </a:lnTo>
                  <a:lnTo>
                    <a:pt x="597" y="192"/>
                  </a:lnTo>
                  <a:lnTo>
                    <a:pt x="595" y="182"/>
                  </a:lnTo>
                  <a:lnTo>
                    <a:pt x="592" y="176"/>
                  </a:lnTo>
                  <a:lnTo>
                    <a:pt x="588" y="168"/>
                  </a:lnTo>
                  <a:lnTo>
                    <a:pt x="583" y="165"/>
                  </a:lnTo>
                  <a:lnTo>
                    <a:pt x="582" y="158"/>
                  </a:lnTo>
                  <a:lnTo>
                    <a:pt x="580" y="152"/>
                  </a:lnTo>
                  <a:lnTo>
                    <a:pt x="576" y="149"/>
                  </a:lnTo>
                  <a:lnTo>
                    <a:pt x="561" y="149"/>
                  </a:lnTo>
                  <a:lnTo>
                    <a:pt x="543" y="144"/>
                  </a:lnTo>
                  <a:lnTo>
                    <a:pt x="528" y="140"/>
                  </a:lnTo>
                  <a:lnTo>
                    <a:pt x="519" y="134"/>
                  </a:lnTo>
                  <a:lnTo>
                    <a:pt x="508" y="126"/>
                  </a:lnTo>
                  <a:lnTo>
                    <a:pt x="499" y="119"/>
                  </a:lnTo>
                  <a:lnTo>
                    <a:pt x="489" y="113"/>
                  </a:lnTo>
                  <a:lnTo>
                    <a:pt x="483" y="101"/>
                  </a:lnTo>
                  <a:lnTo>
                    <a:pt x="483" y="87"/>
                  </a:lnTo>
                  <a:lnTo>
                    <a:pt x="480" y="75"/>
                  </a:lnTo>
                  <a:lnTo>
                    <a:pt x="477" y="63"/>
                  </a:lnTo>
                  <a:lnTo>
                    <a:pt x="471" y="51"/>
                  </a:lnTo>
                  <a:lnTo>
                    <a:pt x="459" y="48"/>
                  </a:lnTo>
                  <a:lnTo>
                    <a:pt x="447" y="50"/>
                  </a:lnTo>
                  <a:lnTo>
                    <a:pt x="439" y="33"/>
                  </a:lnTo>
                  <a:lnTo>
                    <a:pt x="429" y="27"/>
                  </a:lnTo>
                  <a:lnTo>
                    <a:pt x="424" y="23"/>
                  </a:lnTo>
                  <a:lnTo>
                    <a:pt x="373" y="24"/>
                  </a:lnTo>
                  <a:lnTo>
                    <a:pt x="364" y="37"/>
                  </a:lnTo>
                  <a:lnTo>
                    <a:pt x="360" y="36"/>
                  </a:lnTo>
                  <a:lnTo>
                    <a:pt x="358" y="28"/>
                  </a:lnTo>
                  <a:lnTo>
                    <a:pt x="351" y="30"/>
                  </a:lnTo>
                  <a:lnTo>
                    <a:pt x="345" y="24"/>
                  </a:lnTo>
                  <a:lnTo>
                    <a:pt x="334" y="24"/>
                  </a:lnTo>
                  <a:lnTo>
                    <a:pt x="328" y="24"/>
                  </a:lnTo>
                  <a:lnTo>
                    <a:pt x="324" y="22"/>
                  </a:lnTo>
                  <a:lnTo>
                    <a:pt x="318" y="27"/>
                  </a:lnTo>
                  <a:lnTo>
                    <a:pt x="309" y="27"/>
                  </a:lnTo>
                  <a:lnTo>
                    <a:pt x="303" y="27"/>
                  </a:lnTo>
                  <a:lnTo>
                    <a:pt x="294" y="21"/>
                  </a:lnTo>
                  <a:lnTo>
                    <a:pt x="286" y="15"/>
                  </a:lnTo>
                  <a:lnTo>
                    <a:pt x="276" y="15"/>
                  </a:lnTo>
                  <a:lnTo>
                    <a:pt x="274" y="21"/>
                  </a:lnTo>
                  <a:lnTo>
                    <a:pt x="268" y="24"/>
                  </a:lnTo>
                  <a:lnTo>
                    <a:pt x="259" y="16"/>
                  </a:lnTo>
                  <a:lnTo>
                    <a:pt x="250" y="7"/>
                  </a:lnTo>
                  <a:lnTo>
                    <a:pt x="244" y="6"/>
                  </a:lnTo>
                  <a:lnTo>
                    <a:pt x="238" y="7"/>
                  </a:lnTo>
                  <a:lnTo>
                    <a:pt x="214" y="0"/>
                  </a:lnTo>
                  <a:lnTo>
                    <a:pt x="205" y="0"/>
                  </a:lnTo>
                  <a:lnTo>
                    <a:pt x="201" y="7"/>
                  </a:lnTo>
                  <a:lnTo>
                    <a:pt x="199" y="15"/>
                  </a:lnTo>
                  <a:lnTo>
                    <a:pt x="105" y="15"/>
                  </a:lnTo>
                  <a:lnTo>
                    <a:pt x="108" y="46"/>
                  </a:lnTo>
                  <a:lnTo>
                    <a:pt x="87" y="51"/>
                  </a:lnTo>
                  <a:lnTo>
                    <a:pt x="64" y="112"/>
                  </a:lnTo>
                  <a:lnTo>
                    <a:pt x="27" y="181"/>
                  </a:lnTo>
                  <a:lnTo>
                    <a:pt x="0" y="213"/>
                  </a:lnTo>
                  <a:lnTo>
                    <a:pt x="114" y="211"/>
                  </a:lnTo>
                  <a:lnTo>
                    <a:pt x="115" y="181"/>
                  </a:lnTo>
                  <a:lnTo>
                    <a:pt x="150" y="180"/>
                  </a:lnTo>
                  <a:lnTo>
                    <a:pt x="150" y="168"/>
                  </a:lnTo>
                  <a:lnTo>
                    <a:pt x="154" y="160"/>
                  </a:lnTo>
                  <a:lnTo>
                    <a:pt x="159" y="157"/>
                  </a:lnTo>
                  <a:lnTo>
                    <a:pt x="162" y="148"/>
                  </a:lnTo>
                  <a:lnTo>
                    <a:pt x="168" y="144"/>
                  </a:lnTo>
                  <a:lnTo>
                    <a:pt x="172" y="147"/>
                  </a:lnTo>
                  <a:lnTo>
                    <a:pt x="181" y="147"/>
                  </a:lnTo>
                  <a:lnTo>
                    <a:pt x="184" y="154"/>
                  </a:lnTo>
                  <a:lnTo>
                    <a:pt x="184" y="163"/>
                  </a:lnTo>
                  <a:lnTo>
                    <a:pt x="184" y="172"/>
                  </a:lnTo>
                  <a:lnTo>
                    <a:pt x="192" y="175"/>
                  </a:lnTo>
                  <a:lnTo>
                    <a:pt x="202" y="175"/>
                  </a:lnTo>
                  <a:lnTo>
                    <a:pt x="201" y="183"/>
                  </a:lnTo>
                  <a:lnTo>
                    <a:pt x="202" y="193"/>
                  </a:lnTo>
                  <a:lnTo>
                    <a:pt x="207" y="198"/>
                  </a:lnTo>
                  <a:lnTo>
                    <a:pt x="213" y="213"/>
                  </a:lnTo>
                  <a:lnTo>
                    <a:pt x="220" y="223"/>
                  </a:lnTo>
                  <a:lnTo>
                    <a:pt x="228" y="235"/>
                  </a:lnTo>
                  <a:lnTo>
                    <a:pt x="234" y="244"/>
                  </a:lnTo>
                  <a:lnTo>
                    <a:pt x="241" y="249"/>
                  </a:lnTo>
                  <a:lnTo>
                    <a:pt x="267" y="252"/>
                  </a:lnTo>
                  <a:lnTo>
                    <a:pt x="280" y="259"/>
                  </a:lnTo>
                  <a:lnTo>
                    <a:pt x="291" y="277"/>
                  </a:lnTo>
                  <a:lnTo>
                    <a:pt x="301" y="282"/>
                  </a:lnTo>
                  <a:lnTo>
                    <a:pt x="315" y="306"/>
                  </a:lnTo>
                  <a:lnTo>
                    <a:pt x="322" y="312"/>
                  </a:lnTo>
                  <a:lnTo>
                    <a:pt x="328" y="321"/>
                  </a:lnTo>
                  <a:lnTo>
                    <a:pt x="339" y="324"/>
                  </a:lnTo>
                  <a:lnTo>
                    <a:pt x="351" y="324"/>
                  </a:lnTo>
                  <a:lnTo>
                    <a:pt x="357" y="325"/>
                  </a:lnTo>
                  <a:lnTo>
                    <a:pt x="363" y="333"/>
                  </a:lnTo>
                  <a:lnTo>
                    <a:pt x="366" y="343"/>
                  </a:lnTo>
                  <a:lnTo>
                    <a:pt x="373" y="351"/>
                  </a:lnTo>
                  <a:lnTo>
                    <a:pt x="381" y="352"/>
                  </a:lnTo>
                  <a:lnTo>
                    <a:pt x="387" y="357"/>
                  </a:lnTo>
                  <a:lnTo>
                    <a:pt x="391" y="360"/>
                  </a:lnTo>
                  <a:lnTo>
                    <a:pt x="397" y="360"/>
                  </a:lnTo>
                  <a:close/>
                </a:path>
              </a:pathLst>
            </a:custGeom>
            <a:solidFill>
              <a:srgbClr val="FFFFD7"/>
            </a:solidFill>
            <a:ln w="12700">
              <a:solidFill>
                <a:srgbClr val="4B4B4B"/>
              </a:solidFill>
              <a:round/>
              <a:headEnd/>
              <a:tailEnd/>
            </a:ln>
          </p:spPr>
          <p:txBody>
            <a:bodyPr/>
            <a:lstStyle/>
            <a:p>
              <a:endParaRPr lang="en-US"/>
            </a:p>
          </p:txBody>
        </p:sp>
        <p:sp>
          <p:nvSpPr>
            <p:cNvPr id="24745" name="Freeform 138"/>
            <p:cNvSpPr>
              <a:spLocks/>
            </p:cNvSpPr>
            <p:nvPr/>
          </p:nvSpPr>
          <p:spPr bwMode="auto">
            <a:xfrm>
              <a:off x="2709" y="3494"/>
              <a:ext cx="874" cy="714"/>
            </a:xfrm>
            <a:custGeom>
              <a:avLst/>
              <a:gdLst>
                <a:gd name="T0" fmla="*/ 1518036151 w 902"/>
                <a:gd name="T1" fmla="*/ 1065067375 h 761"/>
                <a:gd name="T2" fmla="*/ 1518036151 w 902"/>
                <a:gd name="T3" fmla="*/ 1065067375 h 761"/>
                <a:gd name="T4" fmla="*/ 1518036151 w 902"/>
                <a:gd name="T5" fmla="*/ 1065067375 h 761"/>
                <a:gd name="T6" fmla="*/ 1518036151 w 902"/>
                <a:gd name="T7" fmla="*/ 1065067375 h 761"/>
                <a:gd name="T8" fmla="*/ 1518036151 w 902"/>
                <a:gd name="T9" fmla="*/ 1065067375 h 761"/>
                <a:gd name="T10" fmla="*/ 1518036151 w 902"/>
                <a:gd name="T11" fmla="*/ 1065067375 h 761"/>
                <a:gd name="T12" fmla="*/ 1518036151 w 902"/>
                <a:gd name="T13" fmla="*/ 1065067375 h 761"/>
                <a:gd name="T14" fmla="*/ 1518036151 w 902"/>
                <a:gd name="T15" fmla="*/ 1065067375 h 761"/>
                <a:gd name="T16" fmla="*/ 1518036151 w 902"/>
                <a:gd name="T17" fmla="*/ 1065067375 h 761"/>
                <a:gd name="T18" fmla="*/ 1518036151 w 902"/>
                <a:gd name="T19" fmla="*/ 1065067375 h 761"/>
                <a:gd name="T20" fmla="*/ 1518036151 w 902"/>
                <a:gd name="T21" fmla="*/ 1065067375 h 761"/>
                <a:gd name="T22" fmla="*/ 1518036151 w 902"/>
                <a:gd name="T23" fmla="*/ 1065067375 h 761"/>
                <a:gd name="T24" fmla="*/ 1518036151 w 902"/>
                <a:gd name="T25" fmla="*/ 1065067375 h 761"/>
                <a:gd name="T26" fmla="*/ 1518036151 w 902"/>
                <a:gd name="T27" fmla="*/ 1065067375 h 761"/>
                <a:gd name="T28" fmla="*/ 1518036151 w 902"/>
                <a:gd name="T29" fmla="*/ 1065067375 h 761"/>
                <a:gd name="T30" fmla="*/ 1518036151 w 902"/>
                <a:gd name="T31" fmla="*/ 1065067375 h 761"/>
                <a:gd name="T32" fmla="*/ 1518036151 w 902"/>
                <a:gd name="T33" fmla="*/ 1065067375 h 761"/>
                <a:gd name="T34" fmla="*/ 1518036151 w 902"/>
                <a:gd name="T35" fmla="*/ 1065067375 h 761"/>
                <a:gd name="T36" fmla="*/ 1518036151 w 902"/>
                <a:gd name="T37" fmla="*/ 1065067375 h 761"/>
                <a:gd name="T38" fmla="*/ 1518036151 w 902"/>
                <a:gd name="T39" fmla="*/ 1065067375 h 761"/>
                <a:gd name="T40" fmla="*/ 1518036151 w 902"/>
                <a:gd name="T41" fmla="*/ 1065067375 h 761"/>
                <a:gd name="T42" fmla="*/ 1518036151 w 902"/>
                <a:gd name="T43" fmla="*/ 1065067375 h 761"/>
                <a:gd name="T44" fmla="*/ 1518036151 w 902"/>
                <a:gd name="T45" fmla="*/ 1065067375 h 761"/>
                <a:gd name="T46" fmla="*/ 1518036151 w 902"/>
                <a:gd name="T47" fmla="*/ 1065067375 h 761"/>
                <a:gd name="T48" fmla="*/ 1518036151 w 902"/>
                <a:gd name="T49" fmla="*/ 1065067375 h 761"/>
                <a:gd name="T50" fmla="*/ 1518036151 w 902"/>
                <a:gd name="T51" fmla="*/ 1065067375 h 761"/>
                <a:gd name="T52" fmla="*/ 1518036151 w 902"/>
                <a:gd name="T53" fmla="*/ 1065067375 h 761"/>
                <a:gd name="T54" fmla="*/ 1518036151 w 902"/>
                <a:gd name="T55" fmla="*/ 1065067375 h 761"/>
                <a:gd name="T56" fmla="*/ 1518036151 w 902"/>
                <a:gd name="T57" fmla="*/ 1065067375 h 761"/>
                <a:gd name="T58" fmla="*/ 1518036151 w 902"/>
                <a:gd name="T59" fmla="*/ 1065067375 h 761"/>
                <a:gd name="T60" fmla="*/ 1518036151 w 902"/>
                <a:gd name="T61" fmla="*/ 1065067375 h 761"/>
                <a:gd name="T62" fmla="*/ 1518036151 w 902"/>
                <a:gd name="T63" fmla="*/ 1065067375 h 761"/>
                <a:gd name="T64" fmla="*/ 1518036151 w 902"/>
                <a:gd name="T65" fmla="*/ 1065067375 h 761"/>
                <a:gd name="T66" fmla="*/ 1518036151 w 902"/>
                <a:gd name="T67" fmla="*/ 1065067375 h 761"/>
                <a:gd name="T68" fmla="*/ 1518036151 w 902"/>
                <a:gd name="T69" fmla="*/ 1065067375 h 761"/>
                <a:gd name="T70" fmla="*/ 1518036151 w 902"/>
                <a:gd name="T71" fmla="*/ 1065067375 h 761"/>
                <a:gd name="T72" fmla="*/ 1518036151 w 902"/>
                <a:gd name="T73" fmla="*/ 1065067375 h 761"/>
                <a:gd name="T74" fmla="*/ 1518036151 w 902"/>
                <a:gd name="T75" fmla="*/ 1065067375 h 761"/>
                <a:gd name="T76" fmla="*/ 1518036151 w 902"/>
                <a:gd name="T77" fmla="*/ 1065067375 h 761"/>
                <a:gd name="T78" fmla="*/ 1518036151 w 902"/>
                <a:gd name="T79" fmla="*/ 1065067375 h 761"/>
                <a:gd name="T80" fmla="*/ 1518036151 w 902"/>
                <a:gd name="T81" fmla="*/ 1065067375 h 761"/>
                <a:gd name="T82" fmla="*/ 1518036151 w 902"/>
                <a:gd name="T83" fmla="*/ 1065067375 h 761"/>
                <a:gd name="T84" fmla="*/ 1518036151 w 902"/>
                <a:gd name="T85" fmla="*/ 1065067375 h 761"/>
                <a:gd name="T86" fmla="*/ 1518036151 w 902"/>
                <a:gd name="T87" fmla="*/ 1065067375 h 761"/>
                <a:gd name="T88" fmla="*/ 1518036151 w 902"/>
                <a:gd name="T89" fmla="*/ 1065067375 h 761"/>
                <a:gd name="T90" fmla="*/ 1518036151 w 902"/>
                <a:gd name="T91" fmla="*/ 1065067375 h 761"/>
                <a:gd name="T92" fmla="*/ 1518036151 w 902"/>
                <a:gd name="T93" fmla="*/ 1065067375 h 761"/>
                <a:gd name="T94" fmla="*/ 1518036151 w 902"/>
                <a:gd name="T95" fmla="*/ 1065067375 h 761"/>
                <a:gd name="T96" fmla="*/ 1518036151 w 902"/>
                <a:gd name="T97" fmla="*/ 1065067375 h 761"/>
                <a:gd name="T98" fmla="*/ 1518036151 w 902"/>
                <a:gd name="T99" fmla="*/ 1065067375 h 761"/>
                <a:gd name="T100" fmla="*/ 1518036151 w 902"/>
                <a:gd name="T101" fmla="*/ 1065067375 h 761"/>
                <a:gd name="T102" fmla="*/ 1518036151 w 902"/>
                <a:gd name="T103" fmla="*/ 1065067375 h 761"/>
                <a:gd name="T104" fmla="*/ 1518036151 w 902"/>
                <a:gd name="T105" fmla="*/ 1065067375 h 761"/>
                <a:gd name="T106" fmla="*/ 1518036151 w 902"/>
                <a:gd name="T107" fmla="*/ 1065067375 h 761"/>
                <a:gd name="T108" fmla="*/ 1518036151 w 902"/>
                <a:gd name="T109" fmla="*/ 1065067375 h 761"/>
                <a:gd name="T110" fmla="*/ 1518036151 w 902"/>
                <a:gd name="T111" fmla="*/ 1065067375 h 761"/>
                <a:gd name="T112" fmla="*/ 1518036151 w 902"/>
                <a:gd name="T113" fmla="*/ 1065067375 h 761"/>
                <a:gd name="T114" fmla="*/ 1518036151 w 902"/>
                <a:gd name="T115" fmla="*/ 1065067375 h 761"/>
                <a:gd name="T116" fmla="*/ 1518036151 w 902"/>
                <a:gd name="T117" fmla="*/ 1065067375 h 761"/>
                <a:gd name="T118" fmla="*/ 1518036151 w 902"/>
                <a:gd name="T119" fmla="*/ 1065067375 h 761"/>
                <a:gd name="T120" fmla="*/ 1518036151 w 902"/>
                <a:gd name="T121" fmla="*/ 1065067375 h 761"/>
                <a:gd name="T122" fmla="*/ 1518036151 w 902"/>
                <a:gd name="T123" fmla="*/ 1065067375 h 7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2"/>
                <a:gd name="T187" fmla="*/ 0 h 761"/>
                <a:gd name="T188" fmla="*/ 902 w 902"/>
                <a:gd name="T189" fmla="*/ 761 h 7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2" h="761">
                  <a:moveTo>
                    <a:pt x="710" y="216"/>
                  </a:moveTo>
                  <a:lnTo>
                    <a:pt x="715" y="223"/>
                  </a:lnTo>
                  <a:lnTo>
                    <a:pt x="716" y="231"/>
                  </a:lnTo>
                  <a:lnTo>
                    <a:pt x="716" y="241"/>
                  </a:lnTo>
                  <a:lnTo>
                    <a:pt x="725" y="244"/>
                  </a:lnTo>
                  <a:lnTo>
                    <a:pt x="734" y="247"/>
                  </a:lnTo>
                  <a:lnTo>
                    <a:pt x="740" y="249"/>
                  </a:lnTo>
                  <a:lnTo>
                    <a:pt x="743" y="258"/>
                  </a:lnTo>
                  <a:lnTo>
                    <a:pt x="746" y="262"/>
                  </a:lnTo>
                  <a:lnTo>
                    <a:pt x="751" y="268"/>
                  </a:lnTo>
                  <a:lnTo>
                    <a:pt x="751" y="274"/>
                  </a:lnTo>
                  <a:lnTo>
                    <a:pt x="758" y="280"/>
                  </a:lnTo>
                  <a:lnTo>
                    <a:pt x="763" y="282"/>
                  </a:lnTo>
                  <a:lnTo>
                    <a:pt x="764" y="289"/>
                  </a:lnTo>
                  <a:lnTo>
                    <a:pt x="770" y="289"/>
                  </a:lnTo>
                  <a:lnTo>
                    <a:pt x="773" y="292"/>
                  </a:lnTo>
                  <a:lnTo>
                    <a:pt x="778" y="300"/>
                  </a:lnTo>
                  <a:lnTo>
                    <a:pt x="785" y="301"/>
                  </a:lnTo>
                  <a:lnTo>
                    <a:pt x="791" y="309"/>
                  </a:lnTo>
                  <a:lnTo>
                    <a:pt x="794" y="313"/>
                  </a:lnTo>
                  <a:lnTo>
                    <a:pt x="802" y="316"/>
                  </a:lnTo>
                  <a:lnTo>
                    <a:pt x="809" y="319"/>
                  </a:lnTo>
                  <a:lnTo>
                    <a:pt x="815" y="321"/>
                  </a:lnTo>
                  <a:lnTo>
                    <a:pt x="815" y="327"/>
                  </a:lnTo>
                  <a:lnTo>
                    <a:pt x="815" y="331"/>
                  </a:lnTo>
                  <a:lnTo>
                    <a:pt x="820" y="336"/>
                  </a:lnTo>
                  <a:lnTo>
                    <a:pt x="823" y="339"/>
                  </a:lnTo>
                  <a:lnTo>
                    <a:pt x="826" y="348"/>
                  </a:lnTo>
                  <a:lnTo>
                    <a:pt x="829" y="355"/>
                  </a:lnTo>
                  <a:lnTo>
                    <a:pt x="836" y="364"/>
                  </a:lnTo>
                  <a:lnTo>
                    <a:pt x="844" y="369"/>
                  </a:lnTo>
                  <a:lnTo>
                    <a:pt x="853" y="375"/>
                  </a:lnTo>
                  <a:lnTo>
                    <a:pt x="857" y="381"/>
                  </a:lnTo>
                  <a:lnTo>
                    <a:pt x="863" y="390"/>
                  </a:lnTo>
                  <a:lnTo>
                    <a:pt x="875" y="393"/>
                  </a:lnTo>
                  <a:lnTo>
                    <a:pt x="881" y="397"/>
                  </a:lnTo>
                  <a:lnTo>
                    <a:pt x="886" y="403"/>
                  </a:lnTo>
                  <a:lnTo>
                    <a:pt x="892" y="409"/>
                  </a:lnTo>
                  <a:lnTo>
                    <a:pt x="896" y="418"/>
                  </a:lnTo>
                  <a:lnTo>
                    <a:pt x="899" y="430"/>
                  </a:lnTo>
                  <a:lnTo>
                    <a:pt x="895" y="441"/>
                  </a:lnTo>
                  <a:lnTo>
                    <a:pt x="895" y="448"/>
                  </a:lnTo>
                  <a:lnTo>
                    <a:pt x="893" y="453"/>
                  </a:lnTo>
                  <a:lnTo>
                    <a:pt x="895" y="462"/>
                  </a:lnTo>
                  <a:lnTo>
                    <a:pt x="898" y="466"/>
                  </a:lnTo>
                  <a:lnTo>
                    <a:pt x="902" y="475"/>
                  </a:lnTo>
                  <a:lnTo>
                    <a:pt x="899" y="487"/>
                  </a:lnTo>
                  <a:lnTo>
                    <a:pt x="899" y="493"/>
                  </a:lnTo>
                  <a:lnTo>
                    <a:pt x="895" y="502"/>
                  </a:lnTo>
                  <a:lnTo>
                    <a:pt x="887" y="516"/>
                  </a:lnTo>
                  <a:lnTo>
                    <a:pt x="897" y="532"/>
                  </a:lnTo>
                  <a:lnTo>
                    <a:pt x="891" y="557"/>
                  </a:lnTo>
                  <a:lnTo>
                    <a:pt x="888" y="568"/>
                  </a:lnTo>
                  <a:lnTo>
                    <a:pt x="879" y="556"/>
                  </a:lnTo>
                  <a:lnTo>
                    <a:pt x="873" y="541"/>
                  </a:lnTo>
                  <a:lnTo>
                    <a:pt x="879" y="529"/>
                  </a:lnTo>
                  <a:lnTo>
                    <a:pt x="882" y="521"/>
                  </a:lnTo>
                  <a:lnTo>
                    <a:pt x="879" y="512"/>
                  </a:lnTo>
                  <a:lnTo>
                    <a:pt x="876" y="497"/>
                  </a:lnTo>
                  <a:lnTo>
                    <a:pt x="885" y="482"/>
                  </a:lnTo>
                  <a:lnTo>
                    <a:pt x="876" y="473"/>
                  </a:lnTo>
                  <a:lnTo>
                    <a:pt x="866" y="463"/>
                  </a:lnTo>
                  <a:lnTo>
                    <a:pt x="854" y="466"/>
                  </a:lnTo>
                  <a:lnTo>
                    <a:pt x="852" y="458"/>
                  </a:lnTo>
                  <a:lnTo>
                    <a:pt x="849" y="448"/>
                  </a:lnTo>
                  <a:lnTo>
                    <a:pt x="846" y="440"/>
                  </a:lnTo>
                  <a:lnTo>
                    <a:pt x="834" y="445"/>
                  </a:lnTo>
                  <a:lnTo>
                    <a:pt x="830" y="455"/>
                  </a:lnTo>
                  <a:lnTo>
                    <a:pt x="836" y="463"/>
                  </a:lnTo>
                  <a:lnTo>
                    <a:pt x="830" y="473"/>
                  </a:lnTo>
                  <a:lnTo>
                    <a:pt x="819" y="482"/>
                  </a:lnTo>
                  <a:lnTo>
                    <a:pt x="824" y="491"/>
                  </a:lnTo>
                  <a:lnTo>
                    <a:pt x="815" y="494"/>
                  </a:lnTo>
                  <a:lnTo>
                    <a:pt x="813" y="517"/>
                  </a:lnTo>
                  <a:lnTo>
                    <a:pt x="797" y="499"/>
                  </a:lnTo>
                  <a:lnTo>
                    <a:pt x="794" y="488"/>
                  </a:lnTo>
                  <a:lnTo>
                    <a:pt x="788" y="475"/>
                  </a:lnTo>
                  <a:lnTo>
                    <a:pt x="782" y="481"/>
                  </a:lnTo>
                  <a:lnTo>
                    <a:pt x="777" y="487"/>
                  </a:lnTo>
                  <a:lnTo>
                    <a:pt x="768" y="493"/>
                  </a:lnTo>
                  <a:lnTo>
                    <a:pt x="755" y="494"/>
                  </a:lnTo>
                  <a:lnTo>
                    <a:pt x="753" y="502"/>
                  </a:lnTo>
                  <a:lnTo>
                    <a:pt x="740" y="494"/>
                  </a:lnTo>
                  <a:lnTo>
                    <a:pt x="737" y="502"/>
                  </a:lnTo>
                  <a:lnTo>
                    <a:pt x="731" y="505"/>
                  </a:lnTo>
                  <a:lnTo>
                    <a:pt x="722" y="497"/>
                  </a:lnTo>
                  <a:lnTo>
                    <a:pt x="716" y="488"/>
                  </a:lnTo>
                  <a:lnTo>
                    <a:pt x="723" y="484"/>
                  </a:lnTo>
                  <a:lnTo>
                    <a:pt x="729" y="478"/>
                  </a:lnTo>
                  <a:lnTo>
                    <a:pt x="711" y="481"/>
                  </a:lnTo>
                  <a:lnTo>
                    <a:pt x="702" y="496"/>
                  </a:lnTo>
                  <a:lnTo>
                    <a:pt x="701" y="503"/>
                  </a:lnTo>
                  <a:lnTo>
                    <a:pt x="695" y="505"/>
                  </a:lnTo>
                  <a:lnTo>
                    <a:pt x="692" y="482"/>
                  </a:lnTo>
                  <a:lnTo>
                    <a:pt x="683" y="487"/>
                  </a:lnTo>
                  <a:lnTo>
                    <a:pt x="683" y="493"/>
                  </a:lnTo>
                  <a:lnTo>
                    <a:pt x="680" y="500"/>
                  </a:lnTo>
                  <a:lnTo>
                    <a:pt x="695" y="511"/>
                  </a:lnTo>
                  <a:lnTo>
                    <a:pt x="711" y="511"/>
                  </a:lnTo>
                  <a:lnTo>
                    <a:pt x="719" y="518"/>
                  </a:lnTo>
                  <a:lnTo>
                    <a:pt x="713" y="535"/>
                  </a:lnTo>
                  <a:lnTo>
                    <a:pt x="753" y="557"/>
                  </a:lnTo>
                  <a:lnTo>
                    <a:pt x="762" y="566"/>
                  </a:lnTo>
                  <a:lnTo>
                    <a:pt x="758" y="569"/>
                  </a:lnTo>
                  <a:lnTo>
                    <a:pt x="728" y="556"/>
                  </a:lnTo>
                  <a:lnTo>
                    <a:pt x="735" y="572"/>
                  </a:lnTo>
                  <a:lnTo>
                    <a:pt x="746" y="590"/>
                  </a:lnTo>
                  <a:lnTo>
                    <a:pt x="716" y="581"/>
                  </a:lnTo>
                  <a:lnTo>
                    <a:pt x="693" y="584"/>
                  </a:lnTo>
                  <a:lnTo>
                    <a:pt x="674" y="566"/>
                  </a:lnTo>
                  <a:lnTo>
                    <a:pt x="672" y="580"/>
                  </a:lnTo>
                  <a:lnTo>
                    <a:pt x="662" y="578"/>
                  </a:lnTo>
                  <a:lnTo>
                    <a:pt x="668" y="590"/>
                  </a:lnTo>
                  <a:lnTo>
                    <a:pt x="665" y="602"/>
                  </a:lnTo>
                  <a:lnTo>
                    <a:pt x="666" y="616"/>
                  </a:lnTo>
                  <a:lnTo>
                    <a:pt x="668" y="628"/>
                  </a:lnTo>
                  <a:lnTo>
                    <a:pt x="660" y="637"/>
                  </a:lnTo>
                  <a:lnTo>
                    <a:pt x="665" y="655"/>
                  </a:lnTo>
                  <a:lnTo>
                    <a:pt x="654" y="662"/>
                  </a:lnTo>
                  <a:lnTo>
                    <a:pt x="644" y="661"/>
                  </a:lnTo>
                  <a:lnTo>
                    <a:pt x="635" y="647"/>
                  </a:lnTo>
                  <a:lnTo>
                    <a:pt x="645" y="643"/>
                  </a:lnTo>
                  <a:lnTo>
                    <a:pt x="647" y="631"/>
                  </a:lnTo>
                  <a:lnTo>
                    <a:pt x="638" y="622"/>
                  </a:lnTo>
                  <a:lnTo>
                    <a:pt x="623" y="619"/>
                  </a:lnTo>
                  <a:lnTo>
                    <a:pt x="626" y="632"/>
                  </a:lnTo>
                  <a:lnTo>
                    <a:pt x="629" y="643"/>
                  </a:lnTo>
                  <a:lnTo>
                    <a:pt x="623" y="655"/>
                  </a:lnTo>
                  <a:lnTo>
                    <a:pt x="612" y="668"/>
                  </a:lnTo>
                  <a:lnTo>
                    <a:pt x="594" y="682"/>
                  </a:lnTo>
                  <a:lnTo>
                    <a:pt x="582" y="662"/>
                  </a:lnTo>
                  <a:lnTo>
                    <a:pt x="573" y="662"/>
                  </a:lnTo>
                  <a:lnTo>
                    <a:pt x="572" y="682"/>
                  </a:lnTo>
                  <a:lnTo>
                    <a:pt x="552" y="679"/>
                  </a:lnTo>
                  <a:lnTo>
                    <a:pt x="546" y="694"/>
                  </a:lnTo>
                  <a:lnTo>
                    <a:pt x="536" y="691"/>
                  </a:lnTo>
                  <a:lnTo>
                    <a:pt x="534" y="673"/>
                  </a:lnTo>
                  <a:lnTo>
                    <a:pt x="527" y="691"/>
                  </a:lnTo>
                  <a:lnTo>
                    <a:pt x="522" y="709"/>
                  </a:lnTo>
                  <a:lnTo>
                    <a:pt x="509" y="706"/>
                  </a:lnTo>
                  <a:lnTo>
                    <a:pt x="510" y="682"/>
                  </a:lnTo>
                  <a:lnTo>
                    <a:pt x="503" y="674"/>
                  </a:lnTo>
                  <a:lnTo>
                    <a:pt x="495" y="682"/>
                  </a:lnTo>
                  <a:lnTo>
                    <a:pt x="485" y="689"/>
                  </a:lnTo>
                  <a:lnTo>
                    <a:pt x="477" y="698"/>
                  </a:lnTo>
                  <a:lnTo>
                    <a:pt x="486" y="703"/>
                  </a:lnTo>
                  <a:lnTo>
                    <a:pt x="500" y="709"/>
                  </a:lnTo>
                  <a:lnTo>
                    <a:pt x="498" y="719"/>
                  </a:lnTo>
                  <a:lnTo>
                    <a:pt x="516" y="725"/>
                  </a:lnTo>
                  <a:lnTo>
                    <a:pt x="509" y="742"/>
                  </a:lnTo>
                  <a:lnTo>
                    <a:pt x="527" y="745"/>
                  </a:lnTo>
                  <a:lnTo>
                    <a:pt x="543" y="743"/>
                  </a:lnTo>
                  <a:lnTo>
                    <a:pt x="558" y="734"/>
                  </a:lnTo>
                  <a:lnTo>
                    <a:pt x="569" y="742"/>
                  </a:lnTo>
                  <a:lnTo>
                    <a:pt x="585" y="733"/>
                  </a:lnTo>
                  <a:lnTo>
                    <a:pt x="597" y="725"/>
                  </a:lnTo>
                  <a:lnTo>
                    <a:pt x="611" y="730"/>
                  </a:lnTo>
                  <a:lnTo>
                    <a:pt x="636" y="730"/>
                  </a:lnTo>
                  <a:lnTo>
                    <a:pt x="663" y="721"/>
                  </a:lnTo>
                  <a:lnTo>
                    <a:pt x="675" y="730"/>
                  </a:lnTo>
                  <a:lnTo>
                    <a:pt x="570" y="758"/>
                  </a:lnTo>
                  <a:lnTo>
                    <a:pt x="551" y="757"/>
                  </a:lnTo>
                  <a:lnTo>
                    <a:pt x="525" y="746"/>
                  </a:lnTo>
                  <a:lnTo>
                    <a:pt x="510" y="745"/>
                  </a:lnTo>
                  <a:lnTo>
                    <a:pt x="503" y="761"/>
                  </a:lnTo>
                  <a:lnTo>
                    <a:pt x="482" y="757"/>
                  </a:lnTo>
                  <a:lnTo>
                    <a:pt x="476" y="725"/>
                  </a:lnTo>
                  <a:lnTo>
                    <a:pt x="464" y="709"/>
                  </a:lnTo>
                  <a:lnTo>
                    <a:pt x="452" y="703"/>
                  </a:lnTo>
                  <a:lnTo>
                    <a:pt x="447" y="689"/>
                  </a:lnTo>
                  <a:lnTo>
                    <a:pt x="440" y="679"/>
                  </a:lnTo>
                  <a:lnTo>
                    <a:pt x="431" y="665"/>
                  </a:lnTo>
                  <a:lnTo>
                    <a:pt x="404" y="647"/>
                  </a:lnTo>
                  <a:lnTo>
                    <a:pt x="393" y="637"/>
                  </a:lnTo>
                  <a:lnTo>
                    <a:pt x="387" y="626"/>
                  </a:lnTo>
                  <a:lnTo>
                    <a:pt x="380" y="622"/>
                  </a:lnTo>
                  <a:lnTo>
                    <a:pt x="368" y="620"/>
                  </a:lnTo>
                  <a:lnTo>
                    <a:pt x="357" y="623"/>
                  </a:lnTo>
                  <a:lnTo>
                    <a:pt x="347" y="625"/>
                  </a:lnTo>
                  <a:lnTo>
                    <a:pt x="333" y="626"/>
                  </a:lnTo>
                  <a:lnTo>
                    <a:pt x="320" y="626"/>
                  </a:lnTo>
                  <a:lnTo>
                    <a:pt x="320" y="617"/>
                  </a:lnTo>
                  <a:lnTo>
                    <a:pt x="323" y="614"/>
                  </a:lnTo>
                  <a:lnTo>
                    <a:pt x="327" y="605"/>
                  </a:lnTo>
                  <a:lnTo>
                    <a:pt x="333" y="601"/>
                  </a:lnTo>
                  <a:lnTo>
                    <a:pt x="339" y="601"/>
                  </a:lnTo>
                  <a:lnTo>
                    <a:pt x="333" y="593"/>
                  </a:lnTo>
                  <a:lnTo>
                    <a:pt x="332" y="586"/>
                  </a:lnTo>
                  <a:lnTo>
                    <a:pt x="330" y="583"/>
                  </a:lnTo>
                  <a:lnTo>
                    <a:pt x="321" y="590"/>
                  </a:lnTo>
                  <a:lnTo>
                    <a:pt x="306" y="598"/>
                  </a:lnTo>
                  <a:lnTo>
                    <a:pt x="311" y="586"/>
                  </a:lnTo>
                  <a:lnTo>
                    <a:pt x="311" y="578"/>
                  </a:lnTo>
                  <a:lnTo>
                    <a:pt x="300" y="575"/>
                  </a:lnTo>
                  <a:lnTo>
                    <a:pt x="296" y="596"/>
                  </a:lnTo>
                  <a:lnTo>
                    <a:pt x="290" y="607"/>
                  </a:lnTo>
                  <a:lnTo>
                    <a:pt x="291" y="616"/>
                  </a:lnTo>
                  <a:lnTo>
                    <a:pt x="275" y="617"/>
                  </a:lnTo>
                  <a:lnTo>
                    <a:pt x="266" y="610"/>
                  </a:lnTo>
                  <a:lnTo>
                    <a:pt x="255" y="611"/>
                  </a:lnTo>
                  <a:lnTo>
                    <a:pt x="246" y="611"/>
                  </a:lnTo>
                  <a:lnTo>
                    <a:pt x="237" y="605"/>
                  </a:lnTo>
                  <a:lnTo>
                    <a:pt x="234" y="598"/>
                  </a:lnTo>
                  <a:lnTo>
                    <a:pt x="225" y="593"/>
                  </a:lnTo>
                  <a:lnTo>
                    <a:pt x="183" y="584"/>
                  </a:lnTo>
                  <a:lnTo>
                    <a:pt x="141" y="584"/>
                  </a:lnTo>
                  <a:lnTo>
                    <a:pt x="122" y="575"/>
                  </a:lnTo>
                  <a:lnTo>
                    <a:pt x="101" y="571"/>
                  </a:lnTo>
                  <a:lnTo>
                    <a:pt x="86" y="566"/>
                  </a:lnTo>
                  <a:lnTo>
                    <a:pt x="74" y="553"/>
                  </a:lnTo>
                  <a:lnTo>
                    <a:pt x="57" y="547"/>
                  </a:lnTo>
                  <a:lnTo>
                    <a:pt x="48" y="533"/>
                  </a:lnTo>
                  <a:lnTo>
                    <a:pt x="38" y="526"/>
                  </a:lnTo>
                  <a:lnTo>
                    <a:pt x="29" y="514"/>
                  </a:lnTo>
                  <a:lnTo>
                    <a:pt x="12" y="500"/>
                  </a:lnTo>
                  <a:lnTo>
                    <a:pt x="8" y="491"/>
                  </a:lnTo>
                  <a:lnTo>
                    <a:pt x="5" y="484"/>
                  </a:lnTo>
                  <a:lnTo>
                    <a:pt x="0" y="476"/>
                  </a:lnTo>
                  <a:lnTo>
                    <a:pt x="0" y="467"/>
                  </a:lnTo>
                  <a:lnTo>
                    <a:pt x="8" y="469"/>
                  </a:lnTo>
                  <a:lnTo>
                    <a:pt x="12" y="478"/>
                  </a:lnTo>
                  <a:lnTo>
                    <a:pt x="12" y="485"/>
                  </a:lnTo>
                  <a:lnTo>
                    <a:pt x="20" y="493"/>
                  </a:lnTo>
                  <a:lnTo>
                    <a:pt x="30" y="494"/>
                  </a:lnTo>
                  <a:lnTo>
                    <a:pt x="47" y="493"/>
                  </a:lnTo>
                  <a:lnTo>
                    <a:pt x="59" y="488"/>
                  </a:lnTo>
                  <a:lnTo>
                    <a:pt x="60" y="481"/>
                  </a:lnTo>
                  <a:lnTo>
                    <a:pt x="72" y="475"/>
                  </a:lnTo>
                  <a:lnTo>
                    <a:pt x="74" y="466"/>
                  </a:lnTo>
                  <a:lnTo>
                    <a:pt x="74" y="454"/>
                  </a:lnTo>
                  <a:lnTo>
                    <a:pt x="78" y="439"/>
                  </a:lnTo>
                  <a:lnTo>
                    <a:pt x="98" y="431"/>
                  </a:lnTo>
                  <a:lnTo>
                    <a:pt x="114" y="421"/>
                  </a:lnTo>
                  <a:lnTo>
                    <a:pt x="120" y="427"/>
                  </a:lnTo>
                  <a:lnTo>
                    <a:pt x="117" y="434"/>
                  </a:lnTo>
                  <a:lnTo>
                    <a:pt x="117" y="446"/>
                  </a:lnTo>
                  <a:lnTo>
                    <a:pt x="122" y="457"/>
                  </a:lnTo>
                  <a:lnTo>
                    <a:pt x="128" y="466"/>
                  </a:lnTo>
                  <a:lnTo>
                    <a:pt x="132" y="475"/>
                  </a:lnTo>
                  <a:lnTo>
                    <a:pt x="143" y="481"/>
                  </a:lnTo>
                  <a:lnTo>
                    <a:pt x="147" y="490"/>
                  </a:lnTo>
                  <a:lnTo>
                    <a:pt x="164" y="502"/>
                  </a:lnTo>
                  <a:lnTo>
                    <a:pt x="158" y="494"/>
                  </a:lnTo>
                  <a:lnTo>
                    <a:pt x="156" y="490"/>
                  </a:lnTo>
                  <a:lnTo>
                    <a:pt x="161" y="485"/>
                  </a:lnTo>
                  <a:lnTo>
                    <a:pt x="168" y="478"/>
                  </a:lnTo>
                  <a:lnTo>
                    <a:pt x="174" y="479"/>
                  </a:lnTo>
                  <a:lnTo>
                    <a:pt x="180" y="487"/>
                  </a:lnTo>
                  <a:lnTo>
                    <a:pt x="180" y="499"/>
                  </a:lnTo>
                  <a:lnTo>
                    <a:pt x="179" y="509"/>
                  </a:lnTo>
                  <a:lnTo>
                    <a:pt x="180" y="518"/>
                  </a:lnTo>
                  <a:lnTo>
                    <a:pt x="179" y="526"/>
                  </a:lnTo>
                  <a:lnTo>
                    <a:pt x="170" y="526"/>
                  </a:lnTo>
                  <a:lnTo>
                    <a:pt x="159" y="526"/>
                  </a:lnTo>
                  <a:lnTo>
                    <a:pt x="159" y="514"/>
                  </a:lnTo>
                  <a:lnTo>
                    <a:pt x="156" y="509"/>
                  </a:lnTo>
                  <a:lnTo>
                    <a:pt x="149" y="509"/>
                  </a:lnTo>
                  <a:lnTo>
                    <a:pt x="147" y="514"/>
                  </a:lnTo>
                  <a:lnTo>
                    <a:pt x="144" y="526"/>
                  </a:lnTo>
                  <a:lnTo>
                    <a:pt x="144" y="533"/>
                  </a:lnTo>
                  <a:lnTo>
                    <a:pt x="150" y="542"/>
                  </a:lnTo>
                  <a:lnTo>
                    <a:pt x="156" y="544"/>
                  </a:lnTo>
                  <a:lnTo>
                    <a:pt x="161" y="536"/>
                  </a:lnTo>
                  <a:lnTo>
                    <a:pt x="171" y="532"/>
                  </a:lnTo>
                  <a:lnTo>
                    <a:pt x="177" y="533"/>
                  </a:lnTo>
                  <a:lnTo>
                    <a:pt x="185" y="539"/>
                  </a:lnTo>
                  <a:lnTo>
                    <a:pt x="194" y="545"/>
                  </a:lnTo>
                  <a:lnTo>
                    <a:pt x="198" y="547"/>
                  </a:lnTo>
                  <a:lnTo>
                    <a:pt x="206" y="551"/>
                  </a:lnTo>
                  <a:lnTo>
                    <a:pt x="206" y="557"/>
                  </a:lnTo>
                  <a:lnTo>
                    <a:pt x="206" y="565"/>
                  </a:lnTo>
                  <a:lnTo>
                    <a:pt x="206" y="575"/>
                  </a:lnTo>
                  <a:lnTo>
                    <a:pt x="207" y="583"/>
                  </a:lnTo>
                  <a:lnTo>
                    <a:pt x="213" y="586"/>
                  </a:lnTo>
                  <a:lnTo>
                    <a:pt x="210" y="566"/>
                  </a:lnTo>
                  <a:lnTo>
                    <a:pt x="215" y="554"/>
                  </a:lnTo>
                  <a:lnTo>
                    <a:pt x="219" y="547"/>
                  </a:lnTo>
                  <a:lnTo>
                    <a:pt x="221" y="541"/>
                  </a:lnTo>
                  <a:lnTo>
                    <a:pt x="219" y="532"/>
                  </a:lnTo>
                  <a:lnTo>
                    <a:pt x="213" y="526"/>
                  </a:lnTo>
                  <a:lnTo>
                    <a:pt x="207" y="521"/>
                  </a:lnTo>
                  <a:lnTo>
                    <a:pt x="206" y="514"/>
                  </a:lnTo>
                  <a:lnTo>
                    <a:pt x="228" y="512"/>
                  </a:lnTo>
                  <a:lnTo>
                    <a:pt x="236" y="511"/>
                  </a:lnTo>
                  <a:lnTo>
                    <a:pt x="239" y="505"/>
                  </a:lnTo>
                  <a:lnTo>
                    <a:pt x="249" y="497"/>
                  </a:lnTo>
                  <a:lnTo>
                    <a:pt x="258" y="496"/>
                  </a:lnTo>
                  <a:lnTo>
                    <a:pt x="267" y="499"/>
                  </a:lnTo>
                  <a:lnTo>
                    <a:pt x="273" y="499"/>
                  </a:lnTo>
                  <a:lnTo>
                    <a:pt x="275" y="505"/>
                  </a:lnTo>
                  <a:lnTo>
                    <a:pt x="273" y="512"/>
                  </a:lnTo>
                  <a:lnTo>
                    <a:pt x="269" y="520"/>
                  </a:lnTo>
                  <a:lnTo>
                    <a:pt x="261" y="529"/>
                  </a:lnTo>
                  <a:lnTo>
                    <a:pt x="263" y="538"/>
                  </a:lnTo>
                  <a:lnTo>
                    <a:pt x="270" y="536"/>
                  </a:lnTo>
                  <a:lnTo>
                    <a:pt x="276" y="533"/>
                  </a:lnTo>
                  <a:lnTo>
                    <a:pt x="281" y="521"/>
                  </a:lnTo>
                  <a:lnTo>
                    <a:pt x="281" y="512"/>
                  </a:lnTo>
                  <a:lnTo>
                    <a:pt x="282" y="502"/>
                  </a:lnTo>
                  <a:lnTo>
                    <a:pt x="287" y="490"/>
                  </a:lnTo>
                  <a:lnTo>
                    <a:pt x="281" y="481"/>
                  </a:lnTo>
                  <a:lnTo>
                    <a:pt x="282" y="478"/>
                  </a:lnTo>
                  <a:lnTo>
                    <a:pt x="281" y="470"/>
                  </a:lnTo>
                  <a:lnTo>
                    <a:pt x="285" y="463"/>
                  </a:lnTo>
                  <a:lnTo>
                    <a:pt x="293" y="463"/>
                  </a:lnTo>
                  <a:lnTo>
                    <a:pt x="300" y="466"/>
                  </a:lnTo>
                  <a:lnTo>
                    <a:pt x="309" y="461"/>
                  </a:lnTo>
                  <a:lnTo>
                    <a:pt x="312" y="454"/>
                  </a:lnTo>
                  <a:lnTo>
                    <a:pt x="306" y="449"/>
                  </a:lnTo>
                  <a:lnTo>
                    <a:pt x="302" y="446"/>
                  </a:lnTo>
                  <a:lnTo>
                    <a:pt x="291" y="445"/>
                  </a:lnTo>
                  <a:lnTo>
                    <a:pt x="276" y="443"/>
                  </a:lnTo>
                  <a:lnTo>
                    <a:pt x="272" y="440"/>
                  </a:lnTo>
                  <a:lnTo>
                    <a:pt x="269" y="437"/>
                  </a:lnTo>
                  <a:lnTo>
                    <a:pt x="261" y="439"/>
                  </a:lnTo>
                  <a:lnTo>
                    <a:pt x="255" y="445"/>
                  </a:lnTo>
                  <a:lnTo>
                    <a:pt x="249" y="448"/>
                  </a:lnTo>
                  <a:lnTo>
                    <a:pt x="243" y="451"/>
                  </a:lnTo>
                  <a:lnTo>
                    <a:pt x="245" y="460"/>
                  </a:lnTo>
                  <a:lnTo>
                    <a:pt x="249" y="464"/>
                  </a:lnTo>
                  <a:lnTo>
                    <a:pt x="257" y="467"/>
                  </a:lnTo>
                  <a:lnTo>
                    <a:pt x="261" y="472"/>
                  </a:lnTo>
                  <a:lnTo>
                    <a:pt x="270" y="475"/>
                  </a:lnTo>
                  <a:lnTo>
                    <a:pt x="273" y="481"/>
                  </a:lnTo>
                  <a:lnTo>
                    <a:pt x="276" y="485"/>
                  </a:lnTo>
                  <a:lnTo>
                    <a:pt x="278" y="493"/>
                  </a:lnTo>
                  <a:lnTo>
                    <a:pt x="275" y="496"/>
                  </a:lnTo>
                  <a:lnTo>
                    <a:pt x="267" y="494"/>
                  </a:lnTo>
                  <a:lnTo>
                    <a:pt x="258" y="493"/>
                  </a:lnTo>
                  <a:lnTo>
                    <a:pt x="248" y="493"/>
                  </a:lnTo>
                  <a:lnTo>
                    <a:pt x="240" y="500"/>
                  </a:lnTo>
                  <a:lnTo>
                    <a:pt x="230" y="505"/>
                  </a:lnTo>
                  <a:lnTo>
                    <a:pt x="221" y="505"/>
                  </a:lnTo>
                  <a:lnTo>
                    <a:pt x="219" y="499"/>
                  </a:lnTo>
                  <a:lnTo>
                    <a:pt x="218" y="493"/>
                  </a:lnTo>
                  <a:lnTo>
                    <a:pt x="218" y="485"/>
                  </a:lnTo>
                  <a:lnTo>
                    <a:pt x="212" y="476"/>
                  </a:lnTo>
                  <a:lnTo>
                    <a:pt x="212" y="467"/>
                  </a:lnTo>
                  <a:lnTo>
                    <a:pt x="203" y="460"/>
                  </a:lnTo>
                  <a:lnTo>
                    <a:pt x="191" y="457"/>
                  </a:lnTo>
                  <a:lnTo>
                    <a:pt x="186" y="451"/>
                  </a:lnTo>
                  <a:lnTo>
                    <a:pt x="194" y="445"/>
                  </a:lnTo>
                  <a:lnTo>
                    <a:pt x="188" y="443"/>
                  </a:lnTo>
                  <a:lnTo>
                    <a:pt x="185" y="439"/>
                  </a:lnTo>
                  <a:lnTo>
                    <a:pt x="165" y="437"/>
                  </a:lnTo>
                  <a:lnTo>
                    <a:pt x="155" y="433"/>
                  </a:lnTo>
                  <a:lnTo>
                    <a:pt x="141" y="430"/>
                  </a:lnTo>
                  <a:lnTo>
                    <a:pt x="144" y="419"/>
                  </a:lnTo>
                  <a:lnTo>
                    <a:pt x="144" y="416"/>
                  </a:lnTo>
                  <a:lnTo>
                    <a:pt x="138" y="410"/>
                  </a:lnTo>
                  <a:lnTo>
                    <a:pt x="122" y="410"/>
                  </a:lnTo>
                  <a:lnTo>
                    <a:pt x="126" y="401"/>
                  </a:lnTo>
                  <a:lnTo>
                    <a:pt x="129" y="389"/>
                  </a:lnTo>
                  <a:lnTo>
                    <a:pt x="131" y="382"/>
                  </a:lnTo>
                  <a:lnTo>
                    <a:pt x="132" y="377"/>
                  </a:lnTo>
                  <a:lnTo>
                    <a:pt x="128" y="371"/>
                  </a:lnTo>
                  <a:lnTo>
                    <a:pt x="126" y="364"/>
                  </a:lnTo>
                  <a:lnTo>
                    <a:pt x="114" y="367"/>
                  </a:lnTo>
                  <a:lnTo>
                    <a:pt x="104" y="361"/>
                  </a:lnTo>
                  <a:lnTo>
                    <a:pt x="93" y="358"/>
                  </a:lnTo>
                  <a:lnTo>
                    <a:pt x="87" y="359"/>
                  </a:lnTo>
                  <a:lnTo>
                    <a:pt x="86" y="368"/>
                  </a:lnTo>
                  <a:lnTo>
                    <a:pt x="83" y="376"/>
                  </a:lnTo>
                  <a:lnTo>
                    <a:pt x="81" y="386"/>
                  </a:lnTo>
                  <a:lnTo>
                    <a:pt x="72" y="391"/>
                  </a:lnTo>
                  <a:lnTo>
                    <a:pt x="66" y="385"/>
                  </a:lnTo>
                  <a:lnTo>
                    <a:pt x="69" y="376"/>
                  </a:lnTo>
                  <a:lnTo>
                    <a:pt x="71" y="370"/>
                  </a:lnTo>
                  <a:lnTo>
                    <a:pt x="69" y="365"/>
                  </a:lnTo>
                  <a:lnTo>
                    <a:pt x="72" y="358"/>
                  </a:lnTo>
                  <a:lnTo>
                    <a:pt x="78" y="356"/>
                  </a:lnTo>
                  <a:lnTo>
                    <a:pt x="87" y="358"/>
                  </a:lnTo>
                  <a:lnTo>
                    <a:pt x="89" y="347"/>
                  </a:lnTo>
                  <a:lnTo>
                    <a:pt x="83" y="337"/>
                  </a:lnTo>
                  <a:lnTo>
                    <a:pt x="83" y="326"/>
                  </a:lnTo>
                  <a:lnTo>
                    <a:pt x="81" y="310"/>
                  </a:lnTo>
                  <a:lnTo>
                    <a:pt x="83" y="301"/>
                  </a:lnTo>
                  <a:lnTo>
                    <a:pt x="84" y="280"/>
                  </a:lnTo>
                  <a:lnTo>
                    <a:pt x="83" y="268"/>
                  </a:lnTo>
                  <a:lnTo>
                    <a:pt x="87" y="257"/>
                  </a:lnTo>
                  <a:lnTo>
                    <a:pt x="104" y="256"/>
                  </a:lnTo>
                  <a:lnTo>
                    <a:pt x="120" y="235"/>
                  </a:lnTo>
                  <a:lnTo>
                    <a:pt x="122" y="226"/>
                  </a:lnTo>
                  <a:lnTo>
                    <a:pt x="123" y="217"/>
                  </a:lnTo>
                  <a:lnTo>
                    <a:pt x="128" y="211"/>
                  </a:lnTo>
                  <a:lnTo>
                    <a:pt x="129" y="202"/>
                  </a:lnTo>
                  <a:lnTo>
                    <a:pt x="164" y="184"/>
                  </a:lnTo>
                  <a:lnTo>
                    <a:pt x="165" y="193"/>
                  </a:lnTo>
                  <a:lnTo>
                    <a:pt x="182" y="194"/>
                  </a:lnTo>
                  <a:lnTo>
                    <a:pt x="186" y="187"/>
                  </a:lnTo>
                  <a:lnTo>
                    <a:pt x="200" y="181"/>
                  </a:lnTo>
                  <a:lnTo>
                    <a:pt x="201" y="178"/>
                  </a:lnTo>
                  <a:lnTo>
                    <a:pt x="216" y="176"/>
                  </a:lnTo>
                  <a:lnTo>
                    <a:pt x="222" y="169"/>
                  </a:lnTo>
                  <a:lnTo>
                    <a:pt x="246" y="163"/>
                  </a:lnTo>
                  <a:lnTo>
                    <a:pt x="248" y="160"/>
                  </a:lnTo>
                  <a:lnTo>
                    <a:pt x="313" y="69"/>
                  </a:lnTo>
                  <a:lnTo>
                    <a:pt x="427" y="67"/>
                  </a:lnTo>
                  <a:lnTo>
                    <a:pt x="428" y="37"/>
                  </a:lnTo>
                  <a:lnTo>
                    <a:pt x="463" y="36"/>
                  </a:lnTo>
                  <a:lnTo>
                    <a:pt x="463" y="24"/>
                  </a:lnTo>
                  <a:lnTo>
                    <a:pt x="467" y="16"/>
                  </a:lnTo>
                  <a:lnTo>
                    <a:pt x="472" y="13"/>
                  </a:lnTo>
                  <a:lnTo>
                    <a:pt x="475" y="4"/>
                  </a:lnTo>
                  <a:lnTo>
                    <a:pt x="481" y="0"/>
                  </a:lnTo>
                  <a:lnTo>
                    <a:pt x="485" y="3"/>
                  </a:lnTo>
                  <a:lnTo>
                    <a:pt x="494" y="3"/>
                  </a:lnTo>
                  <a:lnTo>
                    <a:pt x="497" y="10"/>
                  </a:lnTo>
                  <a:lnTo>
                    <a:pt x="497" y="19"/>
                  </a:lnTo>
                  <a:lnTo>
                    <a:pt x="497" y="28"/>
                  </a:lnTo>
                  <a:lnTo>
                    <a:pt x="505" y="31"/>
                  </a:lnTo>
                  <a:lnTo>
                    <a:pt x="515" y="31"/>
                  </a:lnTo>
                  <a:lnTo>
                    <a:pt x="514" y="39"/>
                  </a:lnTo>
                  <a:lnTo>
                    <a:pt x="515" y="49"/>
                  </a:lnTo>
                  <a:lnTo>
                    <a:pt x="520" y="54"/>
                  </a:lnTo>
                  <a:lnTo>
                    <a:pt x="526" y="69"/>
                  </a:lnTo>
                  <a:lnTo>
                    <a:pt x="533" y="79"/>
                  </a:lnTo>
                  <a:lnTo>
                    <a:pt x="541" y="91"/>
                  </a:lnTo>
                  <a:lnTo>
                    <a:pt x="547" y="100"/>
                  </a:lnTo>
                  <a:lnTo>
                    <a:pt x="554" y="105"/>
                  </a:lnTo>
                  <a:lnTo>
                    <a:pt x="580" y="108"/>
                  </a:lnTo>
                  <a:lnTo>
                    <a:pt x="593" y="115"/>
                  </a:lnTo>
                  <a:lnTo>
                    <a:pt x="604" y="133"/>
                  </a:lnTo>
                  <a:lnTo>
                    <a:pt x="614" y="138"/>
                  </a:lnTo>
                  <a:lnTo>
                    <a:pt x="628" y="162"/>
                  </a:lnTo>
                  <a:lnTo>
                    <a:pt x="635" y="168"/>
                  </a:lnTo>
                  <a:lnTo>
                    <a:pt x="641" y="177"/>
                  </a:lnTo>
                  <a:lnTo>
                    <a:pt x="652" y="180"/>
                  </a:lnTo>
                  <a:lnTo>
                    <a:pt x="664" y="180"/>
                  </a:lnTo>
                  <a:lnTo>
                    <a:pt x="670" y="181"/>
                  </a:lnTo>
                  <a:lnTo>
                    <a:pt x="676" y="189"/>
                  </a:lnTo>
                  <a:lnTo>
                    <a:pt x="679" y="199"/>
                  </a:lnTo>
                  <a:lnTo>
                    <a:pt x="686" y="207"/>
                  </a:lnTo>
                  <a:lnTo>
                    <a:pt x="694" y="208"/>
                  </a:lnTo>
                  <a:lnTo>
                    <a:pt x="700" y="213"/>
                  </a:lnTo>
                  <a:lnTo>
                    <a:pt x="704" y="216"/>
                  </a:lnTo>
                  <a:lnTo>
                    <a:pt x="710" y="216"/>
                  </a:lnTo>
                  <a:close/>
                </a:path>
              </a:pathLst>
            </a:custGeom>
            <a:solidFill>
              <a:srgbClr val="FFFFD7"/>
            </a:solidFill>
            <a:ln w="12700">
              <a:solidFill>
                <a:srgbClr val="4B4B4B"/>
              </a:solidFill>
              <a:round/>
              <a:headEnd/>
              <a:tailEnd/>
            </a:ln>
          </p:spPr>
          <p:txBody>
            <a:bodyPr/>
            <a:lstStyle/>
            <a:p>
              <a:endParaRPr lang="en-US"/>
            </a:p>
          </p:txBody>
        </p:sp>
        <p:sp>
          <p:nvSpPr>
            <p:cNvPr id="24746" name="Freeform 139"/>
            <p:cNvSpPr>
              <a:spLocks/>
            </p:cNvSpPr>
            <p:nvPr/>
          </p:nvSpPr>
          <p:spPr bwMode="auto">
            <a:xfrm>
              <a:off x="3650" y="3227"/>
              <a:ext cx="314" cy="541"/>
            </a:xfrm>
            <a:custGeom>
              <a:avLst/>
              <a:gdLst>
                <a:gd name="T0" fmla="*/ 1521103378 w 324"/>
                <a:gd name="T1" fmla="*/ 1037268948 h 578"/>
                <a:gd name="T2" fmla="*/ 1521103378 w 324"/>
                <a:gd name="T3" fmla="*/ 1037268948 h 578"/>
                <a:gd name="T4" fmla="*/ 1521103378 w 324"/>
                <a:gd name="T5" fmla="*/ 1037268948 h 578"/>
                <a:gd name="T6" fmla="*/ 1521103378 w 324"/>
                <a:gd name="T7" fmla="*/ 1037268948 h 578"/>
                <a:gd name="T8" fmla="*/ 1521103378 w 324"/>
                <a:gd name="T9" fmla="*/ 1037268948 h 578"/>
                <a:gd name="T10" fmla="*/ 1521103378 w 324"/>
                <a:gd name="T11" fmla="*/ 1037268948 h 578"/>
                <a:gd name="T12" fmla="*/ 1521103378 w 324"/>
                <a:gd name="T13" fmla="*/ 1037268948 h 578"/>
                <a:gd name="T14" fmla="*/ 1521103378 w 324"/>
                <a:gd name="T15" fmla="*/ 1037268948 h 578"/>
                <a:gd name="T16" fmla="*/ 1521103378 w 324"/>
                <a:gd name="T17" fmla="*/ 1037268948 h 578"/>
                <a:gd name="T18" fmla="*/ 1521103378 w 324"/>
                <a:gd name="T19" fmla="*/ 1037268948 h 578"/>
                <a:gd name="T20" fmla="*/ 1521103378 w 324"/>
                <a:gd name="T21" fmla="*/ 1037268948 h 578"/>
                <a:gd name="T22" fmla="*/ 1521103378 w 324"/>
                <a:gd name="T23" fmla="*/ 1037268948 h 578"/>
                <a:gd name="T24" fmla="*/ 1521103378 w 324"/>
                <a:gd name="T25" fmla="*/ 1037268948 h 578"/>
                <a:gd name="T26" fmla="*/ 1521103378 w 324"/>
                <a:gd name="T27" fmla="*/ 1037268948 h 578"/>
                <a:gd name="T28" fmla="*/ 1521103378 w 324"/>
                <a:gd name="T29" fmla="*/ 1037268948 h 578"/>
                <a:gd name="T30" fmla="*/ 1521103378 w 324"/>
                <a:gd name="T31" fmla="*/ 1037268948 h 578"/>
                <a:gd name="T32" fmla="*/ 1521103378 w 324"/>
                <a:gd name="T33" fmla="*/ 1037268948 h 578"/>
                <a:gd name="T34" fmla="*/ 1521103378 w 324"/>
                <a:gd name="T35" fmla="*/ 1037268948 h 578"/>
                <a:gd name="T36" fmla="*/ 1521103378 w 324"/>
                <a:gd name="T37" fmla="*/ 1037268948 h 578"/>
                <a:gd name="T38" fmla="*/ 1521103378 w 324"/>
                <a:gd name="T39" fmla="*/ 1037268948 h 578"/>
                <a:gd name="T40" fmla="*/ 1521103378 w 324"/>
                <a:gd name="T41" fmla="*/ 1037268948 h 578"/>
                <a:gd name="T42" fmla="*/ 1521103378 w 324"/>
                <a:gd name="T43" fmla="*/ 1037268948 h 578"/>
                <a:gd name="T44" fmla="*/ 0 w 324"/>
                <a:gd name="T45" fmla="*/ 1037268948 h 578"/>
                <a:gd name="T46" fmla="*/ 1521103378 w 324"/>
                <a:gd name="T47" fmla="*/ 1037268948 h 578"/>
                <a:gd name="T48" fmla="*/ 1521103378 w 324"/>
                <a:gd name="T49" fmla="*/ 1037268948 h 578"/>
                <a:gd name="T50" fmla="*/ 1521103378 w 324"/>
                <a:gd name="T51" fmla="*/ 1037268948 h 578"/>
                <a:gd name="T52" fmla="*/ 1521103378 w 324"/>
                <a:gd name="T53" fmla="*/ 1037268948 h 578"/>
                <a:gd name="T54" fmla="*/ 1521103378 w 324"/>
                <a:gd name="T55" fmla="*/ 1037268948 h 578"/>
                <a:gd name="T56" fmla="*/ 1521103378 w 324"/>
                <a:gd name="T57" fmla="*/ 1037268948 h 578"/>
                <a:gd name="T58" fmla="*/ 1521103378 w 324"/>
                <a:gd name="T59" fmla="*/ 1037268948 h 578"/>
                <a:gd name="T60" fmla="*/ 1521103378 w 324"/>
                <a:gd name="T61" fmla="*/ 1037268948 h 578"/>
                <a:gd name="T62" fmla="*/ 1521103378 w 324"/>
                <a:gd name="T63" fmla="*/ 1037268948 h 578"/>
                <a:gd name="T64" fmla="*/ 1521103378 w 324"/>
                <a:gd name="T65" fmla="*/ 1037268948 h 578"/>
                <a:gd name="T66" fmla="*/ 1521103378 w 324"/>
                <a:gd name="T67" fmla="*/ 1037268948 h 578"/>
                <a:gd name="T68" fmla="*/ 1521103378 w 324"/>
                <a:gd name="T69" fmla="*/ 1037268948 h 578"/>
                <a:gd name="T70" fmla="*/ 1521103378 w 324"/>
                <a:gd name="T71" fmla="*/ 1037268948 h 578"/>
                <a:gd name="T72" fmla="*/ 1521103378 w 324"/>
                <a:gd name="T73" fmla="*/ 1037268948 h 578"/>
                <a:gd name="T74" fmla="*/ 1521103378 w 324"/>
                <a:gd name="T75" fmla="*/ 1037268948 h 578"/>
                <a:gd name="T76" fmla="*/ 1521103378 w 324"/>
                <a:gd name="T77" fmla="*/ 1037268948 h 578"/>
                <a:gd name="T78" fmla="*/ 1521103378 w 324"/>
                <a:gd name="T79" fmla="*/ 1037268948 h 578"/>
                <a:gd name="T80" fmla="*/ 1521103378 w 324"/>
                <a:gd name="T81" fmla="*/ 1037268948 h 578"/>
                <a:gd name="T82" fmla="*/ 1521103378 w 324"/>
                <a:gd name="T83" fmla="*/ 1037268948 h 578"/>
                <a:gd name="T84" fmla="*/ 1521103378 w 324"/>
                <a:gd name="T85" fmla="*/ 1037268948 h 578"/>
                <a:gd name="T86" fmla="*/ 1521103378 w 324"/>
                <a:gd name="T87" fmla="*/ 1037268948 h 578"/>
                <a:gd name="T88" fmla="*/ 1521103378 w 324"/>
                <a:gd name="T89" fmla="*/ 1037268948 h 578"/>
                <a:gd name="T90" fmla="*/ 1521103378 w 324"/>
                <a:gd name="T91" fmla="*/ 1037268948 h 578"/>
                <a:gd name="T92" fmla="*/ 1521103378 w 324"/>
                <a:gd name="T93" fmla="*/ 1037268948 h 578"/>
                <a:gd name="T94" fmla="*/ 1521103378 w 324"/>
                <a:gd name="T95" fmla="*/ 1037268948 h 578"/>
                <a:gd name="T96" fmla="*/ 1521103378 w 324"/>
                <a:gd name="T97" fmla="*/ 1037268948 h 578"/>
                <a:gd name="T98" fmla="*/ 1521103378 w 324"/>
                <a:gd name="T99" fmla="*/ 1037268948 h 578"/>
                <a:gd name="T100" fmla="*/ 1521103378 w 324"/>
                <a:gd name="T101" fmla="*/ 1037268948 h 578"/>
                <a:gd name="T102" fmla="*/ 1521103378 w 324"/>
                <a:gd name="T103" fmla="*/ 1037268948 h 578"/>
                <a:gd name="T104" fmla="*/ 1521103378 w 324"/>
                <a:gd name="T105" fmla="*/ 1037268948 h 578"/>
                <a:gd name="T106" fmla="*/ 1521103378 w 324"/>
                <a:gd name="T107" fmla="*/ 1037268948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4"/>
                <a:gd name="T163" fmla="*/ 0 h 578"/>
                <a:gd name="T164" fmla="*/ 324 w 324"/>
                <a:gd name="T165" fmla="*/ 578 h 5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4" h="578">
                  <a:moveTo>
                    <a:pt x="193" y="531"/>
                  </a:moveTo>
                  <a:lnTo>
                    <a:pt x="189" y="527"/>
                  </a:lnTo>
                  <a:lnTo>
                    <a:pt x="181" y="527"/>
                  </a:lnTo>
                  <a:lnTo>
                    <a:pt x="172" y="530"/>
                  </a:lnTo>
                  <a:lnTo>
                    <a:pt x="174" y="521"/>
                  </a:lnTo>
                  <a:lnTo>
                    <a:pt x="169" y="518"/>
                  </a:lnTo>
                  <a:lnTo>
                    <a:pt x="171" y="513"/>
                  </a:lnTo>
                  <a:lnTo>
                    <a:pt x="172" y="507"/>
                  </a:lnTo>
                  <a:lnTo>
                    <a:pt x="165" y="509"/>
                  </a:lnTo>
                  <a:lnTo>
                    <a:pt x="156" y="512"/>
                  </a:lnTo>
                  <a:lnTo>
                    <a:pt x="148" y="518"/>
                  </a:lnTo>
                  <a:lnTo>
                    <a:pt x="145" y="527"/>
                  </a:lnTo>
                  <a:lnTo>
                    <a:pt x="151" y="533"/>
                  </a:lnTo>
                  <a:lnTo>
                    <a:pt x="159" y="537"/>
                  </a:lnTo>
                  <a:lnTo>
                    <a:pt x="151" y="543"/>
                  </a:lnTo>
                  <a:lnTo>
                    <a:pt x="142" y="543"/>
                  </a:lnTo>
                  <a:lnTo>
                    <a:pt x="135" y="540"/>
                  </a:lnTo>
                  <a:lnTo>
                    <a:pt x="135" y="534"/>
                  </a:lnTo>
                  <a:lnTo>
                    <a:pt x="133" y="528"/>
                  </a:lnTo>
                  <a:lnTo>
                    <a:pt x="132" y="525"/>
                  </a:lnTo>
                  <a:lnTo>
                    <a:pt x="124" y="522"/>
                  </a:lnTo>
                  <a:lnTo>
                    <a:pt x="127" y="516"/>
                  </a:lnTo>
                  <a:lnTo>
                    <a:pt x="124" y="507"/>
                  </a:lnTo>
                  <a:lnTo>
                    <a:pt x="118" y="503"/>
                  </a:lnTo>
                  <a:lnTo>
                    <a:pt x="117" y="498"/>
                  </a:lnTo>
                  <a:lnTo>
                    <a:pt x="118" y="495"/>
                  </a:lnTo>
                  <a:lnTo>
                    <a:pt x="124" y="492"/>
                  </a:lnTo>
                  <a:lnTo>
                    <a:pt x="126" y="485"/>
                  </a:lnTo>
                  <a:lnTo>
                    <a:pt x="126" y="477"/>
                  </a:lnTo>
                  <a:lnTo>
                    <a:pt x="126" y="474"/>
                  </a:lnTo>
                  <a:lnTo>
                    <a:pt x="130" y="465"/>
                  </a:lnTo>
                  <a:lnTo>
                    <a:pt x="129" y="461"/>
                  </a:lnTo>
                  <a:lnTo>
                    <a:pt x="129" y="450"/>
                  </a:lnTo>
                  <a:lnTo>
                    <a:pt x="124" y="444"/>
                  </a:lnTo>
                  <a:lnTo>
                    <a:pt x="121" y="434"/>
                  </a:lnTo>
                  <a:lnTo>
                    <a:pt x="120" y="422"/>
                  </a:lnTo>
                  <a:lnTo>
                    <a:pt x="121" y="407"/>
                  </a:lnTo>
                  <a:lnTo>
                    <a:pt x="126" y="401"/>
                  </a:lnTo>
                  <a:lnTo>
                    <a:pt x="126" y="393"/>
                  </a:lnTo>
                  <a:lnTo>
                    <a:pt x="126" y="383"/>
                  </a:lnTo>
                  <a:lnTo>
                    <a:pt x="123" y="375"/>
                  </a:lnTo>
                  <a:lnTo>
                    <a:pt x="117" y="374"/>
                  </a:lnTo>
                  <a:lnTo>
                    <a:pt x="108" y="374"/>
                  </a:lnTo>
                  <a:lnTo>
                    <a:pt x="96" y="368"/>
                  </a:lnTo>
                  <a:lnTo>
                    <a:pt x="88" y="365"/>
                  </a:lnTo>
                  <a:lnTo>
                    <a:pt x="79" y="360"/>
                  </a:lnTo>
                  <a:lnTo>
                    <a:pt x="79" y="353"/>
                  </a:lnTo>
                  <a:lnTo>
                    <a:pt x="78" y="344"/>
                  </a:lnTo>
                  <a:lnTo>
                    <a:pt x="54" y="326"/>
                  </a:lnTo>
                  <a:lnTo>
                    <a:pt x="52" y="314"/>
                  </a:lnTo>
                  <a:lnTo>
                    <a:pt x="48" y="305"/>
                  </a:lnTo>
                  <a:lnTo>
                    <a:pt x="52" y="303"/>
                  </a:lnTo>
                  <a:lnTo>
                    <a:pt x="69" y="285"/>
                  </a:lnTo>
                  <a:lnTo>
                    <a:pt x="76" y="282"/>
                  </a:lnTo>
                  <a:lnTo>
                    <a:pt x="70" y="278"/>
                  </a:lnTo>
                  <a:lnTo>
                    <a:pt x="64" y="263"/>
                  </a:lnTo>
                  <a:lnTo>
                    <a:pt x="109" y="255"/>
                  </a:lnTo>
                  <a:lnTo>
                    <a:pt x="105" y="240"/>
                  </a:lnTo>
                  <a:lnTo>
                    <a:pt x="108" y="233"/>
                  </a:lnTo>
                  <a:lnTo>
                    <a:pt x="103" y="228"/>
                  </a:lnTo>
                  <a:lnTo>
                    <a:pt x="94" y="230"/>
                  </a:lnTo>
                  <a:lnTo>
                    <a:pt x="66" y="227"/>
                  </a:lnTo>
                  <a:lnTo>
                    <a:pt x="43" y="192"/>
                  </a:lnTo>
                  <a:lnTo>
                    <a:pt x="37" y="171"/>
                  </a:lnTo>
                  <a:lnTo>
                    <a:pt x="31" y="167"/>
                  </a:lnTo>
                  <a:lnTo>
                    <a:pt x="10" y="144"/>
                  </a:lnTo>
                  <a:lnTo>
                    <a:pt x="10" y="128"/>
                  </a:lnTo>
                  <a:lnTo>
                    <a:pt x="10" y="116"/>
                  </a:lnTo>
                  <a:lnTo>
                    <a:pt x="0" y="83"/>
                  </a:lnTo>
                  <a:lnTo>
                    <a:pt x="1" y="0"/>
                  </a:lnTo>
                  <a:lnTo>
                    <a:pt x="12" y="0"/>
                  </a:lnTo>
                  <a:lnTo>
                    <a:pt x="25" y="6"/>
                  </a:lnTo>
                  <a:lnTo>
                    <a:pt x="46" y="15"/>
                  </a:lnTo>
                  <a:lnTo>
                    <a:pt x="61" y="18"/>
                  </a:lnTo>
                  <a:lnTo>
                    <a:pt x="76" y="20"/>
                  </a:lnTo>
                  <a:lnTo>
                    <a:pt x="93" y="24"/>
                  </a:lnTo>
                  <a:lnTo>
                    <a:pt x="102" y="26"/>
                  </a:lnTo>
                  <a:lnTo>
                    <a:pt x="115" y="29"/>
                  </a:lnTo>
                  <a:lnTo>
                    <a:pt x="127" y="30"/>
                  </a:lnTo>
                  <a:lnTo>
                    <a:pt x="147" y="24"/>
                  </a:lnTo>
                  <a:lnTo>
                    <a:pt x="148" y="69"/>
                  </a:lnTo>
                  <a:lnTo>
                    <a:pt x="141" y="84"/>
                  </a:lnTo>
                  <a:lnTo>
                    <a:pt x="132" y="98"/>
                  </a:lnTo>
                  <a:lnTo>
                    <a:pt x="129" y="110"/>
                  </a:lnTo>
                  <a:lnTo>
                    <a:pt x="127" y="123"/>
                  </a:lnTo>
                  <a:lnTo>
                    <a:pt x="129" y="134"/>
                  </a:lnTo>
                  <a:lnTo>
                    <a:pt x="138" y="141"/>
                  </a:lnTo>
                  <a:lnTo>
                    <a:pt x="150" y="147"/>
                  </a:lnTo>
                  <a:lnTo>
                    <a:pt x="169" y="144"/>
                  </a:lnTo>
                  <a:lnTo>
                    <a:pt x="186" y="138"/>
                  </a:lnTo>
                  <a:lnTo>
                    <a:pt x="205" y="129"/>
                  </a:lnTo>
                  <a:lnTo>
                    <a:pt x="211" y="122"/>
                  </a:lnTo>
                  <a:lnTo>
                    <a:pt x="214" y="111"/>
                  </a:lnTo>
                  <a:lnTo>
                    <a:pt x="253" y="143"/>
                  </a:lnTo>
                  <a:lnTo>
                    <a:pt x="258" y="153"/>
                  </a:lnTo>
                  <a:lnTo>
                    <a:pt x="253" y="161"/>
                  </a:lnTo>
                  <a:lnTo>
                    <a:pt x="247" y="173"/>
                  </a:lnTo>
                  <a:lnTo>
                    <a:pt x="241" y="185"/>
                  </a:lnTo>
                  <a:lnTo>
                    <a:pt x="241" y="194"/>
                  </a:lnTo>
                  <a:lnTo>
                    <a:pt x="232" y="200"/>
                  </a:lnTo>
                  <a:lnTo>
                    <a:pt x="223" y="209"/>
                  </a:lnTo>
                  <a:lnTo>
                    <a:pt x="213" y="210"/>
                  </a:lnTo>
                  <a:lnTo>
                    <a:pt x="207" y="216"/>
                  </a:lnTo>
                  <a:lnTo>
                    <a:pt x="202" y="228"/>
                  </a:lnTo>
                  <a:lnTo>
                    <a:pt x="201" y="242"/>
                  </a:lnTo>
                  <a:lnTo>
                    <a:pt x="205" y="254"/>
                  </a:lnTo>
                  <a:lnTo>
                    <a:pt x="210" y="261"/>
                  </a:lnTo>
                  <a:lnTo>
                    <a:pt x="213" y="269"/>
                  </a:lnTo>
                  <a:lnTo>
                    <a:pt x="199" y="278"/>
                  </a:lnTo>
                  <a:lnTo>
                    <a:pt x="204" y="288"/>
                  </a:lnTo>
                  <a:lnTo>
                    <a:pt x="210" y="300"/>
                  </a:lnTo>
                  <a:lnTo>
                    <a:pt x="207" y="309"/>
                  </a:lnTo>
                  <a:lnTo>
                    <a:pt x="216" y="326"/>
                  </a:lnTo>
                  <a:lnTo>
                    <a:pt x="232" y="342"/>
                  </a:lnTo>
                  <a:lnTo>
                    <a:pt x="238" y="360"/>
                  </a:lnTo>
                  <a:lnTo>
                    <a:pt x="258" y="371"/>
                  </a:lnTo>
                  <a:lnTo>
                    <a:pt x="270" y="426"/>
                  </a:lnTo>
                  <a:lnTo>
                    <a:pt x="285" y="428"/>
                  </a:lnTo>
                  <a:lnTo>
                    <a:pt x="288" y="438"/>
                  </a:lnTo>
                  <a:lnTo>
                    <a:pt x="291" y="447"/>
                  </a:lnTo>
                  <a:lnTo>
                    <a:pt x="292" y="458"/>
                  </a:lnTo>
                  <a:lnTo>
                    <a:pt x="291" y="470"/>
                  </a:lnTo>
                  <a:lnTo>
                    <a:pt x="288" y="482"/>
                  </a:lnTo>
                  <a:lnTo>
                    <a:pt x="285" y="494"/>
                  </a:lnTo>
                  <a:lnTo>
                    <a:pt x="289" y="503"/>
                  </a:lnTo>
                  <a:lnTo>
                    <a:pt x="292" y="518"/>
                  </a:lnTo>
                  <a:lnTo>
                    <a:pt x="298" y="527"/>
                  </a:lnTo>
                  <a:lnTo>
                    <a:pt x="309" y="528"/>
                  </a:lnTo>
                  <a:lnTo>
                    <a:pt x="316" y="524"/>
                  </a:lnTo>
                  <a:lnTo>
                    <a:pt x="322" y="521"/>
                  </a:lnTo>
                  <a:lnTo>
                    <a:pt x="324" y="530"/>
                  </a:lnTo>
                  <a:lnTo>
                    <a:pt x="319" y="534"/>
                  </a:lnTo>
                  <a:lnTo>
                    <a:pt x="310" y="539"/>
                  </a:lnTo>
                  <a:lnTo>
                    <a:pt x="303" y="539"/>
                  </a:lnTo>
                  <a:lnTo>
                    <a:pt x="294" y="537"/>
                  </a:lnTo>
                  <a:lnTo>
                    <a:pt x="286" y="525"/>
                  </a:lnTo>
                  <a:lnTo>
                    <a:pt x="274" y="530"/>
                  </a:lnTo>
                  <a:lnTo>
                    <a:pt x="273" y="539"/>
                  </a:lnTo>
                  <a:lnTo>
                    <a:pt x="273" y="548"/>
                  </a:lnTo>
                  <a:lnTo>
                    <a:pt x="279" y="560"/>
                  </a:lnTo>
                  <a:lnTo>
                    <a:pt x="294" y="564"/>
                  </a:lnTo>
                  <a:lnTo>
                    <a:pt x="294" y="578"/>
                  </a:lnTo>
                  <a:lnTo>
                    <a:pt x="282" y="575"/>
                  </a:lnTo>
                  <a:lnTo>
                    <a:pt x="271" y="570"/>
                  </a:lnTo>
                  <a:lnTo>
                    <a:pt x="265" y="560"/>
                  </a:lnTo>
                  <a:lnTo>
                    <a:pt x="256" y="563"/>
                  </a:lnTo>
                  <a:lnTo>
                    <a:pt x="247" y="561"/>
                  </a:lnTo>
                  <a:lnTo>
                    <a:pt x="244" y="557"/>
                  </a:lnTo>
                  <a:lnTo>
                    <a:pt x="237" y="552"/>
                  </a:lnTo>
                  <a:lnTo>
                    <a:pt x="229" y="551"/>
                  </a:lnTo>
                  <a:lnTo>
                    <a:pt x="220" y="548"/>
                  </a:lnTo>
                  <a:lnTo>
                    <a:pt x="213" y="543"/>
                  </a:lnTo>
                  <a:lnTo>
                    <a:pt x="207" y="534"/>
                  </a:lnTo>
                  <a:lnTo>
                    <a:pt x="205" y="530"/>
                  </a:lnTo>
                  <a:lnTo>
                    <a:pt x="211" y="528"/>
                  </a:lnTo>
                  <a:lnTo>
                    <a:pt x="219" y="527"/>
                  </a:lnTo>
                  <a:lnTo>
                    <a:pt x="219" y="522"/>
                  </a:lnTo>
                  <a:lnTo>
                    <a:pt x="208" y="519"/>
                  </a:lnTo>
                  <a:lnTo>
                    <a:pt x="199" y="521"/>
                  </a:lnTo>
                  <a:lnTo>
                    <a:pt x="195" y="525"/>
                  </a:lnTo>
                  <a:lnTo>
                    <a:pt x="195" y="534"/>
                  </a:lnTo>
                  <a:lnTo>
                    <a:pt x="193" y="531"/>
                  </a:lnTo>
                  <a:close/>
                </a:path>
              </a:pathLst>
            </a:custGeom>
            <a:solidFill>
              <a:srgbClr val="FFFFD7"/>
            </a:solidFill>
            <a:ln w="12700">
              <a:solidFill>
                <a:srgbClr val="4B4B4B"/>
              </a:solidFill>
              <a:round/>
              <a:headEnd/>
              <a:tailEnd/>
            </a:ln>
          </p:spPr>
          <p:txBody>
            <a:bodyPr/>
            <a:lstStyle/>
            <a:p>
              <a:endParaRPr lang="en-US"/>
            </a:p>
          </p:txBody>
        </p:sp>
        <p:sp>
          <p:nvSpPr>
            <p:cNvPr id="24747" name="Freeform 140"/>
            <p:cNvSpPr>
              <a:spLocks/>
            </p:cNvSpPr>
            <p:nvPr/>
          </p:nvSpPr>
          <p:spPr bwMode="auto">
            <a:xfrm>
              <a:off x="3842" y="3358"/>
              <a:ext cx="986" cy="914"/>
            </a:xfrm>
            <a:custGeom>
              <a:avLst/>
              <a:gdLst>
                <a:gd name="T0" fmla="*/ 1511295558 w 1018"/>
                <a:gd name="T1" fmla="*/ 1043251446 h 976"/>
                <a:gd name="T2" fmla="*/ 1511295558 w 1018"/>
                <a:gd name="T3" fmla="*/ 1043251446 h 976"/>
                <a:gd name="T4" fmla="*/ 1511295558 w 1018"/>
                <a:gd name="T5" fmla="*/ 1043251446 h 976"/>
                <a:gd name="T6" fmla="*/ 1511295558 w 1018"/>
                <a:gd name="T7" fmla="*/ 1043251446 h 976"/>
                <a:gd name="T8" fmla="*/ 1511295558 w 1018"/>
                <a:gd name="T9" fmla="*/ 1043251446 h 976"/>
                <a:gd name="T10" fmla="*/ 1511295558 w 1018"/>
                <a:gd name="T11" fmla="*/ 1043251446 h 976"/>
                <a:gd name="T12" fmla="*/ 1511295558 w 1018"/>
                <a:gd name="T13" fmla="*/ 1043251446 h 976"/>
                <a:gd name="T14" fmla="*/ 1511295558 w 1018"/>
                <a:gd name="T15" fmla="*/ 1043251446 h 976"/>
                <a:gd name="T16" fmla="*/ 1511295558 w 1018"/>
                <a:gd name="T17" fmla="*/ 1043251446 h 976"/>
                <a:gd name="T18" fmla="*/ 1511295558 w 1018"/>
                <a:gd name="T19" fmla="*/ 1043251446 h 976"/>
                <a:gd name="T20" fmla="*/ 1511295558 w 1018"/>
                <a:gd name="T21" fmla="*/ 1043251446 h 976"/>
                <a:gd name="T22" fmla="*/ 1511295558 w 1018"/>
                <a:gd name="T23" fmla="*/ 1043251446 h 976"/>
                <a:gd name="T24" fmla="*/ 1511295558 w 1018"/>
                <a:gd name="T25" fmla="*/ 1043251446 h 976"/>
                <a:gd name="T26" fmla="*/ 1511295558 w 1018"/>
                <a:gd name="T27" fmla="*/ 1043251446 h 976"/>
                <a:gd name="T28" fmla="*/ 1511295558 w 1018"/>
                <a:gd name="T29" fmla="*/ 1043251446 h 976"/>
                <a:gd name="T30" fmla="*/ 1511295558 w 1018"/>
                <a:gd name="T31" fmla="*/ 1043251446 h 976"/>
                <a:gd name="T32" fmla="*/ 1511295558 w 1018"/>
                <a:gd name="T33" fmla="*/ 1043251446 h 976"/>
                <a:gd name="T34" fmla="*/ 1511295558 w 1018"/>
                <a:gd name="T35" fmla="*/ 1043251446 h 976"/>
                <a:gd name="T36" fmla="*/ 1511295558 w 1018"/>
                <a:gd name="T37" fmla="*/ 1043251446 h 976"/>
                <a:gd name="T38" fmla="*/ 1511295558 w 1018"/>
                <a:gd name="T39" fmla="*/ 1043251446 h 976"/>
                <a:gd name="T40" fmla="*/ 1511295558 w 1018"/>
                <a:gd name="T41" fmla="*/ 1043251446 h 976"/>
                <a:gd name="T42" fmla="*/ 1511295558 w 1018"/>
                <a:gd name="T43" fmla="*/ 1043251446 h 976"/>
                <a:gd name="T44" fmla="*/ 1511295558 w 1018"/>
                <a:gd name="T45" fmla="*/ 1043251446 h 976"/>
                <a:gd name="T46" fmla="*/ 1511295558 w 1018"/>
                <a:gd name="T47" fmla="*/ 1043251446 h 976"/>
                <a:gd name="T48" fmla="*/ 1511295558 w 1018"/>
                <a:gd name="T49" fmla="*/ 1043251446 h 976"/>
                <a:gd name="T50" fmla="*/ 1511295558 w 1018"/>
                <a:gd name="T51" fmla="*/ 1043251446 h 976"/>
                <a:gd name="T52" fmla="*/ 1511295558 w 1018"/>
                <a:gd name="T53" fmla="*/ 1043251446 h 976"/>
                <a:gd name="T54" fmla="*/ 1511295558 w 1018"/>
                <a:gd name="T55" fmla="*/ 1043251446 h 976"/>
                <a:gd name="T56" fmla="*/ 1511295558 w 1018"/>
                <a:gd name="T57" fmla="*/ 1043251446 h 976"/>
                <a:gd name="T58" fmla="*/ 1511295558 w 1018"/>
                <a:gd name="T59" fmla="*/ 1043251446 h 976"/>
                <a:gd name="T60" fmla="*/ 1511295558 w 1018"/>
                <a:gd name="T61" fmla="*/ 1043251446 h 976"/>
                <a:gd name="T62" fmla="*/ 1511295558 w 1018"/>
                <a:gd name="T63" fmla="*/ 1043251446 h 976"/>
                <a:gd name="T64" fmla="*/ 1511295558 w 1018"/>
                <a:gd name="T65" fmla="*/ 1043251446 h 976"/>
                <a:gd name="T66" fmla="*/ 1511295558 w 1018"/>
                <a:gd name="T67" fmla="*/ 1043251446 h 976"/>
                <a:gd name="T68" fmla="*/ 1511295558 w 1018"/>
                <a:gd name="T69" fmla="*/ 1043251446 h 976"/>
                <a:gd name="T70" fmla="*/ 1511295558 w 1018"/>
                <a:gd name="T71" fmla="*/ 1043251446 h 976"/>
                <a:gd name="T72" fmla="*/ 1511295558 w 1018"/>
                <a:gd name="T73" fmla="*/ 1043251446 h 976"/>
                <a:gd name="T74" fmla="*/ 1511295558 w 1018"/>
                <a:gd name="T75" fmla="*/ 1043251446 h 976"/>
                <a:gd name="T76" fmla="*/ 1511295558 w 1018"/>
                <a:gd name="T77" fmla="*/ 1043251446 h 976"/>
                <a:gd name="T78" fmla="*/ 1511295558 w 1018"/>
                <a:gd name="T79" fmla="*/ 1043251446 h 976"/>
                <a:gd name="T80" fmla="*/ 1511295558 w 1018"/>
                <a:gd name="T81" fmla="*/ 1043251446 h 976"/>
                <a:gd name="T82" fmla="*/ 1511295558 w 1018"/>
                <a:gd name="T83" fmla="*/ 1043251446 h 976"/>
                <a:gd name="T84" fmla="*/ 1511295558 w 1018"/>
                <a:gd name="T85" fmla="*/ 1043251446 h 976"/>
                <a:gd name="T86" fmla="*/ 1511295558 w 1018"/>
                <a:gd name="T87" fmla="*/ 1043251446 h 976"/>
                <a:gd name="T88" fmla="*/ 1511295558 w 1018"/>
                <a:gd name="T89" fmla="*/ 1043251446 h 976"/>
                <a:gd name="T90" fmla="*/ 1511295558 w 1018"/>
                <a:gd name="T91" fmla="*/ 1043251446 h 976"/>
                <a:gd name="T92" fmla="*/ 1511295558 w 1018"/>
                <a:gd name="T93" fmla="*/ 1043251446 h 976"/>
                <a:gd name="T94" fmla="*/ 1511295558 w 1018"/>
                <a:gd name="T95" fmla="*/ 1043251446 h 976"/>
                <a:gd name="T96" fmla="*/ 1511295558 w 1018"/>
                <a:gd name="T97" fmla="*/ 1043251446 h 976"/>
                <a:gd name="T98" fmla="*/ 1511295558 w 1018"/>
                <a:gd name="T99" fmla="*/ 1043251446 h 976"/>
                <a:gd name="T100" fmla="*/ 1511295558 w 1018"/>
                <a:gd name="T101" fmla="*/ 1043251446 h 976"/>
                <a:gd name="T102" fmla="*/ 1511295558 w 1018"/>
                <a:gd name="T103" fmla="*/ 1043251446 h 976"/>
                <a:gd name="T104" fmla="*/ 1511295558 w 1018"/>
                <a:gd name="T105" fmla="*/ 1043251446 h 976"/>
                <a:gd name="T106" fmla="*/ 1511295558 w 1018"/>
                <a:gd name="T107" fmla="*/ 1043251446 h 976"/>
                <a:gd name="T108" fmla="*/ 1511295558 w 1018"/>
                <a:gd name="T109" fmla="*/ 1043251446 h 976"/>
                <a:gd name="T110" fmla="*/ 1511295558 w 1018"/>
                <a:gd name="T111" fmla="*/ 1043251446 h 976"/>
                <a:gd name="T112" fmla="*/ 1511295558 w 1018"/>
                <a:gd name="T113" fmla="*/ 1043251446 h 976"/>
                <a:gd name="T114" fmla="*/ 1511295558 w 1018"/>
                <a:gd name="T115" fmla="*/ 1043251446 h 976"/>
                <a:gd name="T116" fmla="*/ 1511295558 w 1018"/>
                <a:gd name="T117" fmla="*/ 1043251446 h 976"/>
                <a:gd name="T118" fmla="*/ 1511295558 w 1018"/>
                <a:gd name="T119" fmla="*/ 1043251446 h 9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18"/>
                <a:gd name="T181" fmla="*/ 0 h 976"/>
                <a:gd name="T182" fmla="*/ 1018 w 1018"/>
                <a:gd name="T183" fmla="*/ 976 h 9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18" h="976">
                  <a:moveTo>
                    <a:pt x="339" y="306"/>
                  </a:moveTo>
                  <a:lnTo>
                    <a:pt x="331" y="303"/>
                  </a:lnTo>
                  <a:lnTo>
                    <a:pt x="327" y="297"/>
                  </a:lnTo>
                  <a:lnTo>
                    <a:pt x="322" y="291"/>
                  </a:lnTo>
                  <a:lnTo>
                    <a:pt x="322" y="286"/>
                  </a:lnTo>
                  <a:lnTo>
                    <a:pt x="322" y="277"/>
                  </a:lnTo>
                  <a:lnTo>
                    <a:pt x="325" y="279"/>
                  </a:lnTo>
                  <a:lnTo>
                    <a:pt x="342" y="282"/>
                  </a:lnTo>
                  <a:lnTo>
                    <a:pt x="349" y="289"/>
                  </a:lnTo>
                  <a:lnTo>
                    <a:pt x="363" y="291"/>
                  </a:lnTo>
                  <a:lnTo>
                    <a:pt x="370" y="285"/>
                  </a:lnTo>
                  <a:lnTo>
                    <a:pt x="379" y="280"/>
                  </a:lnTo>
                  <a:lnTo>
                    <a:pt x="387" y="285"/>
                  </a:lnTo>
                  <a:lnTo>
                    <a:pt x="408" y="288"/>
                  </a:lnTo>
                  <a:lnTo>
                    <a:pt x="408" y="295"/>
                  </a:lnTo>
                  <a:lnTo>
                    <a:pt x="421" y="297"/>
                  </a:lnTo>
                  <a:lnTo>
                    <a:pt x="427" y="289"/>
                  </a:lnTo>
                  <a:lnTo>
                    <a:pt x="424" y="280"/>
                  </a:lnTo>
                  <a:lnTo>
                    <a:pt x="411" y="279"/>
                  </a:lnTo>
                  <a:lnTo>
                    <a:pt x="399" y="277"/>
                  </a:lnTo>
                  <a:lnTo>
                    <a:pt x="397" y="268"/>
                  </a:lnTo>
                  <a:lnTo>
                    <a:pt x="400" y="262"/>
                  </a:lnTo>
                  <a:lnTo>
                    <a:pt x="411" y="259"/>
                  </a:lnTo>
                  <a:lnTo>
                    <a:pt x="424" y="265"/>
                  </a:lnTo>
                  <a:lnTo>
                    <a:pt x="435" y="271"/>
                  </a:lnTo>
                  <a:lnTo>
                    <a:pt x="436" y="264"/>
                  </a:lnTo>
                  <a:lnTo>
                    <a:pt x="457" y="264"/>
                  </a:lnTo>
                  <a:lnTo>
                    <a:pt x="457" y="258"/>
                  </a:lnTo>
                  <a:lnTo>
                    <a:pt x="442" y="259"/>
                  </a:lnTo>
                  <a:lnTo>
                    <a:pt x="432" y="255"/>
                  </a:lnTo>
                  <a:lnTo>
                    <a:pt x="418" y="255"/>
                  </a:lnTo>
                  <a:lnTo>
                    <a:pt x="405" y="250"/>
                  </a:lnTo>
                  <a:lnTo>
                    <a:pt x="400" y="241"/>
                  </a:lnTo>
                  <a:lnTo>
                    <a:pt x="399" y="232"/>
                  </a:lnTo>
                  <a:lnTo>
                    <a:pt x="385" y="231"/>
                  </a:lnTo>
                  <a:lnTo>
                    <a:pt x="385" y="222"/>
                  </a:lnTo>
                  <a:lnTo>
                    <a:pt x="375" y="223"/>
                  </a:lnTo>
                  <a:lnTo>
                    <a:pt x="366" y="222"/>
                  </a:lnTo>
                  <a:lnTo>
                    <a:pt x="352" y="220"/>
                  </a:lnTo>
                  <a:lnTo>
                    <a:pt x="349" y="214"/>
                  </a:lnTo>
                  <a:lnTo>
                    <a:pt x="352" y="205"/>
                  </a:lnTo>
                  <a:lnTo>
                    <a:pt x="364" y="211"/>
                  </a:lnTo>
                  <a:lnTo>
                    <a:pt x="369" y="219"/>
                  </a:lnTo>
                  <a:lnTo>
                    <a:pt x="378" y="223"/>
                  </a:lnTo>
                  <a:lnTo>
                    <a:pt x="387" y="219"/>
                  </a:lnTo>
                  <a:lnTo>
                    <a:pt x="400" y="228"/>
                  </a:lnTo>
                  <a:lnTo>
                    <a:pt x="415" y="231"/>
                  </a:lnTo>
                  <a:lnTo>
                    <a:pt x="430" y="247"/>
                  </a:lnTo>
                  <a:lnTo>
                    <a:pt x="451" y="244"/>
                  </a:lnTo>
                  <a:lnTo>
                    <a:pt x="463" y="247"/>
                  </a:lnTo>
                  <a:lnTo>
                    <a:pt x="478" y="246"/>
                  </a:lnTo>
                  <a:lnTo>
                    <a:pt x="471" y="240"/>
                  </a:lnTo>
                  <a:lnTo>
                    <a:pt x="471" y="231"/>
                  </a:lnTo>
                  <a:lnTo>
                    <a:pt x="460" y="225"/>
                  </a:lnTo>
                  <a:lnTo>
                    <a:pt x="454" y="223"/>
                  </a:lnTo>
                  <a:lnTo>
                    <a:pt x="436" y="225"/>
                  </a:lnTo>
                  <a:lnTo>
                    <a:pt x="427" y="225"/>
                  </a:lnTo>
                  <a:lnTo>
                    <a:pt x="420" y="217"/>
                  </a:lnTo>
                  <a:lnTo>
                    <a:pt x="399" y="201"/>
                  </a:lnTo>
                  <a:lnTo>
                    <a:pt x="391" y="193"/>
                  </a:lnTo>
                  <a:lnTo>
                    <a:pt x="376" y="189"/>
                  </a:lnTo>
                  <a:lnTo>
                    <a:pt x="369" y="187"/>
                  </a:lnTo>
                  <a:lnTo>
                    <a:pt x="358" y="183"/>
                  </a:lnTo>
                  <a:lnTo>
                    <a:pt x="358" y="177"/>
                  </a:lnTo>
                  <a:lnTo>
                    <a:pt x="358" y="168"/>
                  </a:lnTo>
                  <a:lnTo>
                    <a:pt x="352" y="156"/>
                  </a:lnTo>
                  <a:lnTo>
                    <a:pt x="339" y="148"/>
                  </a:lnTo>
                  <a:lnTo>
                    <a:pt x="328" y="142"/>
                  </a:lnTo>
                  <a:lnTo>
                    <a:pt x="309" y="145"/>
                  </a:lnTo>
                  <a:lnTo>
                    <a:pt x="295" y="147"/>
                  </a:lnTo>
                  <a:lnTo>
                    <a:pt x="280" y="147"/>
                  </a:lnTo>
                  <a:lnTo>
                    <a:pt x="270" y="144"/>
                  </a:lnTo>
                  <a:lnTo>
                    <a:pt x="262" y="139"/>
                  </a:lnTo>
                  <a:lnTo>
                    <a:pt x="264" y="129"/>
                  </a:lnTo>
                  <a:lnTo>
                    <a:pt x="261" y="124"/>
                  </a:lnTo>
                  <a:lnTo>
                    <a:pt x="255" y="120"/>
                  </a:lnTo>
                  <a:lnTo>
                    <a:pt x="252" y="108"/>
                  </a:lnTo>
                  <a:lnTo>
                    <a:pt x="241" y="103"/>
                  </a:lnTo>
                  <a:lnTo>
                    <a:pt x="232" y="102"/>
                  </a:lnTo>
                  <a:lnTo>
                    <a:pt x="222" y="106"/>
                  </a:lnTo>
                  <a:lnTo>
                    <a:pt x="210" y="109"/>
                  </a:lnTo>
                  <a:lnTo>
                    <a:pt x="196" y="111"/>
                  </a:lnTo>
                  <a:lnTo>
                    <a:pt x="189" y="111"/>
                  </a:lnTo>
                  <a:lnTo>
                    <a:pt x="186" y="105"/>
                  </a:lnTo>
                  <a:lnTo>
                    <a:pt x="184" y="99"/>
                  </a:lnTo>
                  <a:lnTo>
                    <a:pt x="181" y="88"/>
                  </a:lnTo>
                  <a:lnTo>
                    <a:pt x="172" y="79"/>
                  </a:lnTo>
                  <a:lnTo>
                    <a:pt x="165" y="70"/>
                  </a:lnTo>
                  <a:lnTo>
                    <a:pt x="160" y="58"/>
                  </a:lnTo>
                  <a:lnTo>
                    <a:pt x="153" y="42"/>
                  </a:lnTo>
                  <a:lnTo>
                    <a:pt x="147" y="37"/>
                  </a:lnTo>
                  <a:lnTo>
                    <a:pt x="136" y="30"/>
                  </a:lnTo>
                  <a:lnTo>
                    <a:pt x="132" y="21"/>
                  </a:lnTo>
                  <a:lnTo>
                    <a:pt x="123" y="12"/>
                  </a:lnTo>
                  <a:lnTo>
                    <a:pt x="115" y="6"/>
                  </a:lnTo>
                  <a:lnTo>
                    <a:pt x="106" y="0"/>
                  </a:lnTo>
                  <a:lnTo>
                    <a:pt x="94" y="3"/>
                  </a:lnTo>
                  <a:lnTo>
                    <a:pt x="78" y="3"/>
                  </a:lnTo>
                  <a:lnTo>
                    <a:pt x="78" y="7"/>
                  </a:lnTo>
                  <a:lnTo>
                    <a:pt x="73" y="15"/>
                  </a:lnTo>
                  <a:lnTo>
                    <a:pt x="70" y="10"/>
                  </a:lnTo>
                  <a:lnTo>
                    <a:pt x="59" y="13"/>
                  </a:lnTo>
                  <a:lnTo>
                    <a:pt x="54" y="21"/>
                  </a:lnTo>
                  <a:lnTo>
                    <a:pt x="48" y="33"/>
                  </a:lnTo>
                  <a:lnTo>
                    <a:pt x="42" y="45"/>
                  </a:lnTo>
                  <a:lnTo>
                    <a:pt x="42" y="54"/>
                  </a:lnTo>
                  <a:lnTo>
                    <a:pt x="33" y="60"/>
                  </a:lnTo>
                  <a:lnTo>
                    <a:pt x="24" y="69"/>
                  </a:lnTo>
                  <a:lnTo>
                    <a:pt x="14" y="70"/>
                  </a:lnTo>
                  <a:lnTo>
                    <a:pt x="8" y="76"/>
                  </a:lnTo>
                  <a:lnTo>
                    <a:pt x="3" y="88"/>
                  </a:lnTo>
                  <a:lnTo>
                    <a:pt x="2" y="102"/>
                  </a:lnTo>
                  <a:lnTo>
                    <a:pt x="6" y="114"/>
                  </a:lnTo>
                  <a:lnTo>
                    <a:pt x="11" y="121"/>
                  </a:lnTo>
                  <a:lnTo>
                    <a:pt x="14" y="129"/>
                  </a:lnTo>
                  <a:lnTo>
                    <a:pt x="0" y="138"/>
                  </a:lnTo>
                  <a:lnTo>
                    <a:pt x="5" y="148"/>
                  </a:lnTo>
                  <a:lnTo>
                    <a:pt x="11" y="160"/>
                  </a:lnTo>
                  <a:lnTo>
                    <a:pt x="8" y="169"/>
                  </a:lnTo>
                  <a:lnTo>
                    <a:pt x="17" y="186"/>
                  </a:lnTo>
                  <a:lnTo>
                    <a:pt x="33" y="202"/>
                  </a:lnTo>
                  <a:lnTo>
                    <a:pt x="39" y="220"/>
                  </a:lnTo>
                  <a:lnTo>
                    <a:pt x="59" y="231"/>
                  </a:lnTo>
                  <a:lnTo>
                    <a:pt x="71" y="286"/>
                  </a:lnTo>
                  <a:lnTo>
                    <a:pt x="86" y="288"/>
                  </a:lnTo>
                  <a:lnTo>
                    <a:pt x="89" y="298"/>
                  </a:lnTo>
                  <a:lnTo>
                    <a:pt x="92" y="307"/>
                  </a:lnTo>
                  <a:lnTo>
                    <a:pt x="93" y="318"/>
                  </a:lnTo>
                  <a:lnTo>
                    <a:pt x="92" y="330"/>
                  </a:lnTo>
                  <a:lnTo>
                    <a:pt x="89" y="342"/>
                  </a:lnTo>
                  <a:lnTo>
                    <a:pt x="86" y="354"/>
                  </a:lnTo>
                  <a:lnTo>
                    <a:pt x="90" y="363"/>
                  </a:lnTo>
                  <a:lnTo>
                    <a:pt x="93" y="378"/>
                  </a:lnTo>
                  <a:lnTo>
                    <a:pt x="99" y="387"/>
                  </a:lnTo>
                  <a:lnTo>
                    <a:pt x="110" y="388"/>
                  </a:lnTo>
                  <a:lnTo>
                    <a:pt x="117" y="384"/>
                  </a:lnTo>
                  <a:lnTo>
                    <a:pt x="123" y="381"/>
                  </a:lnTo>
                  <a:lnTo>
                    <a:pt x="125" y="390"/>
                  </a:lnTo>
                  <a:lnTo>
                    <a:pt x="120" y="394"/>
                  </a:lnTo>
                  <a:lnTo>
                    <a:pt x="111" y="399"/>
                  </a:lnTo>
                  <a:lnTo>
                    <a:pt x="104" y="399"/>
                  </a:lnTo>
                  <a:lnTo>
                    <a:pt x="95" y="397"/>
                  </a:lnTo>
                  <a:lnTo>
                    <a:pt x="83" y="400"/>
                  </a:lnTo>
                  <a:lnTo>
                    <a:pt x="83" y="412"/>
                  </a:lnTo>
                  <a:lnTo>
                    <a:pt x="89" y="417"/>
                  </a:lnTo>
                  <a:lnTo>
                    <a:pt x="95" y="424"/>
                  </a:lnTo>
                  <a:lnTo>
                    <a:pt x="102" y="423"/>
                  </a:lnTo>
                  <a:lnTo>
                    <a:pt x="111" y="426"/>
                  </a:lnTo>
                  <a:lnTo>
                    <a:pt x="102" y="435"/>
                  </a:lnTo>
                  <a:lnTo>
                    <a:pt x="108" y="439"/>
                  </a:lnTo>
                  <a:lnTo>
                    <a:pt x="113" y="444"/>
                  </a:lnTo>
                  <a:lnTo>
                    <a:pt x="105" y="448"/>
                  </a:lnTo>
                  <a:lnTo>
                    <a:pt x="95" y="450"/>
                  </a:lnTo>
                  <a:lnTo>
                    <a:pt x="101" y="456"/>
                  </a:lnTo>
                  <a:lnTo>
                    <a:pt x="113" y="460"/>
                  </a:lnTo>
                  <a:lnTo>
                    <a:pt x="119" y="459"/>
                  </a:lnTo>
                  <a:lnTo>
                    <a:pt x="126" y="459"/>
                  </a:lnTo>
                  <a:lnTo>
                    <a:pt x="140" y="457"/>
                  </a:lnTo>
                  <a:lnTo>
                    <a:pt x="147" y="456"/>
                  </a:lnTo>
                  <a:lnTo>
                    <a:pt x="150" y="445"/>
                  </a:lnTo>
                  <a:lnTo>
                    <a:pt x="144" y="435"/>
                  </a:lnTo>
                  <a:lnTo>
                    <a:pt x="137" y="427"/>
                  </a:lnTo>
                  <a:lnTo>
                    <a:pt x="141" y="424"/>
                  </a:lnTo>
                  <a:lnTo>
                    <a:pt x="150" y="421"/>
                  </a:lnTo>
                  <a:lnTo>
                    <a:pt x="147" y="412"/>
                  </a:lnTo>
                  <a:lnTo>
                    <a:pt x="155" y="406"/>
                  </a:lnTo>
                  <a:lnTo>
                    <a:pt x="155" y="426"/>
                  </a:lnTo>
                  <a:lnTo>
                    <a:pt x="155" y="430"/>
                  </a:lnTo>
                  <a:lnTo>
                    <a:pt x="159" y="426"/>
                  </a:lnTo>
                  <a:lnTo>
                    <a:pt x="162" y="433"/>
                  </a:lnTo>
                  <a:lnTo>
                    <a:pt x="173" y="430"/>
                  </a:lnTo>
                  <a:lnTo>
                    <a:pt x="185" y="426"/>
                  </a:lnTo>
                  <a:lnTo>
                    <a:pt x="186" y="432"/>
                  </a:lnTo>
                  <a:lnTo>
                    <a:pt x="176" y="441"/>
                  </a:lnTo>
                  <a:lnTo>
                    <a:pt x="177" y="448"/>
                  </a:lnTo>
                  <a:lnTo>
                    <a:pt x="185" y="450"/>
                  </a:lnTo>
                  <a:lnTo>
                    <a:pt x="197" y="445"/>
                  </a:lnTo>
                  <a:lnTo>
                    <a:pt x="194" y="454"/>
                  </a:lnTo>
                  <a:lnTo>
                    <a:pt x="200" y="460"/>
                  </a:lnTo>
                  <a:lnTo>
                    <a:pt x="191" y="469"/>
                  </a:lnTo>
                  <a:lnTo>
                    <a:pt x="183" y="475"/>
                  </a:lnTo>
                  <a:lnTo>
                    <a:pt x="185" y="483"/>
                  </a:lnTo>
                  <a:lnTo>
                    <a:pt x="189" y="484"/>
                  </a:lnTo>
                  <a:lnTo>
                    <a:pt x="198" y="478"/>
                  </a:lnTo>
                  <a:lnTo>
                    <a:pt x="204" y="469"/>
                  </a:lnTo>
                  <a:lnTo>
                    <a:pt x="209" y="463"/>
                  </a:lnTo>
                  <a:lnTo>
                    <a:pt x="212" y="457"/>
                  </a:lnTo>
                  <a:lnTo>
                    <a:pt x="210" y="444"/>
                  </a:lnTo>
                  <a:lnTo>
                    <a:pt x="207" y="439"/>
                  </a:lnTo>
                  <a:lnTo>
                    <a:pt x="215" y="444"/>
                  </a:lnTo>
                  <a:lnTo>
                    <a:pt x="228" y="441"/>
                  </a:lnTo>
                  <a:lnTo>
                    <a:pt x="240" y="441"/>
                  </a:lnTo>
                  <a:lnTo>
                    <a:pt x="249" y="451"/>
                  </a:lnTo>
                  <a:lnTo>
                    <a:pt x="258" y="453"/>
                  </a:lnTo>
                  <a:lnTo>
                    <a:pt x="270" y="454"/>
                  </a:lnTo>
                  <a:lnTo>
                    <a:pt x="278" y="453"/>
                  </a:lnTo>
                  <a:lnTo>
                    <a:pt x="287" y="445"/>
                  </a:lnTo>
                  <a:lnTo>
                    <a:pt x="290" y="438"/>
                  </a:lnTo>
                  <a:lnTo>
                    <a:pt x="291" y="429"/>
                  </a:lnTo>
                  <a:lnTo>
                    <a:pt x="300" y="435"/>
                  </a:lnTo>
                  <a:lnTo>
                    <a:pt x="302" y="448"/>
                  </a:lnTo>
                  <a:lnTo>
                    <a:pt x="302" y="456"/>
                  </a:lnTo>
                  <a:lnTo>
                    <a:pt x="291" y="457"/>
                  </a:lnTo>
                  <a:lnTo>
                    <a:pt x="282" y="454"/>
                  </a:lnTo>
                  <a:lnTo>
                    <a:pt x="266" y="457"/>
                  </a:lnTo>
                  <a:lnTo>
                    <a:pt x="260" y="460"/>
                  </a:lnTo>
                  <a:lnTo>
                    <a:pt x="248" y="465"/>
                  </a:lnTo>
                  <a:lnTo>
                    <a:pt x="239" y="460"/>
                  </a:lnTo>
                  <a:lnTo>
                    <a:pt x="231" y="471"/>
                  </a:lnTo>
                  <a:lnTo>
                    <a:pt x="222" y="477"/>
                  </a:lnTo>
                  <a:lnTo>
                    <a:pt x="242" y="480"/>
                  </a:lnTo>
                  <a:lnTo>
                    <a:pt x="233" y="487"/>
                  </a:lnTo>
                  <a:lnTo>
                    <a:pt x="227" y="492"/>
                  </a:lnTo>
                  <a:lnTo>
                    <a:pt x="233" y="495"/>
                  </a:lnTo>
                  <a:lnTo>
                    <a:pt x="237" y="496"/>
                  </a:lnTo>
                  <a:lnTo>
                    <a:pt x="246" y="487"/>
                  </a:lnTo>
                  <a:lnTo>
                    <a:pt x="255" y="486"/>
                  </a:lnTo>
                  <a:lnTo>
                    <a:pt x="257" y="489"/>
                  </a:lnTo>
                  <a:lnTo>
                    <a:pt x="246" y="495"/>
                  </a:lnTo>
                  <a:lnTo>
                    <a:pt x="252" y="498"/>
                  </a:lnTo>
                  <a:lnTo>
                    <a:pt x="251" y="502"/>
                  </a:lnTo>
                  <a:lnTo>
                    <a:pt x="240" y="514"/>
                  </a:lnTo>
                  <a:lnTo>
                    <a:pt x="234" y="519"/>
                  </a:lnTo>
                  <a:lnTo>
                    <a:pt x="240" y="520"/>
                  </a:lnTo>
                  <a:lnTo>
                    <a:pt x="285" y="508"/>
                  </a:lnTo>
                  <a:lnTo>
                    <a:pt x="252" y="517"/>
                  </a:lnTo>
                  <a:lnTo>
                    <a:pt x="257" y="514"/>
                  </a:lnTo>
                  <a:lnTo>
                    <a:pt x="264" y="513"/>
                  </a:lnTo>
                  <a:lnTo>
                    <a:pt x="278" y="505"/>
                  </a:lnTo>
                  <a:lnTo>
                    <a:pt x="293" y="513"/>
                  </a:lnTo>
                  <a:lnTo>
                    <a:pt x="290" y="523"/>
                  </a:lnTo>
                  <a:lnTo>
                    <a:pt x="291" y="529"/>
                  </a:lnTo>
                  <a:lnTo>
                    <a:pt x="300" y="531"/>
                  </a:lnTo>
                  <a:lnTo>
                    <a:pt x="303" y="538"/>
                  </a:lnTo>
                  <a:lnTo>
                    <a:pt x="309" y="544"/>
                  </a:lnTo>
                  <a:lnTo>
                    <a:pt x="314" y="550"/>
                  </a:lnTo>
                  <a:lnTo>
                    <a:pt x="311" y="556"/>
                  </a:lnTo>
                  <a:lnTo>
                    <a:pt x="302" y="555"/>
                  </a:lnTo>
                  <a:lnTo>
                    <a:pt x="299" y="562"/>
                  </a:lnTo>
                  <a:lnTo>
                    <a:pt x="278" y="571"/>
                  </a:lnTo>
                  <a:lnTo>
                    <a:pt x="276" y="577"/>
                  </a:lnTo>
                  <a:lnTo>
                    <a:pt x="285" y="580"/>
                  </a:lnTo>
                  <a:lnTo>
                    <a:pt x="279" y="586"/>
                  </a:lnTo>
                  <a:lnTo>
                    <a:pt x="270" y="592"/>
                  </a:lnTo>
                  <a:lnTo>
                    <a:pt x="249" y="601"/>
                  </a:lnTo>
                  <a:lnTo>
                    <a:pt x="251" y="606"/>
                  </a:lnTo>
                  <a:lnTo>
                    <a:pt x="285" y="607"/>
                  </a:lnTo>
                  <a:lnTo>
                    <a:pt x="301" y="603"/>
                  </a:lnTo>
                  <a:lnTo>
                    <a:pt x="315" y="606"/>
                  </a:lnTo>
                  <a:lnTo>
                    <a:pt x="327" y="607"/>
                  </a:lnTo>
                  <a:lnTo>
                    <a:pt x="325" y="600"/>
                  </a:lnTo>
                  <a:lnTo>
                    <a:pt x="333" y="604"/>
                  </a:lnTo>
                  <a:lnTo>
                    <a:pt x="346" y="609"/>
                  </a:lnTo>
                  <a:lnTo>
                    <a:pt x="363" y="613"/>
                  </a:lnTo>
                  <a:lnTo>
                    <a:pt x="379" y="616"/>
                  </a:lnTo>
                  <a:lnTo>
                    <a:pt x="388" y="612"/>
                  </a:lnTo>
                  <a:lnTo>
                    <a:pt x="399" y="603"/>
                  </a:lnTo>
                  <a:lnTo>
                    <a:pt x="403" y="589"/>
                  </a:lnTo>
                  <a:lnTo>
                    <a:pt x="409" y="582"/>
                  </a:lnTo>
                  <a:lnTo>
                    <a:pt x="420" y="582"/>
                  </a:lnTo>
                  <a:lnTo>
                    <a:pt x="429" y="583"/>
                  </a:lnTo>
                  <a:lnTo>
                    <a:pt x="441" y="586"/>
                  </a:lnTo>
                  <a:lnTo>
                    <a:pt x="435" y="592"/>
                  </a:lnTo>
                  <a:lnTo>
                    <a:pt x="432" y="600"/>
                  </a:lnTo>
                  <a:lnTo>
                    <a:pt x="427" y="609"/>
                  </a:lnTo>
                  <a:lnTo>
                    <a:pt x="423" y="613"/>
                  </a:lnTo>
                  <a:lnTo>
                    <a:pt x="417" y="616"/>
                  </a:lnTo>
                  <a:lnTo>
                    <a:pt x="415" y="624"/>
                  </a:lnTo>
                  <a:lnTo>
                    <a:pt x="426" y="618"/>
                  </a:lnTo>
                  <a:lnTo>
                    <a:pt x="439" y="616"/>
                  </a:lnTo>
                  <a:lnTo>
                    <a:pt x="447" y="621"/>
                  </a:lnTo>
                  <a:lnTo>
                    <a:pt x="450" y="630"/>
                  </a:lnTo>
                  <a:lnTo>
                    <a:pt x="439" y="631"/>
                  </a:lnTo>
                  <a:lnTo>
                    <a:pt x="438" y="640"/>
                  </a:lnTo>
                  <a:lnTo>
                    <a:pt x="427" y="637"/>
                  </a:lnTo>
                  <a:lnTo>
                    <a:pt x="418" y="631"/>
                  </a:lnTo>
                  <a:lnTo>
                    <a:pt x="408" y="625"/>
                  </a:lnTo>
                  <a:lnTo>
                    <a:pt x="402" y="619"/>
                  </a:lnTo>
                  <a:lnTo>
                    <a:pt x="396" y="622"/>
                  </a:lnTo>
                  <a:lnTo>
                    <a:pt x="406" y="628"/>
                  </a:lnTo>
                  <a:lnTo>
                    <a:pt x="417" y="637"/>
                  </a:lnTo>
                  <a:lnTo>
                    <a:pt x="430" y="648"/>
                  </a:lnTo>
                  <a:lnTo>
                    <a:pt x="439" y="652"/>
                  </a:lnTo>
                  <a:lnTo>
                    <a:pt x="450" y="654"/>
                  </a:lnTo>
                  <a:lnTo>
                    <a:pt x="463" y="663"/>
                  </a:lnTo>
                  <a:lnTo>
                    <a:pt x="474" y="661"/>
                  </a:lnTo>
                  <a:lnTo>
                    <a:pt x="484" y="663"/>
                  </a:lnTo>
                  <a:lnTo>
                    <a:pt x="493" y="660"/>
                  </a:lnTo>
                  <a:lnTo>
                    <a:pt x="499" y="667"/>
                  </a:lnTo>
                  <a:lnTo>
                    <a:pt x="511" y="673"/>
                  </a:lnTo>
                  <a:lnTo>
                    <a:pt x="519" y="672"/>
                  </a:lnTo>
                  <a:lnTo>
                    <a:pt x="525" y="673"/>
                  </a:lnTo>
                  <a:lnTo>
                    <a:pt x="537" y="682"/>
                  </a:lnTo>
                  <a:lnTo>
                    <a:pt x="546" y="684"/>
                  </a:lnTo>
                  <a:lnTo>
                    <a:pt x="549" y="682"/>
                  </a:lnTo>
                  <a:lnTo>
                    <a:pt x="547" y="678"/>
                  </a:lnTo>
                  <a:lnTo>
                    <a:pt x="537" y="672"/>
                  </a:lnTo>
                  <a:lnTo>
                    <a:pt x="532" y="666"/>
                  </a:lnTo>
                  <a:lnTo>
                    <a:pt x="537" y="658"/>
                  </a:lnTo>
                  <a:lnTo>
                    <a:pt x="544" y="658"/>
                  </a:lnTo>
                  <a:lnTo>
                    <a:pt x="553" y="657"/>
                  </a:lnTo>
                  <a:lnTo>
                    <a:pt x="558" y="663"/>
                  </a:lnTo>
                  <a:lnTo>
                    <a:pt x="556" y="670"/>
                  </a:lnTo>
                  <a:lnTo>
                    <a:pt x="559" y="670"/>
                  </a:lnTo>
                  <a:lnTo>
                    <a:pt x="568" y="661"/>
                  </a:lnTo>
                  <a:lnTo>
                    <a:pt x="573" y="655"/>
                  </a:lnTo>
                  <a:lnTo>
                    <a:pt x="583" y="649"/>
                  </a:lnTo>
                  <a:lnTo>
                    <a:pt x="585" y="666"/>
                  </a:lnTo>
                  <a:lnTo>
                    <a:pt x="579" y="666"/>
                  </a:lnTo>
                  <a:lnTo>
                    <a:pt x="574" y="663"/>
                  </a:lnTo>
                  <a:lnTo>
                    <a:pt x="568" y="669"/>
                  </a:lnTo>
                  <a:lnTo>
                    <a:pt x="567" y="679"/>
                  </a:lnTo>
                  <a:lnTo>
                    <a:pt x="574" y="684"/>
                  </a:lnTo>
                  <a:lnTo>
                    <a:pt x="582" y="690"/>
                  </a:lnTo>
                  <a:lnTo>
                    <a:pt x="580" y="702"/>
                  </a:lnTo>
                  <a:lnTo>
                    <a:pt x="595" y="708"/>
                  </a:lnTo>
                  <a:lnTo>
                    <a:pt x="601" y="729"/>
                  </a:lnTo>
                  <a:lnTo>
                    <a:pt x="615" y="748"/>
                  </a:lnTo>
                  <a:lnTo>
                    <a:pt x="618" y="759"/>
                  </a:lnTo>
                  <a:lnTo>
                    <a:pt x="624" y="756"/>
                  </a:lnTo>
                  <a:lnTo>
                    <a:pt x="627" y="766"/>
                  </a:lnTo>
                  <a:lnTo>
                    <a:pt x="634" y="762"/>
                  </a:lnTo>
                  <a:lnTo>
                    <a:pt x="643" y="756"/>
                  </a:lnTo>
                  <a:lnTo>
                    <a:pt x="654" y="759"/>
                  </a:lnTo>
                  <a:lnTo>
                    <a:pt x="654" y="768"/>
                  </a:lnTo>
                  <a:lnTo>
                    <a:pt x="643" y="778"/>
                  </a:lnTo>
                  <a:lnTo>
                    <a:pt x="643" y="787"/>
                  </a:lnTo>
                  <a:lnTo>
                    <a:pt x="643" y="793"/>
                  </a:lnTo>
                  <a:lnTo>
                    <a:pt x="645" y="801"/>
                  </a:lnTo>
                  <a:lnTo>
                    <a:pt x="643" y="811"/>
                  </a:lnTo>
                  <a:lnTo>
                    <a:pt x="654" y="816"/>
                  </a:lnTo>
                  <a:lnTo>
                    <a:pt x="664" y="816"/>
                  </a:lnTo>
                  <a:lnTo>
                    <a:pt x="672" y="823"/>
                  </a:lnTo>
                  <a:lnTo>
                    <a:pt x="682" y="820"/>
                  </a:lnTo>
                  <a:lnTo>
                    <a:pt x="685" y="810"/>
                  </a:lnTo>
                  <a:lnTo>
                    <a:pt x="690" y="802"/>
                  </a:lnTo>
                  <a:lnTo>
                    <a:pt x="696" y="795"/>
                  </a:lnTo>
                  <a:lnTo>
                    <a:pt x="699" y="802"/>
                  </a:lnTo>
                  <a:lnTo>
                    <a:pt x="694" y="808"/>
                  </a:lnTo>
                  <a:lnTo>
                    <a:pt x="697" y="814"/>
                  </a:lnTo>
                  <a:lnTo>
                    <a:pt x="691" y="822"/>
                  </a:lnTo>
                  <a:lnTo>
                    <a:pt x="690" y="826"/>
                  </a:lnTo>
                  <a:lnTo>
                    <a:pt x="693" y="831"/>
                  </a:lnTo>
                  <a:lnTo>
                    <a:pt x="693" y="837"/>
                  </a:lnTo>
                  <a:lnTo>
                    <a:pt x="691" y="844"/>
                  </a:lnTo>
                  <a:lnTo>
                    <a:pt x="702" y="849"/>
                  </a:lnTo>
                  <a:lnTo>
                    <a:pt x="712" y="849"/>
                  </a:lnTo>
                  <a:lnTo>
                    <a:pt x="714" y="858"/>
                  </a:lnTo>
                  <a:lnTo>
                    <a:pt x="712" y="864"/>
                  </a:lnTo>
                  <a:lnTo>
                    <a:pt x="687" y="898"/>
                  </a:lnTo>
                  <a:lnTo>
                    <a:pt x="675" y="915"/>
                  </a:lnTo>
                  <a:lnTo>
                    <a:pt x="657" y="924"/>
                  </a:lnTo>
                  <a:lnTo>
                    <a:pt x="654" y="934"/>
                  </a:lnTo>
                  <a:lnTo>
                    <a:pt x="645" y="940"/>
                  </a:lnTo>
                  <a:lnTo>
                    <a:pt x="645" y="952"/>
                  </a:lnTo>
                  <a:lnTo>
                    <a:pt x="648" y="972"/>
                  </a:lnTo>
                  <a:lnTo>
                    <a:pt x="652" y="976"/>
                  </a:lnTo>
                  <a:lnTo>
                    <a:pt x="675" y="955"/>
                  </a:lnTo>
                  <a:lnTo>
                    <a:pt x="690" y="934"/>
                  </a:lnTo>
                  <a:lnTo>
                    <a:pt x="705" y="910"/>
                  </a:lnTo>
                  <a:lnTo>
                    <a:pt x="723" y="892"/>
                  </a:lnTo>
                  <a:lnTo>
                    <a:pt x="708" y="900"/>
                  </a:lnTo>
                  <a:lnTo>
                    <a:pt x="718" y="882"/>
                  </a:lnTo>
                  <a:lnTo>
                    <a:pt x="733" y="861"/>
                  </a:lnTo>
                  <a:lnTo>
                    <a:pt x="745" y="849"/>
                  </a:lnTo>
                  <a:lnTo>
                    <a:pt x="756" y="846"/>
                  </a:lnTo>
                  <a:lnTo>
                    <a:pt x="768" y="843"/>
                  </a:lnTo>
                  <a:lnTo>
                    <a:pt x="783" y="838"/>
                  </a:lnTo>
                  <a:lnTo>
                    <a:pt x="789" y="831"/>
                  </a:lnTo>
                  <a:lnTo>
                    <a:pt x="792" y="822"/>
                  </a:lnTo>
                  <a:lnTo>
                    <a:pt x="790" y="817"/>
                  </a:lnTo>
                  <a:lnTo>
                    <a:pt x="786" y="813"/>
                  </a:lnTo>
                  <a:lnTo>
                    <a:pt x="780" y="811"/>
                  </a:lnTo>
                  <a:lnTo>
                    <a:pt x="775" y="807"/>
                  </a:lnTo>
                  <a:lnTo>
                    <a:pt x="777" y="798"/>
                  </a:lnTo>
                  <a:lnTo>
                    <a:pt x="780" y="789"/>
                  </a:lnTo>
                  <a:lnTo>
                    <a:pt x="786" y="790"/>
                  </a:lnTo>
                  <a:lnTo>
                    <a:pt x="784" y="796"/>
                  </a:lnTo>
                  <a:lnTo>
                    <a:pt x="790" y="798"/>
                  </a:lnTo>
                  <a:lnTo>
                    <a:pt x="801" y="801"/>
                  </a:lnTo>
                  <a:lnTo>
                    <a:pt x="804" y="814"/>
                  </a:lnTo>
                  <a:lnTo>
                    <a:pt x="817" y="819"/>
                  </a:lnTo>
                  <a:lnTo>
                    <a:pt x="820" y="835"/>
                  </a:lnTo>
                  <a:lnTo>
                    <a:pt x="825" y="846"/>
                  </a:lnTo>
                  <a:lnTo>
                    <a:pt x="835" y="849"/>
                  </a:lnTo>
                  <a:lnTo>
                    <a:pt x="843" y="862"/>
                  </a:lnTo>
                  <a:lnTo>
                    <a:pt x="853" y="870"/>
                  </a:lnTo>
                  <a:lnTo>
                    <a:pt x="868" y="883"/>
                  </a:lnTo>
                  <a:lnTo>
                    <a:pt x="874" y="892"/>
                  </a:lnTo>
                  <a:lnTo>
                    <a:pt x="882" y="898"/>
                  </a:lnTo>
                  <a:lnTo>
                    <a:pt x="888" y="906"/>
                  </a:lnTo>
                  <a:lnTo>
                    <a:pt x="891" y="918"/>
                  </a:lnTo>
                  <a:lnTo>
                    <a:pt x="894" y="910"/>
                  </a:lnTo>
                  <a:lnTo>
                    <a:pt x="888" y="889"/>
                  </a:lnTo>
                  <a:lnTo>
                    <a:pt x="876" y="879"/>
                  </a:lnTo>
                  <a:lnTo>
                    <a:pt x="864" y="871"/>
                  </a:lnTo>
                  <a:lnTo>
                    <a:pt x="861" y="864"/>
                  </a:lnTo>
                  <a:lnTo>
                    <a:pt x="862" y="858"/>
                  </a:lnTo>
                  <a:lnTo>
                    <a:pt x="868" y="852"/>
                  </a:lnTo>
                  <a:lnTo>
                    <a:pt x="879" y="856"/>
                  </a:lnTo>
                  <a:lnTo>
                    <a:pt x="880" y="850"/>
                  </a:lnTo>
                  <a:lnTo>
                    <a:pt x="891" y="853"/>
                  </a:lnTo>
                  <a:lnTo>
                    <a:pt x="886" y="844"/>
                  </a:lnTo>
                  <a:lnTo>
                    <a:pt x="886" y="838"/>
                  </a:lnTo>
                  <a:lnTo>
                    <a:pt x="891" y="835"/>
                  </a:lnTo>
                  <a:lnTo>
                    <a:pt x="897" y="826"/>
                  </a:lnTo>
                  <a:lnTo>
                    <a:pt x="910" y="822"/>
                  </a:lnTo>
                  <a:lnTo>
                    <a:pt x="918" y="819"/>
                  </a:lnTo>
                  <a:lnTo>
                    <a:pt x="919" y="807"/>
                  </a:lnTo>
                  <a:lnTo>
                    <a:pt x="916" y="796"/>
                  </a:lnTo>
                  <a:lnTo>
                    <a:pt x="909" y="787"/>
                  </a:lnTo>
                  <a:lnTo>
                    <a:pt x="897" y="780"/>
                  </a:lnTo>
                  <a:lnTo>
                    <a:pt x="888" y="777"/>
                  </a:lnTo>
                  <a:lnTo>
                    <a:pt x="880" y="768"/>
                  </a:lnTo>
                  <a:lnTo>
                    <a:pt x="891" y="765"/>
                  </a:lnTo>
                  <a:lnTo>
                    <a:pt x="901" y="768"/>
                  </a:lnTo>
                  <a:lnTo>
                    <a:pt x="910" y="774"/>
                  </a:lnTo>
                  <a:lnTo>
                    <a:pt x="916" y="784"/>
                  </a:lnTo>
                  <a:lnTo>
                    <a:pt x="921" y="799"/>
                  </a:lnTo>
                  <a:lnTo>
                    <a:pt x="925" y="807"/>
                  </a:lnTo>
                  <a:lnTo>
                    <a:pt x="931" y="819"/>
                  </a:lnTo>
                  <a:lnTo>
                    <a:pt x="940" y="829"/>
                  </a:lnTo>
                  <a:lnTo>
                    <a:pt x="943" y="817"/>
                  </a:lnTo>
                  <a:lnTo>
                    <a:pt x="934" y="814"/>
                  </a:lnTo>
                  <a:lnTo>
                    <a:pt x="933" y="804"/>
                  </a:lnTo>
                  <a:lnTo>
                    <a:pt x="931" y="795"/>
                  </a:lnTo>
                  <a:lnTo>
                    <a:pt x="925" y="787"/>
                  </a:lnTo>
                  <a:lnTo>
                    <a:pt x="933" y="784"/>
                  </a:lnTo>
                  <a:lnTo>
                    <a:pt x="943" y="787"/>
                  </a:lnTo>
                  <a:lnTo>
                    <a:pt x="949" y="801"/>
                  </a:lnTo>
                  <a:lnTo>
                    <a:pt x="955" y="810"/>
                  </a:lnTo>
                  <a:lnTo>
                    <a:pt x="960" y="826"/>
                  </a:lnTo>
                  <a:lnTo>
                    <a:pt x="967" y="820"/>
                  </a:lnTo>
                  <a:lnTo>
                    <a:pt x="970" y="805"/>
                  </a:lnTo>
                  <a:lnTo>
                    <a:pt x="970" y="798"/>
                  </a:lnTo>
                  <a:lnTo>
                    <a:pt x="973" y="789"/>
                  </a:lnTo>
                  <a:lnTo>
                    <a:pt x="975" y="781"/>
                  </a:lnTo>
                  <a:lnTo>
                    <a:pt x="967" y="783"/>
                  </a:lnTo>
                  <a:lnTo>
                    <a:pt x="963" y="777"/>
                  </a:lnTo>
                  <a:lnTo>
                    <a:pt x="964" y="769"/>
                  </a:lnTo>
                  <a:lnTo>
                    <a:pt x="975" y="768"/>
                  </a:lnTo>
                  <a:lnTo>
                    <a:pt x="993" y="754"/>
                  </a:lnTo>
                  <a:lnTo>
                    <a:pt x="996" y="748"/>
                  </a:lnTo>
                  <a:lnTo>
                    <a:pt x="987" y="747"/>
                  </a:lnTo>
                  <a:lnTo>
                    <a:pt x="961" y="763"/>
                  </a:lnTo>
                  <a:lnTo>
                    <a:pt x="967" y="754"/>
                  </a:lnTo>
                  <a:lnTo>
                    <a:pt x="952" y="754"/>
                  </a:lnTo>
                  <a:lnTo>
                    <a:pt x="948" y="748"/>
                  </a:lnTo>
                  <a:lnTo>
                    <a:pt x="943" y="741"/>
                  </a:lnTo>
                  <a:lnTo>
                    <a:pt x="939" y="753"/>
                  </a:lnTo>
                  <a:lnTo>
                    <a:pt x="936" y="760"/>
                  </a:lnTo>
                  <a:lnTo>
                    <a:pt x="930" y="759"/>
                  </a:lnTo>
                  <a:lnTo>
                    <a:pt x="918" y="754"/>
                  </a:lnTo>
                  <a:lnTo>
                    <a:pt x="912" y="750"/>
                  </a:lnTo>
                  <a:lnTo>
                    <a:pt x="915" y="738"/>
                  </a:lnTo>
                  <a:lnTo>
                    <a:pt x="925" y="732"/>
                  </a:lnTo>
                  <a:lnTo>
                    <a:pt x="936" y="736"/>
                  </a:lnTo>
                  <a:lnTo>
                    <a:pt x="943" y="741"/>
                  </a:lnTo>
                  <a:lnTo>
                    <a:pt x="948" y="732"/>
                  </a:lnTo>
                  <a:lnTo>
                    <a:pt x="943" y="723"/>
                  </a:lnTo>
                  <a:lnTo>
                    <a:pt x="958" y="721"/>
                  </a:lnTo>
                  <a:lnTo>
                    <a:pt x="967" y="730"/>
                  </a:lnTo>
                  <a:lnTo>
                    <a:pt x="982" y="733"/>
                  </a:lnTo>
                  <a:lnTo>
                    <a:pt x="970" y="724"/>
                  </a:lnTo>
                  <a:lnTo>
                    <a:pt x="972" y="720"/>
                  </a:lnTo>
                  <a:lnTo>
                    <a:pt x="963" y="717"/>
                  </a:lnTo>
                  <a:lnTo>
                    <a:pt x="975" y="714"/>
                  </a:lnTo>
                  <a:lnTo>
                    <a:pt x="982" y="715"/>
                  </a:lnTo>
                  <a:lnTo>
                    <a:pt x="994" y="721"/>
                  </a:lnTo>
                  <a:lnTo>
                    <a:pt x="1005" y="723"/>
                  </a:lnTo>
                  <a:lnTo>
                    <a:pt x="1015" y="724"/>
                  </a:lnTo>
                  <a:lnTo>
                    <a:pt x="1018" y="711"/>
                  </a:lnTo>
                  <a:lnTo>
                    <a:pt x="1014" y="706"/>
                  </a:lnTo>
                  <a:lnTo>
                    <a:pt x="1009" y="702"/>
                  </a:lnTo>
                  <a:lnTo>
                    <a:pt x="1003" y="693"/>
                  </a:lnTo>
                  <a:lnTo>
                    <a:pt x="993" y="691"/>
                  </a:lnTo>
                  <a:lnTo>
                    <a:pt x="988" y="685"/>
                  </a:lnTo>
                  <a:lnTo>
                    <a:pt x="997" y="672"/>
                  </a:lnTo>
                  <a:lnTo>
                    <a:pt x="981" y="679"/>
                  </a:lnTo>
                  <a:lnTo>
                    <a:pt x="972" y="678"/>
                  </a:lnTo>
                  <a:lnTo>
                    <a:pt x="960" y="682"/>
                  </a:lnTo>
                  <a:lnTo>
                    <a:pt x="952" y="684"/>
                  </a:lnTo>
                  <a:lnTo>
                    <a:pt x="952" y="694"/>
                  </a:lnTo>
                  <a:lnTo>
                    <a:pt x="945" y="703"/>
                  </a:lnTo>
                  <a:lnTo>
                    <a:pt x="937" y="706"/>
                  </a:lnTo>
                  <a:lnTo>
                    <a:pt x="924" y="705"/>
                  </a:lnTo>
                  <a:lnTo>
                    <a:pt x="933" y="697"/>
                  </a:lnTo>
                  <a:lnTo>
                    <a:pt x="934" y="691"/>
                  </a:lnTo>
                  <a:lnTo>
                    <a:pt x="925" y="690"/>
                  </a:lnTo>
                  <a:lnTo>
                    <a:pt x="918" y="688"/>
                  </a:lnTo>
                  <a:lnTo>
                    <a:pt x="915" y="697"/>
                  </a:lnTo>
                  <a:lnTo>
                    <a:pt x="915" y="709"/>
                  </a:lnTo>
                  <a:lnTo>
                    <a:pt x="910" y="717"/>
                  </a:lnTo>
                  <a:lnTo>
                    <a:pt x="901" y="714"/>
                  </a:lnTo>
                  <a:lnTo>
                    <a:pt x="906" y="705"/>
                  </a:lnTo>
                  <a:lnTo>
                    <a:pt x="906" y="694"/>
                  </a:lnTo>
                  <a:lnTo>
                    <a:pt x="907" y="685"/>
                  </a:lnTo>
                  <a:lnTo>
                    <a:pt x="915" y="675"/>
                  </a:lnTo>
                  <a:lnTo>
                    <a:pt x="904" y="670"/>
                  </a:lnTo>
                  <a:lnTo>
                    <a:pt x="900" y="670"/>
                  </a:lnTo>
                  <a:lnTo>
                    <a:pt x="898" y="663"/>
                  </a:lnTo>
                  <a:lnTo>
                    <a:pt x="897" y="660"/>
                  </a:lnTo>
                  <a:lnTo>
                    <a:pt x="888" y="658"/>
                  </a:lnTo>
                  <a:lnTo>
                    <a:pt x="876" y="661"/>
                  </a:lnTo>
                  <a:lnTo>
                    <a:pt x="876" y="654"/>
                  </a:lnTo>
                  <a:lnTo>
                    <a:pt x="880" y="646"/>
                  </a:lnTo>
                  <a:lnTo>
                    <a:pt x="888" y="654"/>
                  </a:lnTo>
                  <a:lnTo>
                    <a:pt x="898" y="646"/>
                  </a:lnTo>
                  <a:lnTo>
                    <a:pt x="907" y="652"/>
                  </a:lnTo>
                  <a:lnTo>
                    <a:pt x="910" y="640"/>
                  </a:lnTo>
                  <a:lnTo>
                    <a:pt x="910" y="631"/>
                  </a:lnTo>
                  <a:lnTo>
                    <a:pt x="901" y="630"/>
                  </a:lnTo>
                  <a:lnTo>
                    <a:pt x="892" y="624"/>
                  </a:lnTo>
                  <a:lnTo>
                    <a:pt x="885" y="613"/>
                  </a:lnTo>
                  <a:lnTo>
                    <a:pt x="885" y="603"/>
                  </a:lnTo>
                  <a:lnTo>
                    <a:pt x="876" y="607"/>
                  </a:lnTo>
                  <a:lnTo>
                    <a:pt x="871" y="612"/>
                  </a:lnTo>
                  <a:lnTo>
                    <a:pt x="865" y="621"/>
                  </a:lnTo>
                  <a:lnTo>
                    <a:pt x="858" y="616"/>
                  </a:lnTo>
                  <a:lnTo>
                    <a:pt x="868" y="606"/>
                  </a:lnTo>
                  <a:lnTo>
                    <a:pt x="873" y="597"/>
                  </a:lnTo>
                  <a:lnTo>
                    <a:pt x="861" y="588"/>
                  </a:lnTo>
                  <a:lnTo>
                    <a:pt x="858" y="577"/>
                  </a:lnTo>
                  <a:lnTo>
                    <a:pt x="847" y="570"/>
                  </a:lnTo>
                  <a:lnTo>
                    <a:pt x="841" y="556"/>
                  </a:lnTo>
                  <a:lnTo>
                    <a:pt x="832" y="549"/>
                  </a:lnTo>
                  <a:lnTo>
                    <a:pt x="823" y="543"/>
                  </a:lnTo>
                  <a:lnTo>
                    <a:pt x="823" y="553"/>
                  </a:lnTo>
                  <a:lnTo>
                    <a:pt x="829" y="559"/>
                  </a:lnTo>
                  <a:lnTo>
                    <a:pt x="826" y="574"/>
                  </a:lnTo>
                  <a:lnTo>
                    <a:pt x="816" y="571"/>
                  </a:lnTo>
                  <a:lnTo>
                    <a:pt x="808" y="574"/>
                  </a:lnTo>
                  <a:lnTo>
                    <a:pt x="804" y="588"/>
                  </a:lnTo>
                  <a:lnTo>
                    <a:pt x="799" y="595"/>
                  </a:lnTo>
                  <a:lnTo>
                    <a:pt x="789" y="591"/>
                  </a:lnTo>
                  <a:lnTo>
                    <a:pt x="777" y="589"/>
                  </a:lnTo>
                  <a:lnTo>
                    <a:pt x="766" y="588"/>
                  </a:lnTo>
                  <a:lnTo>
                    <a:pt x="774" y="580"/>
                  </a:lnTo>
                  <a:lnTo>
                    <a:pt x="777" y="570"/>
                  </a:lnTo>
                  <a:lnTo>
                    <a:pt x="769" y="558"/>
                  </a:lnTo>
                  <a:lnTo>
                    <a:pt x="759" y="553"/>
                  </a:lnTo>
                  <a:lnTo>
                    <a:pt x="748" y="549"/>
                  </a:lnTo>
                  <a:lnTo>
                    <a:pt x="735" y="543"/>
                  </a:lnTo>
                  <a:lnTo>
                    <a:pt x="730" y="553"/>
                  </a:lnTo>
                  <a:lnTo>
                    <a:pt x="717" y="555"/>
                  </a:lnTo>
                  <a:lnTo>
                    <a:pt x="711" y="558"/>
                  </a:lnTo>
                  <a:lnTo>
                    <a:pt x="706" y="556"/>
                  </a:lnTo>
                  <a:lnTo>
                    <a:pt x="700" y="553"/>
                  </a:lnTo>
                  <a:lnTo>
                    <a:pt x="696" y="559"/>
                  </a:lnTo>
                  <a:lnTo>
                    <a:pt x="687" y="570"/>
                  </a:lnTo>
                  <a:lnTo>
                    <a:pt x="679" y="565"/>
                  </a:lnTo>
                  <a:lnTo>
                    <a:pt x="673" y="564"/>
                  </a:lnTo>
                  <a:lnTo>
                    <a:pt x="672" y="559"/>
                  </a:lnTo>
                  <a:lnTo>
                    <a:pt x="676" y="553"/>
                  </a:lnTo>
                  <a:lnTo>
                    <a:pt x="681" y="549"/>
                  </a:lnTo>
                  <a:lnTo>
                    <a:pt x="675" y="546"/>
                  </a:lnTo>
                  <a:lnTo>
                    <a:pt x="670" y="549"/>
                  </a:lnTo>
                  <a:lnTo>
                    <a:pt x="663" y="549"/>
                  </a:lnTo>
                  <a:lnTo>
                    <a:pt x="658" y="543"/>
                  </a:lnTo>
                  <a:lnTo>
                    <a:pt x="658" y="535"/>
                  </a:lnTo>
                  <a:lnTo>
                    <a:pt x="655" y="528"/>
                  </a:lnTo>
                  <a:lnTo>
                    <a:pt x="657" y="522"/>
                  </a:lnTo>
                  <a:lnTo>
                    <a:pt x="667" y="519"/>
                  </a:lnTo>
                  <a:lnTo>
                    <a:pt x="676" y="526"/>
                  </a:lnTo>
                  <a:lnTo>
                    <a:pt x="679" y="522"/>
                  </a:lnTo>
                  <a:lnTo>
                    <a:pt x="676" y="514"/>
                  </a:lnTo>
                  <a:lnTo>
                    <a:pt x="670" y="513"/>
                  </a:lnTo>
                  <a:lnTo>
                    <a:pt x="663" y="513"/>
                  </a:lnTo>
                  <a:lnTo>
                    <a:pt x="657" y="513"/>
                  </a:lnTo>
                  <a:lnTo>
                    <a:pt x="649" y="516"/>
                  </a:lnTo>
                  <a:lnTo>
                    <a:pt x="643" y="522"/>
                  </a:lnTo>
                  <a:lnTo>
                    <a:pt x="639" y="528"/>
                  </a:lnTo>
                  <a:lnTo>
                    <a:pt x="636" y="523"/>
                  </a:lnTo>
                  <a:lnTo>
                    <a:pt x="642" y="513"/>
                  </a:lnTo>
                  <a:lnTo>
                    <a:pt x="639" y="510"/>
                  </a:lnTo>
                  <a:lnTo>
                    <a:pt x="634" y="511"/>
                  </a:lnTo>
                  <a:lnTo>
                    <a:pt x="630" y="516"/>
                  </a:lnTo>
                  <a:lnTo>
                    <a:pt x="624" y="526"/>
                  </a:lnTo>
                  <a:lnTo>
                    <a:pt x="616" y="528"/>
                  </a:lnTo>
                  <a:lnTo>
                    <a:pt x="616" y="517"/>
                  </a:lnTo>
                  <a:lnTo>
                    <a:pt x="618" y="511"/>
                  </a:lnTo>
                  <a:lnTo>
                    <a:pt x="610" y="508"/>
                  </a:lnTo>
                  <a:lnTo>
                    <a:pt x="603" y="510"/>
                  </a:lnTo>
                  <a:lnTo>
                    <a:pt x="595" y="510"/>
                  </a:lnTo>
                  <a:lnTo>
                    <a:pt x="585" y="507"/>
                  </a:lnTo>
                  <a:lnTo>
                    <a:pt x="574" y="507"/>
                  </a:lnTo>
                  <a:lnTo>
                    <a:pt x="562" y="511"/>
                  </a:lnTo>
                  <a:lnTo>
                    <a:pt x="547" y="517"/>
                  </a:lnTo>
                  <a:lnTo>
                    <a:pt x="532" y="523"/>
                  </a:lnTo>
                  <a:lnTo>
                    <a:pt x="520" y="523"/>
                  </a:lnTo>
                  <a:lnTo>
                    <a:pt x="507" y="517"/>
                  </a:lnTo>
                  <a:lnTo>
                    <a:pt x="498" y="514"/>
                  </a:lnTo>
                  <a:lnTo>
                    <a:pt x="490" y="514"/>
                  </a:lnTo>
                  <a:lnTo>
                    <a:pt x="490" y="502"/>
                  </a:lnTo>
                  <a:lnTo>
                    <a:pt x="486" y="504"/>
                  </a:lnTo>
                  <a:lnTo>
                    <a:pt x="478" y="499"/>
                  </a:lnTo>
                  <a:lnTo>
                    <a:pt x="480" y="493"/>
                  </a:lnTo>
                  <a:lnTo>
                    <a:pt x="486" y="486"/>
                  </a:lnTo>
                  <a:lnTo>
                    <a:pt x="498" y="486"/>
                  </a:lnTo>
                  <a:lnTo>
                    <a:pt x="504" y="493"/>
                  </a:lnTo>
                  <a:lnTo>
                    <a:pt x="513" y="501"/>
                  </a:lnTo>
                  <a:lnTo>
                    <a:pt x="517" y="496"/>
                  </a:lnTo>
                  <a:lnTo>
                    <a:pt x="513" y="489"/>
                  </a:lnTo>
                  <a:lnTo>
                    <a:pt x="499" y="481"/>
                  </a:lnTo>
                  <a:lnTo>
                    <a:pt x="501" y="475"/>
                  </a:lnTo>
                  <a:lnTo>
                    <a:pt x="493" y="466"/>
                  </a:lnTo>
                  <a:lnTo>
                    <a:pt x="490" y="460"/>
                  </a:lnTo>
                  <a:lnTo>
                    <a:pt x="489" y="454"/>
                  </a:lnTo>
                  <a:lnTo>
                    <a:pt x="498" y="457"/>
                  </a:lnTo>
                  <a:lnTo>
                    <a:pt x="498" y="465"/>
                  </a:lnTo>
                  <a:lnTo>
                    <a:pt x="498" y="471"/>
                  </a:lnTo>
                  <a:lnTo>
                    <a:pt x="507" y="472"/>
                  </a:lnTo>
                  <a:lnTo>
                    <a:pt x="513" y="469"/>
                  </a:lnTo>
                  <a:lnTo>
                    <a:pt x="513" y="463"/>
                  </a:lnTo>
                  <a:lnTo>
                    <a:pt x="513" y="456"/>
                  </a:lnTo>
                  <a:lnTo>
                    <a:pt x="513" y="453"/>
                  </a:lnTo>
                  <a:lnTo>
                    <a:pt x="523" y="453"/>
                  </a:lnTo>
                  <a:lnTo>
                    <a:pt x="526" y="444"/>
                  </a:lnTo>
                  <a:lnTo>
                    <a:pt x="516" y="448"/>
                  </a:lnTo>
                  <a:lnTo>
                    <a:pt x="504" y="453"/>
                  </a:lnTo>
                  <a:lnTo>
                    <a:pt x="501" y="445"/>
                  </a:lnTo>
                  <a:lnTo>
                    <a:pt x="498" y="439"/>
                  </a:lnTo>
                  <a:lnTo>
                    <a:pt x="487" y="445"/>
                  </a:lnTo>
                  <a:lnTo>
                    <a:pt x="478" y="450"/>
                  </a:lnTo>
                  <a:lnTo>
                    <a:pt x="481" y="438"/>
                  </a:lnTo>
                  <a:lnTo>
                    <a:pt x="477" y="432"/>
                  </a:lnTo>
                  <a:lnTo>
                    <a:pt x="466" y="433"/>
                  </a:lnTo>
                  <a:lnTo>
                    <a:pt x="460" y="424"/>
                  </a:lnTo>
                  <a:lnTo>
                    <a:pt x="457" y="412"/>
                  </a:lnTo>
                  <a:lnTo>
                    <a:pt x="445" y="414"/>
                  </a:lnTo>
                  <a:lnTo>
                    <a:pt x="439" y="420"/>
                  </a:lnTo>
                  <a:lnTo>
                    <a:pt x="442" y="427"/>
                  </a:lnTo>
                  <a:lnTo>
                    <a:pt x="436" y="429"/>
                  </a:lnTo>
                  <a:lnTo>
                    <a:pt x="427" y="421"/>
                  </a:lnTo>
                  <a:lnTo>
                    <a:pt x="424" y="408"/>
                  </a:lnTo>
                  <a:lnTo>
                    <a:pt x="418" y="408"/>
                  </a:lnTo>
                  <a:lnTo>
                    <a:pt x="406" y="406"/>
                  </a:lnTo>
                  <a:lnTo>
                    <a:pt x="406" y="399"/>
                  </a:lnTo>
                  <a:lnTo>
                    <a:pt x="406" y="390"/>
                  </a:lnTo>
                  <a:lnTo>
                    <a:pt x="396" y="390"/>
                  </a:lnTo>
                  <a:lnTo>
                    <a:pt x="390" y="394"/>
                  </a:lnTo>
                  <a:lnTo>
                    <a:pt x="387" y="391"/>
                  </a:lnTo>
                  <a:lnTo>
                    <a:pt x="378" y="387"/>
                  </a:lnTo>
                  <a:lnTo>
                    <a:pt x="372" y="378"/>
                  </a:lnTo>
                  <a:lnTo>
                    <a:pt x="376" y="370"/>
                  </a:lnTo>
                  <a:lnTo>
                    <a:pt x="372" y="363"/>
                  </a:lnTo>
                  <a:lnTo>
                    <a:pt x="369" y="358"/>
                  </a:lnTo>
                  <a:lnTo>
                    <a:pt x="363" y="354"/>
                  </a:lnTo>
                  <a:lnTo>
                    <a:pt x="358" y="348"/>
                  </a:lnTo>
                  <a:lnTo>
                    <a:pt x="366" y="337"/>
                  </a:lnTo>
                  <a:lnTo>
                    <a:pt x="361" y="333"/>
                  </a:lnTo>
                  <a:lnTo>
                    <a:pt x="351" y="334"/>
                  </a:lnTo>
                  <a:lnTo>
                    <a:pt x="342" y="328"/>
                  </a:lnTo>
                  <a:lnTo>
                    <a:pt x="334" y="318"/>
                  </a:lnTo>
                  <a:lnTo>
                    <a:pt x="322" y="310"/>
                  </a:lnTo>
                  <a:lnTo>
                    <a:pt x="310" y="310"/>
                  </a:lnTo>
                  <a:lnTo>
                    <a:pt x="298" y="309"/>
                  </a:lnTo>
                  <a:lnTo>
                    <a:pt x="288" y="304"/>
                  </a:lnTo>
                  <a:lnTo>
                    <a:pt x="288" y="300"/>
                  </a:lnTo>
                  <a:lnTo>
                    <a:pt x="277" y="291"/>
                  </a:lnTo>
                  <a:lnTo>
                    <a:pt x="300" y="292"/>
                  </a:lnTo>
                  <a:lnTo>
                    <a:pt x="300" y="298"/>
                  </a:lnTo>
                  <a:lnTo>
                    <a:pt x="294" y="300"/>
                  </a:lnTo>
                  <a:lnTo>
                    <a:pt x="303" y="306"/>
                  </a:lnTo>
                  <a:lnTo>
                    <a:pt x="312" y="303"/>
                  </a:lnTo>
                  <a:lnTo>
                    <a:pt x="282" y="288"/>
                  </a:lnTo>
                  <a:lnTo>
                    <a:pt x="339" y="312"/>
                  </a:lnTo>
                  <a:lnTo>
                    <a:pt x="339" y="306"/>
                  </a:lnTo>
                  <a:close/>
                </a:path>
              </a:pathLst>
            </a:custGeom>
            <a:solidFill>
              <a:srgbClr val="FFFFD7"/>
            </a:solidFill>
            <a:ln w="12700">
              <a:solidFill>
                <a:srgbClr val="4B4B4B"/>
              </a:solidFill>
              <a:round/>
              <a:headEnd/>
              <a:tailEnd/>
            </a:ln>
          </p:spPr>
          <p:txBody>
            <a:bodyPr/>
            <a:lstStyle/>
            <a:p>
              <a:endParaRPr lang="en-US"/>
            </a:p>
          </p:txBody>
        </p:sp>
        <p:sp>
          <p:nvSpPr>
            <p:cNvPr id="24748" name="Freeform 141"/>
            <p:cNvSpPr>
              <a:spLocks/>
            </p:cNvSpPr>
            <p:nvPr/>
          </p:nvSpPr>
          <p:spPr bwMode="auto">
            <a:xfrm>
              <a:off x="3876" y="3971"/>
              <a:ext cx="93" cy="61"/>
            </a:xfrm>
            <a:custGeom>
              <a:avLst/>
              <a:gdLst>
                <a:gd name="T0" fmla="*/ 1514455663 w 96"/>
                <a:gd name="T1" fmla="*/ 1067848006 h 65"/>
                <a:gd name="T2" fmla="*/ 1514455663 w 96"/>
                <a:gd name="T3" fmla="*/ 1067848006 h 65"/>
                <a:gd name="T4" fmla="*/ 0 w 96"/>
                <a:gd name="T5" fmla="*/ 1067848006 h 65"/>
                <a:gd name="T6" fmla="*/ 1514455663 w 96"/>
                <a:gd name="T7" fmla="*/ 1067848006 h 65"/>
                <a:gd name="T8" fmla="*/ 1514455663 w 96"/>
                <a:gd name="T9" fmla="*/ 1067848006 h 65"/>
                <a:gd name="T10" fmla="*/ 1514455663 w 96"/>
                <a:gd name="T11" fmla="*/ 1067848006 h 65"/>
                <a:gd name="T12" fmla="*/ 1514455663 w 96"/>
                <a:gd name="T13" fmla="*/ 1067848006 h 65"/>
                <a:gd name="T14" fmla="*/ 1514455663 w 96"/>
                <a:gd name="T15" fmla="*/ 1067848006 h 65"/>
                <a:gd name="T16" fmla="*/ 1514455663 w 96"/>
                <a:gd name="T17" fmla="*/ 0 h 65"/>
                <a:gd name="T18" fmla="*/ 1514455663 w 96"/>
                <a:gd name="T19" fmla="*/ 1067848006 h 65"/>
                <a:gd name="T20" fmla="*/ 1514455663 w 96"/>
                <a:gd name="T21" fmla="*/ 1067848006 h 65"/>
                <a:gd name="T22" fmla="*/ 1514455663 w 96"/>
                <a:gd name="T23" fmla="*/ 1067848006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65"/>
                <a:gd name="T38" fmla="*/ 96 w 96"/>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65">
                  <a:moveTo>
                    <a:pt x="15" y="65"/>
                  </a:moveTo>
                  <a:lnTo>
                    <a:pt x="1" y="60"/>
                  </a:lnTo>
                  <a:lnTo>
                    <a:pt x="0" y="54"/>
                  </a:lnTo>
                  <a:lnTo>
                    <a:pt x="27" y="41"/>
                  </a:lnTo>
                  <a:lnTo>
                    <a:pt x="43" y="27"/>
                  </a:lnTo>
                  <a:lnTo>
                    <a:pt x="66" y="18"/>
                  </a:lnTo>
                  <a:lnTo>
                    <a:pt x="61" y="9"/>
                  </a:lnTo>
                  <a:lnTo>
                    <a:pt x="79" y="2"/>
                  </a:lnTo>
                  <a:lnTo>
                    <a:pt x="96" y="0"/>
                  </a:lnTo>
                  <a:lnTo>
                    <a:pt x="93" y="14"/>
                  </a:lnTo>
                  <a:lnTo>
                    <a:pt x="49" y="38"/>
                  </a:lnTo>
                  <a:lnTo>
                    <a:pt x="15" y="65"/>
                  </a:lnTo>
                  <a:close/>
                </a:path>
              </a:pathLst>
            </a:custGeom>
            <a:solidFill>
              <a:srgbClr val="FFFFD7"/>
            </a:solidFill>
            <a:ln w="28575">
              <a:solidFill>
                <a:srgbClr val="A50021"/>
              </a:solidFill>
              <a:round/>
              <a:headEnd/>
              <a:tailEnd/>
            </a:ln>
          </p:spPr>
          <p:txBody>
            <a:bodyPr/>
            <a:lstStyle/>
            <a:p>
              <a:endParaRPr lang="en-US"/>
            </a:p>
          </p:txBody>
        </p:sp>
        <p:sp>
          <p:nvSpPr>
            <p:cNvPr id="24749" name="Freeform 142"/>
            <p:cNvSpPr>
              <a:spLocks/>
            </p:cNvSpPr>
            <p:nvPr/>
          </p:nvSpPr>
          <p:spPr bwMode="auto">
            <a:xfrm>
              <a:off x="3892" y="3197"/>
              <a:ext cx="609" cy="372"/>
            </a:xfrm>
            <a:custGeom>
              <a:avLst/>
              <a:gdLst>
                <a:gd name="T0" fmla="*/ 1505084735 w 629"/>
                <a:gd name="T1" fmla="*/ 1079577034 h 396"/>
                <a:gd name="T2" fmla="*/ 1505084735 w 629"/>
                <a:gd name="T3" fmla="*/ 1079577034 h 396"/>
                <a:gd name="T4" fmla="*/ 1505084735 w 629"/>
                <a:gd name="T5" fmla="*/ 1079577034 h 396"/>
                <a:gd name="T6" fmla="*/ 1505084735 w 629"/>
                <a:gd name="T7" fmla="*/ 1079577034 h 396"/>
                <a:gd name="T8" fmla="*/ 1505084735 w 629"/>
                <a:gd name="T9" fmla="*/ 1079577034 h 396"/>
                <a:gd name="T10" fmla="*/ 1505084735 w 629"/>
                <a:gd name="T11" fmla="*/ 1079577034 h 396"/>
                <a:gd name="T12" fmla="*/ 1505084735 w 629"/>
                <a:gd name="T13" fmla="*/ 1079577034 h 396"/>
                <a:gd name="T14" fmla="*/ 1505084735 w 629"/>
                <a:gd name="T15" fmla="*/ 1079577034 h 396"/>
                <a:gd name="T16" fmla="*/ 1505084735 w 629"/>
                <a:gd name="T17" fmla="*/ 1079577034 h 396"/>
                <a:gd name="T18" fmla="*/ 1505084735 w 629"/>
                <a:gd name="T19" fmla="*/ 1079577034 h 396"/>
                <a:gd name="T20" fmla="*/ 1505084735 w 629"/>
                <a:gd name="T21" fmla="*/ 1079577034 h 396"/>
                <a:gd name="T22" fmla="*/ 1505084735 w 629"/>
                <a:gd name="T23" fmla="*/ 1079577034 h 396"/>
                <a:gd name="T24" fmla="*/ 1505084735 w 629"/>
                <a:gd name="T25" fmla="*/ 1079577034 h 396"/>
                <a:gd name="T26" fmla="*/ 1505084735 w 629"/>
                <a:gd name="T27" fmla="*/ 1079577034 h 396"/>
                <a:gd name="T28" fmla="*/ 1505084735 w 629"/>
                <a:gd name="T29" fmla="*/ 1079577034 h 396"/>
                <a:gd name="T30" fmla="*/ 1505084735 w 629"/>
                <a:gd name="T31" fmla="*/ 1079577034 h 396"/>
                <a:gd name="T32" fmla="*/ 1505084735 w 629"/>
                <a:gd name="T33" fmla="*/ 1079577034 h 396"/>
                <a:gd name="T34" fmla="*/ 1505084735 w 629"/>
                <a:gd name="T35" fmla="*/ 1079577034 h 396"/>
                <a:gd name="T36" fmla="*/ 1505084735 w 629"/>
                <a:gd name="T37" fmla="*/ 1079577034 h 396"/>
                <a:gd name="T38" fmla="*/ 1505084735 w 629"/>
                <a:gd name="T39" fmla="*/ 1079577034 h 396"/>
                <a:gd name="T40" fmla="*/ 1505084735 w 629"/>
                <a:gd name="T41" fmla="*/ 1079577034 h 396"/>
                <a:gd name="T42" fmla="*/ 1505084735 w 629"/>
                <a:gd name="T43" fmla="*/ 1079577034 h 396"/>
                <a:gd name="T44" fmla="*/ 1505084735 w 629"/>
                <a:gd name="T45" fmla="*/ 1079577034 h 396"/>
                <a:gd name="T46" fmla="*/ 1505084735 w 629"/>
                <a:gd name="T47" fmla="*/ 1079577034 h 396"/>
                <a:gd name="T48" fmla="*/ 1505084735 w 629"/>
                <a:gd name="T49" fmla="*/ 1079577034 h 396"/>
                <a:gd name="T50" fmla="*/ 1505084735 w 629"/>
                <a:gd name="T51" fmla="*/ 1079577034 h 396"/>
                <a:gd name="T52" fmla="*/ 1505084735 w 629"/>
                <a:gd name="T53" fmla="*/ 1079577034 h 396"/>
                <a:gd name="T54" fmla="*/ 1505084735 w 629"/>
                <a:gd name="T55" fmla="*/ 1079577034 h 396"/>
                <a:gd name="T56" fmla="*/ 1505084735 w 629"/>
                <a:gd name="T57" fmla="*/ 1079577034 h 396"/>
                <a:gd name="T58" fmla="*/ 1505084735 w 629"/>
                <a:gd name="T59" fmla="*/ 1079577034 h 396"/>
                <a:gd name="T60" fmla="*/ 1505084735 w 629"/>
                <a:gd name="T61" fmla="*/ 1079577034 h 396"/>
                <a:gd name="T62" fmla="*/ 1505084735 w 629"/>
                <a:gd name="T63" fmla="*/ 1079577034 h 396"/>
                <a:gd name="T64" fmla="*/ 1505084735 w 629"/>
                <a:gd name="T65" fmla="*/ 1079577034 h 396"/>
                <a:gd name="T66" fmla="*/ 1505084735 w 629"/>
                <a:gd name="T67" fmla="*/ 1079577034 h 396"/>
                <a:gd name="T68" fmla="*/ 1505084735 w 629"/>
                <a:gd name="T69" fmla="*/ 1079577034 h 396"/>
                <a:gd name="T70" fmla="*/ 1505084735 w 629"/>
                <a:gd name="T71" fmla="*/ 1079577034 h 396"/>
                <a:gd name="T72" fmla="*/ 1505084735 w 629"/>
                <a:gd name="T73" fmla="*/ 1079577034 h 396"/>
                <a:gd name="T74" fmla="*/ 1505084735 w 629"/>
                <a:gd name="T75" fmla="*/ 1079577034 h 396"/>
                <a:gd name="T76" fmla="*/ 1505084735 w 629"/>
                <a:gd name="T77" fmla="*/ 1079577034 h 396"/>
                <a:gd name="T78" fmla="*/ 1505084735 w 629"/>
                <a:gd name="T79" fmla="*/ 1079577034 h 396"/>
                <a:gd name="T80" fmla="*/ 1505084735 w 629"/>
                <a:gd name="T81" fmla="*/ 1079577034 h 396"/>
                <a:gd name="T82" fmla="*/ 1505084735 w 629"/>
                <a:gd name="T83" fmla="*/ 1079577034 h 396"/>
                <a:gd name="T84" fmla="*/ 1505084735 w 629"/>
                <a:gd name="T85" fmla="*/ 1079577034 h 396"/>
                <a:gd name="T86" fmla="*/ 1505084735 w 629"/>
                <a:gd name="T87" fmla="*/ 1079577034 h 396"/>
                <a:gd name="T88" fmla="*/ 1505084735 w 629"/>
                <a:gd name="T89" fmla="*/ 1079577034 h 396"/>
                <a:gd name="T90" fmla="*/ 1505084735 w 629"/>
                <a:gd name="T91" fmla="*/ 1079577034 h 396"/>
                <a:gd name="T92" fmla="*/ 1505084735 w 629"/>
                <a:gd name="T93" fmla="*/ 1079577034 h 396"/>
                <a:gd name="T94" fmla="*/ 1505084735 w 629"/>
                <a:gd name="T95" fmla="*/ 1079577034 h 396"/>
                <a:gd name="T96" fmla="*/ 1505084735 w 629"/>
                <a:gd name="T97" fmla="*/ 1079577034 h 396"/>
                <a:gd name="T98" fmla="*/ 1505084735 w 629"/>
                <a:gd name="T99" fmla="*/ 1079577034 h 396"/>
                <a:gd name="T100" fmla="*/ 1505084735 w 629"/>
                <a:gd name="T101" fmla="*/ 1079577034 h 396"/>
                <a:gd name="T102" fmla="*/ 1505084735 w 629"/>
                <a:gd name="T103" fmla="*/ 1079577034 h 396"/>
                <a:gd name="T104" fmla="*/ 1505084735 w 629"/>
                <a:gd name="T105" fmla="*/ 1079577034 h 396"/>
                <a:gd name="T106" fmla="*/ 1505084735 w 629"/>
                <a:gd name="T107" fmla="*/ 1079577034 h 3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9"/>
                <a:gd name="T163" fmla="*/ 0 h 396"/>
                <a:gd name="T164" fmla="*/ 629 w 629"/>
                <a:gd name="T165" fmla="*/ 396 h 3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9" h="396">
                  <a:moveTo>
                    <a:pt x="167" y="127"/>
                  </a:moveTo>
                  <a:lnTo>
                    <a:pt x="180" y="139"/>
                  </a:lnTo>
                  <a:lnTo>
                    <a:pt x="206" y="139"/>
                  </a:lnTo>
                  <a:lnTo>
                    <a:pt x="222" y="135"/>
                  </a:lnTo>
                  <a:lnTo>
                    <a:pt x="234" y="127"/>
                  </a:lnTo>
                  <a:lnTo>
                    <a:pt x="245" y="127"/>
                  </a:lnTo>
                  <a:lnTo>
                    <a:pt x="254" y="123"/>
                  </a:lnTo>
                  <a:lnTo>
                    <a:pt x="263" y="117"/>
                  </a:lnTo>
                  <a:lnTo>
                    <a:pt x="269" y="117"/>
                  </a:lnTo>
                  <a:lnTo>
                    <a:pt x="278" y="120"/>
                  </a:lnTo>
                  <a:lnTo>
                    <a:pt x="279" y="129"/>
                  </a:lnTo>
                  <a:lnTo>
                    <a:pt x="272" y="135"/>
                  </a:lnTo>
                  <a:lnTo>
                    <a:pt x="260" y="138"/>
                  </a:lnTo>
                  <a:lnTo>
                    <a:pt x="255" y="141"/>
                  </a:lnTo>
                  <a:lnTo>
                    <a:pt x="254" y="160"/>
                  </a:lnTo>
                  <a:lnTo>
                    <a:pt x="261" y="168"/>
                  </a:lnTo>
                  <a:lnTo>
                    <a:pt x="269" y="178"/>
                  </a:lnTo>
                  <a:lnTo>
                    <a:pt x="279" y="180"/>
                  </a:lnTo>
                  <a:lnTo>
                    <a:pt x="287" y="196"/>
                  </a:lnTo>
                  <a:lnTo>
                    <a:pt x="293" y="199"/>
                  </a:lnTo>
                  <a:lnTo>
                    <a:pt x="306" y="205"/>
                  </a:lnTo>
                  <a:lnTo>
                    <a:pt x="333" y="208"/>
                  </a:lnTo>
                  <a:lnTo>
                    <a:pt x="359" y="205"/>
                  </a:lnTo>
                  <a:lnTo>
                    <a:pt x="383" y="196"/>
                  </a:lnTo>
                  <a:lnTo>
                    <a:pt x="396" y="186"/>
                  </a:lnTo>
                  <a:lnTo>
                    <a:pt x="393" y="160"/>
                  </a:lnTo>
                  <a:lnTo>
                    <a:pt x="393" y="150"/>
                  </a:lnTo>
                  <a:lnTo>
                    <a:pt x="402" y="142"/>
                  </a:lnTo>
                  <a:lnTo>
                    <a:pt x="399" y="121"/>
                  </a:lnTo>
                  <a:lnTo>
                    <a:pt x="407" y="108"/>
                  </a:lnTo>
                  <a:lnTo>
                    <a:pt x="408" y="91"/>
                  </a:lnTo>
                  <a:lnTo>
                    <a:pt x="408" y="84"/>
                  </a:lnTo>
                  <a:lnTo>
                    <a:pt x="402" y="78"/>
                  </a:lnTo>
                  <a:lnTo>
                    <a:pt x="404" y="72"/>
                  </a:lnTo>
                  <a:lnTo>
                    <a:pt x="413" y="72"/>
                  </a:lnTo>
                  <a:lnTo>
                    <a:pt x="428" y="61"/>
                  </a:lnTo>
                  <a:lnTo>
                    <a:pt x="438" y="52"/>
                  </a:lnTo>
                  <a:lnTo>
                    <a:pt x="455" y="45"/>
                  </a:lnTo>
                  <a:lnTo>
                    <a:pt x="464" y="40"/>
                  </a:lnTo>
                  <a:lnTo>
                    <a:pt x="474" y="33"/>
                  </a:lnTo>
                  <a:lnTo>
                    <a:pt x="479" y="43"/>
                  </a:lnTo>
                  <a:lnTo>
                    <a:pt x="489" y="37"/>
                  </a:lnTo>
                  <a:lnTo>
                    <a:pt x="501" y="40"/>
                  </a:lnTo>
                  <a:lnTo>
                    <a:pt x="513" y="34"/>
                  </a:lnTo>
                  <a:lnTo>
                    <a:pt x="506" y="24"/>
                  </a:lnTo>
                  <a:lnTo>
                    <a:pt x="513" y="12"/>
                  </a:lnTo>
                  <a:lnTo>
                    <a:pt x="521" y="0"/>
                  </a:lnTo>
                  <a:lnTo>
                    <a:pt x="536" y="7"/>
                  </a:lnTo>
                  <a:lnTo>
                    <a:pt x="530" y="19"/>
                  </a:lnTo>
                  <a:lnTo>
                    <a:pt x="534" y="24"/>
                  </a:lnTo>
                  <a:lnTo>
                    <a:pt x="545" y="25"/>
                  </a:lnTo>
                  <a:lnTo>
                    <a:pt x="542" y="33"/>
                  </a:lnTo>
                  <a:lnTo>
                    <a:pt x="533" y="34"/>
                  </a:lnTo>
                  <a:lnTo>
                    <a:pt x="527" y="42"/>
                  </a:lnTo>
                  <a:lnTo>
                    <a:pt x="518" y="39"/>
                  </a:lnTo>
                  <a:lnTo>
                    <a:pt x="521" y="46"/>
                  </a:lnTo>
                  <a:lnTo>
                    <a:pt x="515" y="54"/>
                  </a:lnTo>
                  <a:lnTo>
                    <a:pt x="513" y="64"/>
                  </a:lnTo>
                  <a:lnTo>
                    <a:pt x="500" y="67"/>
                  </a:lnTo>
                  <a:lnTo>
                    <a:pt x="494" y="60"/>
                  </a:lnTo>
                  <a:lnTo>
                    <a:pt x="485" y="51"/>
                  </a:lnTo>
                  <a:lnTo>
                    <a:pt x="476" y="55"/>
                  </a:lnTo>
                  <a:lnTo>
                    <a:pt x="471" y="60"/>
                  </a:lnTo>
                  <a:lnTo>
                    <a:pt x="467" y="70"/>
                  </a:lnTo>
                  <a:lnTo>
                    <a:pt x="476" y="70"/>
                  </a:lnTo>
                  <a:lnTo>
                    <a:pt x="480" y="72"/>
                  </a:lnTo>
                  <a:lnTo>
                    <a:pt x="483" y="78"/>
                  </a:lnTo>
                  <a:lnTo>
                    <a:pt x="492" y="79"/>
                  </a:lnTo>
                  <a:lnTo>
                    <a:pt x="503" y="73"/>
                  </a:lnTo>
                  <a:lnTo>
                    <a:pt x="515" y="73"/>
                  </a:lnTo>
                  <a:lnTo>
                    <a:pt x="527" y="72"/>
                  </a:lnTo>
                  <a:lnTo>
                    <a:pt x="534" y="79"/>
                  </a:lnTo>
                  <a:lnTo>
                    <a:pt x="525" y="85"/>
                  </a:lnTo>
                  <a:lnTo>
                    <a:pt x="516" y="85"/>
                  </a:lnTo>
                  <a:lnTo>
                    <a:pt x="503" y="81"/>
                  </a:lnTo>
                  <a:lnTo>
                    <a:pt x="497" y="85"/>
                  </a:lnTo>
                  <a:lnTo>
                    <a:pt x="501" y="91"/>
                  </a:lnTo>
                  <a:lnTo>
                    <a:pt x="507" y="99"/>
                  </a:lnTo>
                  <a:lnTo>
                    <a:pt x="507" y="103"/>
                  </a:lnTo>
                  <a:lnTo>
                    <a:pt x="498" y="108"/>
                  </a:lnTo>
                  <a:lnTo>
                    <a:pt x="507" y="108"/>
                  </a:lnTo>
                  <a:lnTo>
                    <a:pt x="516" y="94"/>
                  </a:lnTo>
                  <a:lnTo>
                    <a:pt x="516" y="99"/>
                  </a:lnTo>
                  <a:lnTo>
                    <a:pt x="518" y="108"/>
                  </a:lnTo>
                  <a:lnTo>
                    <a:pt x="524" y="109"/>
                  </a:lnTo>
                  <a:lnTo>
                    <a:pt x="533" y="100"/>
                  </a:lnTo>
                  <a:lnTo>
                    <a:pt x="536" y="93"/>
                  </a:lnTo>
                  <a:lnTo>
                    <a:pt x="542" y="93"/>
                  </a:lnTo>
                  <a:lnTo>
                    <a:pt x="545" y="102"/>
                  </a:lnTo>
                  <a:lnTo>
                    <a:pt x="536" y="109"/>
                  </a:lnTo>
                  <a:lnTo>
                    <a:pt x="539" y="117"/>
                  </a:lnTo>
                  <a:lnTo>
                    <a:pt x="546" y="117"/>
                  </a:lnTo>
                  <a:lnTo>
                    <a:pt x="552" y="105"/>
                  </a:lnTo>
                  <a:lnTo>
                    <a:pt x="558" y="100"/>
                  </a:lnTo>
                  <a:lnTo>
                    <a:pt x="560" y="112"/>
                  </a:lnTo>
                  <a:lnTo>
                    <a:pt x="563" y="124"/>
                  </a:lnTo>
                  <a:lnTo>
                    <a:pt x="551" y="123"/>
                  </a:lnTo>
                  <a:lnTo>
                    <a:pt x="545" y="130"/>
                  </a:lnTo>
                  <a:lnTo>
                    <a:pt x="539" y="136"/>
                  </a:lnTo>
                  <a:lnTo>
                    <a:pt x="527" y="132"/>
                  </a:lnTo>
                  <a:lnTo>
                    <a:pt x="521" y="136"/>
                  </a:lnTo>
                  <a:lnTo>
                    <a:pt x="531" y="139"/>
                  </a:lnTo>
                  <a:lnTo>
                    <a:pt x="530" y="147"/>
                  </a:lnTo>
                  <a:lnTo>
                    <a:pt x="536" y="153"/>
                  </a:lnTo>
                  <a:lnTo>
                    <a:pt x="543" y="154"/>
                  </a:lnTo>
                  <a:lnTo>
                    <a:pt x="537" y="160"/>
                  </a:lnTo>
                  <a:lnTo>
                    <a:pt x="548" y="168"/>
                  </a:lnTo>
                  <a:lnTo>
                    <a:pt x="539" y="172"/>
                  </a:lnTo>
                  <a:lnTo>
                    <a:pt x="531" y="177"/>
                  </a:lnTo>
                  <a:lnTo>
                    <a:pt x="530" y="189"/>
                  </a:lnTo>
                  <a:lnTo>
                    <a:pt x="537" y="195"/>
                  </a:lnTo>
                  <a:lnTo>
                    <a:pt x="543" y="202"/>
                  </a:lnTo>
                  <a:lnTo>
                    <a:pt x="551" y="208"/>
                  </a:lnTo>
                  <a:lnTo>
                    <a:pt x="545" y="214"/>
                  </a:lnTo>
                  <a:lnTo>
                    <a:pt x="533" y="208"/>
                  </a:lnTo>
                  <a:lnTo>
                    <a:pt x="536" y="222"/>
                  </a:lnTo>
                  <a:lnTo>
                    <a:pt x="546" y="229"/>
                  </a:lnTo>
                  <a:lnTo>
                    <a:pt x="552" y="232"/>
                  </a:lnTo>
                  <a:lnTo>
                    <a:pt x="561" y="237"/>
                  </a:lnTo>
                  <a:lnTo>
                    <a:pt x="570" y="232"/>
                  </a:lnTo>
                  <a:lnTo>
                    <a:pt x="569" y="222"/>
                  </a:lnTo>
                  <a:lnTo>
                    <a:pt x="579" y="210"/>
                  </a:lnTo>
                  <a:lnTo>
                    <a:pt x="560" y="208"/>
                  </a:lnTo>
                  <a:lnTo>
                    <a:pt x="557" y="201"/>
                  </a:lnTo>
                  <a:lnTo>
                    <a:pt x="558" y="190"/>
                  </a:lnTo>
                  <a:lnTo>
                    <a:pt x="567" y="192"/>
                  </a:lnTo>
                  <a:lnTo>
                    <a:pt x="575" y="198"/>
                  </a:lnTo>
                  <a:lnTo>
                    <a:pt x="584" y="199"/>
                  </a:lnTo>
                  <a:lnTo>
                    <a:pt x="590" y="196"/>
                  </a:lnTo>
                  <a:lnTo>
                    <a:pt x="590" y="189"/>
                  </a:lnTo>
                  <a:lnTo>
                    <a:pt x="587" y="178"/>
                  </a:lnTo>
                  <a:lnTo>
                    <a:pt x="596" y="172"/>
                  </a:lnTo>
                  <a:lnTo>
                    <a:pt x="606" y="175"/>
                  </a:lnTo>
                  <a:lnTo>
                    <a:pt x="612" y="190"/>
                  </a:lnTo>
                  <a:lnTo>
                    <a:pt x="617" y="192"/>
                  </a:lnTo>
                  <a:lnTo>
                    <a:pt x="588" y="210"/>
                  </a:lnTo>
                  <a:lnTo>
                    <a:pt x="597" y="213"/>
                  </a:lnTo>
                  <a:lnTo>
                    <a:pt x="609" y="204"/>
                  </a:lnTo>
                  <a:lnTo>
                    <a:pt x="618" y="207"/>
                  </a:lnTo>
                  <a:lnTo>
                    <a:pt x="611" y="220"/>
                  </a:lnTo>
                  <a:lnTo>
                    <a:pt x="602" y="228"/>
                  </a:lnTo>
                  <a:lnTo>
                    <a:pt x="587" y="229"/>
                  </a:lnTo>
                  <a:lnTo>
                    <a:pt x="587" y="240"/>
                  </a:lnTo>
                  <a:lnTo>
                    <a:pt x="570" y="238"/>
                  </a:lnTo>
                  <a:lnTo>
                    <a:pt x="557" y="244"/>
                  </a:lnTo>
                  <a:lnTo>
                    <a:pt x="584" y="258"/>
                  </a:lnTo>
                  <a:lnTo>
                    <a:pt x="591" y="261"/>
                  </a:lnTo>
                  <a:lnTo>
                    <a:pt x="600" y="261"/>
                  </a:lnTo>
                  <a:lnTo>
                    <a:pt x="608" y="268"/>
                  </a:lnTo>
                  <a:lnTo>
                    <a:pt x="615" y="279"/>
                  </a:lnTo>
                  <a:lnTo>
                    <a:pt x="629" y="282"/>
                  </a:lnTo>
                  <a:lnTo>
                    <a:pt x="617" y="288"/>
                  </a:lnTo>
                  <a:lnTo>
                    <a:pt x="611" y="295"/>
                  </a:lnTo>
                  <a:lnTo>
                    <a:pt x="603" y="289"/>
                  </a:lnTo>
                  <a:lnTo>
                    <a:pt x="597" y="279"/>
                  </a:lnTo>
                  <a:lnTo>
                    <a:pt x="584" y="279"/>
                  </a:lnTo>
                  <a:lnTo>
                    <a:pt x="573" y="291"/>
                  </a:lnTo>
                  <a:lnTo>
                    <a:pt x="570" y="310"/>
                  </a:lnTo>
                  <a:lnTo>
                    <a:pt x="560" y="321"/>
                  </a:lnTo>
                  <a:lnTo>
                    <a:pt x="558" y="310"/>
                  </a:lnTo>
                  <a:lnTo>
                    <a:pt x="557" y="295"/>
                  </a:lnTo>
                  <a:lnTo>
                    <a:pt x="563" y="285"/>
                  </a:lnTo>
                  <a:lnTo>
                    <a:pt x="557" y="279"/>
                  </a:lnTo>
                  <a:lnTo>
                    <a:pt x="552" y="286"/>
                  </a:lnTo>
                  <a:lnTo>
                    <a:pt x="545" y="289"/>
                  </a:lnTo>
                  <a:lnTo>
                    <a:pt x="539" y="286"/>
                  </a:lnTo>
                  <a:lnTo>
                    <a:pt x="537" y="279"/>
                  </a:lnTo>
                  <a:lnTo>
                    <a:pt x="542" y="271"/>
                  </a:lnTo>
                  <a:lnTo>
                    <a:pt x="533" y="274"/>
                  </a:lnTo>
                  <a:lnTo>
                    <a:pt x="524" y="261"/>
                  </a:lnTo>
                  <a:lnTo>
                    <a:pt x="516" y="258"/>
                  </a:lnTo>
                  <a:lnTo>
                    <a:pt x="513" y="244"/>
                  </a:lnTo>
                  <a:lnTo>
                    <a:pt x="504" y="244"/>
                  </a:lnTo>
                  <a:lnTo>
                    <a:pt x="495" y="247"/>
                  </a:lnTo>
                  <a:lnTo>
                    <a:pt x="485" y="243"/>
                  </a:lnTo>
                  <a:lnTo>
                    <a:pt x="477" y="244"/>
                  </a:lnTo>
                  <a:lnTo>
                    <a:pt x="473" y="250"/>
                  </a:lnTo>
                  <a:lnTo>
                    <a:pt x="471" y="244"/>
                  </a:lnTo>
                  <a:lnTo>
                    <a:pt x="461" y="231"/>
                  </a:lnTo>
                  <a:lnTo>
                    <a:pt x="461" y="241"/>
                  </a:lnTo>
                  <a:lnTo>
                    <a:pt x="461" y="250"/>
                  </a:lnTo>
                  <a:lnTo>
                    <a:pt x="455" y="252"/>
                  </a:lnTo>
                  <a:lnTo>
                    <a:pt x="456" y="256"/>
                  </a:lnTo>
                  <a:lnTo>
                    <a:pt x="447" y="261"/>
                  </a:lnTo>
                  <a:lnTo>
                    <a:pt x="440" y="262"/>
                  </a:lnTo>
                  <a:lnTo>
                    <a:pt x="449" y="264"/>
                  </a:lnTo>
                  <a:lnTo>
                    <a:pt x="459" y="259"/>
                  </a:lnTo>
                  <a:lnTo>
                    <a:pt x="465" y="259"/>
                  </a:lnTo>
                  <a:lnTo>
                    <a:pt x="479" y="255"/>
                  </a:lnTo>
                  <a:lnTo>
                    <a:pt x="474" y="261"/>
                  </a:lnTo>
                  <a:lnTo>
                    <a:pt x="480" y="249"/>
                  </a:lnTo>
                  <a:lnTo>
                    <a:pt x="486" y="247"/>
                  </a:lnTo>
                  <a:lnTo>
                    <a:pt x="492" y="255"/>
                  </a:lnTo>
                  <a:lnTo>
                    <a:pt x="503" y="256"/>
                  </a:lnTo>
                  <a:lnTo>
                    <a:pt x="513" y="259"/>
                  </a:lnTo>
                  <a:lnTo>
                    <a:pt x="512" y="264"/>
                  </a:lnTo>
                  <a:lnTo>
                    <a:pt x="510" y="265"/>
                  </a:lnTo>
                  <a:lnTo>
                    <a:pt x="507" y="270"/>
                  </a:lnTo>
                  <a:lnTo>
                    <a:pt x="507" y="277"/>
                  </a:lnTo>
                  <a:lnTo>
                    <a:pt x="515" y="285"/>
                  </a:lnTo>
                  <a:lnTo>
                    <a:pt x="525" y="283"/>
                  </a:lnTo>
                  <a:lnTo>
                    <a:pt x="530" y="297"/>
                  </a:lnTo>
                  <a:lnTo>
                    <a:pt x="542" y="310"/>
                  </a:lnTo>
                  <a:lnTo>
                    <a:pt x="545" y="324"/>
                  </a:lnTo>
                  <a:lnTo>
                    <a:pt x="558" y="339"/>
                  </a:lnTo>
                  <a:lnTo>
                    <a:pt x="551" y="339"/>
                  </a:lnTo>
                  <a:lnTo>
                    <a:pt x="533" y="327"/>
                  </a:lnTo>
                  <a:lnTo>
                    <a:pt x="533" y="312"/>
                  </a:lnTo>
                  <a:lnTo>
                    <a:pt x="521" y="306"/>
                  </a:lnTo>
                  <a:lnTo>
                    <a:pt x="509" y="301"/>
                  </a:lnTo>
                  <a:lnTo>
                    <a:pt x="506" y="298"/>
                  </a:lnTo>
                  <a:lnTo>
                    <a:pt x="504" y="315"/>
                  </a:lnTo>
                  <a:lnTo>
                    <a:pt x="513" y="321"/>
                  </a:lnTo>
                  <a:lnTo>
                    <a:pt x="512" y="330"/>
                  </a:lnTo>
                  <a:lnTo>
                    <a:pt x="504" y="333"/>
                  </a:lnTo>
                  <a:lnTo>
                    <a:pt x="491" y="331"/>
                  </a:lnTo>
                  <a:lnTo>
                    <a:pt x="491" y="318"/>
                  </a:lnTo>
                  <a:lnTo>
                    <a:pt x="488" y="301"/>
                  </a:lnTo>
                  <a:lnTo>
                    <a:pt x="486" y="289"/>
                  </a:lnTo>
                  <a:lnTo>
                    <a:pt x="485" y="280"/>
                  </a:lnTo>
                  <a:lnTo>
                    <a:pt x="476" y="277"/>
                  </a:lnTo>
                  <a:lnTo>
                    <a:pt x="477" y="292"/>
                  </a:lnTo>
                  <a:lnTo>
                    <a:pt x="473" y="298"/>
                  </a:lnTo>
                  <a:lnTo>
                    <a:pt x="471" y="304"/>
                  </a:lnTo>
                  <a:lnTo>
                    <a:pt x="464" y="304"/>
                  </a:lnTo>
                  <a:lnTo>
                    <a:pt x="459" y="312"/>
                  </a:lnTo>
                  <a:lnTo>
                    <a:pt x="456" y="313"/>
                  </a:lnTo>
                  <a:lnTo>
                    <a:pt x="449" y="313"/>
                  </a:lnTo>
                  <a:lnTo>
                    <a:pt x="455" y="328"/>
                  </a:lnTo>
                  <a:lnTo>
                    <a:pt x="447" y="328"/>
                  </a:lnTo>
                  <a:lnTo>
                    <a:pt x="441" y="328"/>
                  </a:lnTo>
                  <a:lnTo>
                    <a:pt x="438" y="330"/>
                  </a:lnTo>
                  <a:lnTo>
                    <a:pt x="431" y="334"/>
                  </a:lnTo>
                  <a:lnTo>
                    <a:pt x="429" y="331"/>
                  </a:lnTo>
                  <a:lnTo>
                    <a:pt x="422" y="328"/>
                  </a:lnTo>
                  <a:lnTo>
                    <a:pt x="420" y="325"/>
                  </a:lnTo>
                  <a:lnTo>
                    <a:pt x="416" y="316"/>
                  </a:lnTo>
                  <a:lnTo>
                    <a:pt x="405" y="319"/>
                  </a:lnTo>
                  <a:lnTo>
                    <a:pt x="399" y="324"/>
                  </a:lnTo>
                  <a:lnTo>
                    <a:pt x="390" y="333"/>
                  </a:lnTo>
                  <a:lnTo>
                    <a:pt x="384" y="339"/>
                  </a:lnTo>
                  <a:lnTo>
                    <a:pt x="383" y="333"/>
                  </a:lnTo>
                  <a:lnTo>
                    <a:pt x="380" y="325"/>
                  </a:lnTo>
                  <a:lnTo>
                    <a:pt x="375" y="324"/>
                  </a:lnTo>
                  <a:lnTo>
                    <a:pt x="368" y="321"/>
                  </a:lnTo>
                  <a:lnTo>
                    <a:pt x="362" y="319"/>
                  </a:lnTo>
                  <a:lnTo>
                    <a:pt x="366" y="315"/>
                  </a:lnTo>
                  <a:lnTo>
                    <a:pt x="377" y="312"/>
                  </a:lnTo>
                  <a:lnTo>
                    <a:pt x="375" y="304"/>
                  </a:lnTo>
                  <a:lnTo>
                    <a:pt x="366" y="304"/>
                  </a:lnTo>
                  <a:lnTo>
                    <a:pt x="363" y="307"/>
                  </a:lnTo>
                  <a:lnTo>
                    <a:pt x="354" y="315"/>
                  </a:lnTo>
                  <a:lnTo>
                    <a:pt x="348" y="318"/>
                  </a:lnTo>
                  <a:lnTo>
                    <a:pt x="345" y="321"/>
                  </a:lnTo>
                  <a:lnTo>
                    <a:pt x="345" y="334"/>
                  </a:lnTo>
                  <a:lnTo>
                    <a:pt x="350" y="345"/>
                  </a:lnTo>
                  <a:lnTo>
                    <a:pt x="350" y="355"/>
                  </a:lnTo>
                  <a:lnTo>
                    <a:pt x="354" y="367"/>
                  </a:lnTo>
                  <a:lnTo>
                    <a:pt x="369" y="366"/>
                  </a:lnTo>
                  <a:lnTo>
                    <a:pt x="375" y="372"/>
                  </a:lnTo>
                  <a:lnTo>
                    <a:pt x="386" y="369"/>
                  </a:lnTo>
                  <a:lnTo>
                    <a:pt x="401" y="373"/>
                  </a:lnTo>
                  <a:lnTo>
                    <a:pt x="398" y="381"/>
                  </a:lnTo>
                  <a:lnTo>
                    <a:pt x="395" y="394"/>
                  </a:lnTo>
                  <a:lnTo>
                    <a:pt x="374" y="396"/>
                  </a:lnTo>
                  <a:lnTo>
                    <a:pt x="369" y="388"/>
                  </a:lnTo>
                  <a:lnTo>
                    <a:pt x="342" y="367"/>
                  </a:lnTo>
                  <a:lnTo>
                    <a:pt x="306" y="354"/>
                  </a:lnTo>
                  <a:lnTo>
                    <a:pt x="306" y="336"/>
                  </a:lnTo>
                  <a:lnTo>
                    <a:pt x="299" y="325"/>
                  </a:lnTo>
                  <a:lnTo>
                    <a:pt x="275" y="313"/>
                  </a:lnTo>
                  <a:lnTo>
                    <a:pt x="267" y="315"/>
                  </a:lnTo>
                  <a:lnTo>
                    <a:pt x="252" y="318"/>
                  </a:lnTo>
                  <a:lnTo>
                    <a:pt x="236" y="318"/>
                  </a:lnTo>
                  <a:lnTo>
                    <a:pt x="222" y="318"/>
                  </a:lnTo>
                  <a:lnTo>
                    <a:pt x="212" y="309"/>
                  </a:lnTo>
                  <a:lnTo>
                    <a:pt x="212" y="297"/>
                  </a:lnTo>
                  <a:lnTo>
                    <a:pt x="204" y="291"/>
                  </a:lnTo>
                  <a:lnTo>
                    <a:pt x="201" y="277"/>
                  </a:lnTo>
                  <a:lnTo>
                    <a:pt x="191" y="273"/>
                  </a:lnTo>
                  <a:lnTo>
                    <a:pt x="179" y="273"/>
                  </a:lnTo>
                  <a:lnTo>
                    <a:pt x="161" y="280"/>
                  </a:lnTo>
                  <a:lnTo>
                    <a:pt x="144" y="280"/>
                  </a:lnTo>
                  <a:lnTo>
                    <a:pt x="134" y="283"/>
                  </a:lnTo>
                  <a:lnTo>
                    <a:pt x="134" y="268"/>
                  </a:lnTo>
                  <a:lnTo>
                    <a:pt x="128" y="258"/>
                  </a:lnTo>
                  <a:lnTo>
                    <a:pt x="122" y="253"/>
                  </a:lnTo>
                  <a:lnTo>
                    <a:pt x="114" y="241"/>
                  </a:lnTo>
                  <a:lnTo>
                    <a:pt x="108" y="226"/>
                  </a:lnTo>
                  <a:lnTo>
                    <a:pt x="101" y="213"/>
                  </a:lnTo>
                  <a:lnTo>
                    <a:pt x="98" y="208"/>
                  </a:lnTo>
                  <a:lnTo>
                    <a:pt x="107" y="205"/>
                  </a:lnTo>
                  <a:lnTo>
                    <a:pt x="105" y="195"/>
                  </a:lnTo>
                  <a:lnTo>
                    <a:pt x="99" y="181"/>
                  </a:lnTo>
                  <a:lnTo>
                    <a:pt x="93" y="163"/>
                  </a:lnTo>
                  <a:lnTo>
                    <a:pt x="86" y="154"/>
                  </a:lnTo>
                  <a:lnTo>
                    <a:pt x="75" y="150"/>
                  </a:lnTo>
                  <a:lnTo>
                    <a:pt x="60" y="145"/>
                  </a:lnTo>
                  <a:lnTo>
                    <a:pt x="50" y="145"/>
                  </a:lnTo>
                  <a:lnTo>
                    <a:pt x="33" y="144"/>
                  </a:lnTo>
                  <a:lnTo>
                    <a:pt x="20" y="138"/>
                  </a:lnTo>
                  <a:lnTo>
                    <a:pt x="12" y="132"/>
                  </a:lnTo>
                  <a:lnTo>
                    <a:pt x="0" y="132"/>
                  </a:lnTo>
                  <a:lnTo>
                    <a:pt x="6" y="109"/>
                  </a:lnTo>
                  <a:lnTo>
                    <a:pt x="14" y="99"/>
                  </a:lnTo>
                  <a:lnTo>
                    <a:pt x="21" y="100"/>
                  </a:lnTo>
                  <a:lnTo>
                    <a:pt x="20" y="93"/>
                  </a:lnTo>
                  <a:lnTo>
                    <a:pt x="26" y="87"/>
                  </a:lnTo>
                  <a:lnTo>
                    <a:pt x="33" y="82"/>
                  </a:lnTo>
                  <a:lnTo>
                    <a:pt x="36" y="84"/>
                  </a:lnTo>
                  <a:lnTo>
                    <a:pt x="45" y="87"/>
                  </a:lnTo>
                  <a:lnTo>
                    <a:pt x="62" y="94"/>
                  </a:lnTo>
                  <a:lnTo>
                    <a:pt x="75" y="84"/>
                  </a:lnTo>
                  <a:lnTo>
                    <a:pt x="87" y="81"/>
                  </a:lnTo>
                  <a:lnTo>
                    <a:pt x="95" y="72"/>
                  </a:lnTo>
                  <a:lnTo>
                    <a:pt x="105" y="69"/>
                  </a:lnTo>
                  <a:lnTo>
                    <a:pt x="116" y="76"/>
                  </a:lnTo>
                  <a:lnTo>
                    <a:pt x="128" y="87"/>
                  </a:lnTo>
                  <a:lnTo>
                    <a:pt x="132" y="81"/>
                  </a:lnTo>
                  <a:lnTo>
                    <a:pt x="141" y="82"/>
                  </a:lnTo>
                  <a:lnTo>
                    <a:pt x="143" y="79"/>
                  </a:lnTo>
                  <a:lnTo>
                    <a:pt x="140" y="73"/>
                  </a:lnTo>
                  <a:lnTo>
                    <a:pt x="149" y="75"/>
                  </a:lnTo>
                  <a:lnTo>
                    <a:pt x="155" y="90"/>
                  </a:lnTo>
                  <a:lnTo>
                    <a:pt x="156" y="108"/>
                  </a:lnTo>
                  <a:lnTo>
                    <a:pt x="167" y="127"/>
                  </a:lnTo>
                  <a:close/>
                </a:path>
              </a:pathLst>
            </a:custGeom>
            <a:solidFill>
              <a:srgbClr val="FFFFD7"/>
            </a:solidFill>
            <a:ln w="12700">
              <a:solidFill>
                <a:srgbClr val="4B4B4B"/>
              </a:solidFill>
              <a:round/>
              <a:headEnd/>
              <a:tailEnd/>
            </a:ln>
          </p:spPr>
          <p:txBody>
            <a:bodyPr/>
            <a:lstStyle/>
            <a:p>
              <a:endParaRPr lang="en-US"/>
            </a:p>
          </p:txBody>
        </p:sp>
        <p:sp>
          <p:nvSpPr>
            <p:cNvPr id="24750" name="Freeform 143"/>
            <p:cNvSpPr>
              <a:spLocks/>
            </p:cNvSpPr>
            <p:nvPr/>
          </p:nvSpPr>
          <p:spPr bwMode="auto">
            <a:xfrm>
              <a:off x="739" y="2468"/>
              <a:ext cx="506" cy="23"/>
            </a:xfrm>
            <a:custGeom>
              <a:avLst/>
              <a:gdLst>
                <a:gd name="T0" fmla="*/ 0 w 524"/>
                <a:gd name="T1" fmla="*/ 557478167 h 26"/>
                <a:gd name="T2" fmla="*/ 1461972774 w 524"/>
                <a:gd name="T3" fmla="*/ 0 h 26"/>
                <a:gd name="T4" fmla="*/ 1461972774 w 524"/>
                <a:gd name="T5" fmla="*/ 0 h 26"/>
                <a:gd name="T6" fmla="*/ 1461972774 w 524"/>
                <a:gd name="T7" fmla="*/ 557478167 h 26"/>
                <a:gd name="T8" fmla="*/ 1461972774 w 524"/>
                <a:gd name="T9" fmla="*/ 557478167 h 26"/>
                <a:gd name="T10" fmla="*/ 1461972774 w 524"/>
                <a:gd name="T11" fmla="*/ 0 h 26"/>
                <a:gd name="T12" fmla="*/ 1461972774 w 524"/>
                <a:gd name="T13" fmla="*/ 0 h 26"/>
                <a:gd name="T14" fmla="*/ 1461972774 w 524"/>
                <a:gd name="T15" fmla="*/ 557478167 h 26"/>
                <a:gd name="T16" fmla="*/ 1461972774 w 524"/>
                <a:gd name="T17" fmla="*/ 55747816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4"/>
                <a:gd name="T28" fmla="*/ 0 h 26"/>
                <a:gd name="T29" fmla="*/ 524 w 524"/>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4" h="26">
                  <a:moveTo>
                    <a:pt x="0" y="14"/>
                  </a:moveTo>
                  <a:lnTo>
                    <a:pt x="18" y="0"/>
                  </a:lnTo>
                  <a:lnTo>
                    <a:pt x="36" y="0"/>
                  </a:lnTo>
                  <a:lnTo>
                    <a:pt x="40" y="14"/>
                  </a:lnTo>
                  <a:lnTo>
                    <a:pt x="78" y="26"/>
                  </a:lnTo>
                  <a:lnTo>
                    <a:pt x="120" y="0"/>
                  </a:lnTo>
                  <a:lnTo>
                    <a:pt x="388" y="0"/>
                  </a:lnTo>
                  <a:lnTo>
                    <a:pt x="392" y="4"/>
                  </a:lnTo>
                  <a:lnTo>
                    <a:pt x="524" y="4"/>
                  </a:lnTo>
                </a:path>
              </a:pathLst>
            </a:custGeom>
            <a:solidFill>
              <a:srgbClr val="FFFFD7"/>
            </a:solidFill>
            <a:ln w="12700">
              <a:solidFill>
                <a:srgbClr val="4B4B4B"/>
              </a:solidFill>
              <a:round/>
              <a:headEnd/>
              <a:tailEnd/>
            </a:ln>
          </p:spPr>
          <p:txBody>
            <a:bodyPr/>
            <a:lstStyle/>
            <a:p>
              <a:endParaRPr lang="en-US"/>
            </a:p>
          </p:txBody>
        </p:sp>
        <p:sp>
          <p:nvSpPr>
            <p:cNvPr id="24751" name="Freeform 144"/>
            <p:cNvSpPr>
              <a:spLocks/>
            </p:cNvSpPr>
            <p:nvPr/>
          </p:nvSpPr>
          <p:spPr bwMode="auto">
            <a:xfrm>
              <a:off x="2304" y="2336"/>
              <a:ext cx="129" cy="45"/>
            </a:xfrm>
            <a:custGeom>
              <a:avLst/>
              <a:gdLst>
                <a:gd name="T0" fmla="*/ 0 w 134"/>
                <a:gd name="T1" fmla="*/ 1055875344 h 48"/>
                <a:gd name="T2" fmla="*/ 1413387617 w 134"/>
                <a:gd name="T3" fmla="*/ 1055875344 h 48"/>
                <a:gd name="T4" fmla="*/ 1413387617 w 134"/>
                <a:gd name="T5" fmla="*/ 0 h 48"/>
                <a:gd name="T6" fmla="*/ 1413387617 w 134"/>
                <a:gd name="T7" fmla="*/ 1055875344 h 48"/>
                <a:gd name="T8" fmla="*/ 1413387617 w 134"/>
                <a:gd name="T9" fmla="*/ 1055875344 h 48"/>
                <a:gd name="T10" fmla="*/ 1413387617 w 134"/>
                <a:gd name="T11" fmla="*/ 0 h 48"/>
                <a:gd name="T12" fmla="*/ 1413387617 w 134"/>
                <a:gd name="T13" fmla="*/ 0 h 48"/>
                <a:gd name="T14" fmla="*/ 1413387617 w 134"/>
                <a:gd name="T15" fmla="*/ 1055875344 h 48"/>
                <a:gd name="T16" fmla="*/ 1413387617 w 134"/>
                <a:gd name="T17" fmla="*/ 1055875344 h 48"/>
                <a:gd name="T18" fmla="*/ 1413387617 w 134"/>
                <a:gd name="T19" fmla="*/ 1055875344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48"/>
                <a:gd name="T32" fmla="*/ 134 w 13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48">
                  <a:moveTo>
                    <a:pt x="0" y="30"/>
                  </a:moveTo>
                  <a:lnTo>
                    <a:pt x="12" y="14"/>
                  </a:lnTo>
                  <a:lnTo>
                    <a:pt x="34" y="0"/>
                  </a:lnTo>
                  <a:lnTo>
                    <a:pt x="46" y="6"/>
                  </a:lnTo>
                  <a:lnTo>
                    <a:pt x="64" y="10"/>
                  </a:lnTo>
                  <a:lnTo>
                    <a:pt x="76" y="0"/>
                  </a:lnTo>
                  <a:lnTo>
                    <a:pt x="94" y="0"/>
                  </a:lnTo>
                  <a:lnTo>
                    <a:pt x="106" y="16"/>
                  </a:lnTo>
                  <a:lnTo>
                    <a:pt x="108" y="48"/>
                  </a:lnTo>
                  <a:lnTo>
                    <a:pt x="134" y="20"/>
                  </a:lnTo>
                </a:path>
              </a:pathLst>
            </a:custGeom>
            <a:solidFill>
              <a:srgbClr val="FFFFD7"/>
            </a:solidFill>
            <a:ln w="12700">
              <a:solidFill>
                <a:srgbClr val="4B4B4B"/>
              </a:solidFill>
              <a:round/>
              <a:headEnd/>
              <a:tailEnd/>
            </a:ln>
          </p:spPr>
          <p:txBody>
            <a:bodyPr/>
            <a:lstStyle/>
            <a:p>
              <a:endParaRPr lang="en-US"/>
            </a:p>
          </p:txBody>
        </p:sp>
        <p:sp>
          <p:nvSpPr>
            <p:cNvPr id="24752" name="Freeform 134"/>
            <p:cNvSpPr>
              <a:spLocks/>
            </p:cNvSpPr>
            <p:nvPr/>
          </p:nvSpPr>
          <p:spPr bwMode="auto">
            <a:xfrm>
              <a:off x="3643" y="2605"/>
              <a:ext cx="627" cy="500"/>
            </a:xfrm>
            <a:custGeom>
              <a:avLst/>
              <a:gdLst>
                <a:gd name="T0" fmla="*/ 1546368545 w 646"/>
                <a:gd name="T1" fmla="*/ 1020248536 h 535"/>
                <a:gd name="T2" fmla="*/ 1546368545 w 646"/>
                <a:gd name="T3" fmla="*/ 1020248536 h 535"/>
                <a:gd name="T4" fmla="*/ 1546368545 w 646"/>
                <a:gd name="T5" fmla="*/ 1020248536 h 535"/>
                <a:gd name="T6" fmla="*/ 1546368545 w 646"/>
                <a:gd name="T7" fmla="*/ 1020248536 h 535"/>
                <a:gd name="T8" fmla="*/ 1546368545 w 646"/>
                <a:gd name="T9" fmla="*/ 1020248536 h 535"/>
                <a:gd name="T10" fmla="*/ 1546368545 w 646"/>
                <a:gd name="T11" fmla="*/ 1020248536 h 535"/>
                <a:gd name="T12" fmla="*/ 1546368545 w 646"/>
                <a:gd name="T13" fmla="*/ 1020248536 h 535"/>
                <a:gd name="T14" fmla="*/ 1546368545 w 646"/>
                <a:gd name="T15" fmla="*/ 1020248536 h 535"/>
                <a:gd name="T16" fmla="*/ 1546368545 w 646"/>
                <a:gd name="T17" fmla="*/ 1020248536 h 535"/>
                <a:gd name="T18" fmla="*/ 1546368545 w 646"/>
                <a:gd name="T19" fmla="*/ 1020248536 h 535"/>
                <a:gd name="T20" fmla="*/ 1546368545 w 646"/>
                <a:gd name="T21" fmla="*/ 1020248536 h 535"/>
                <a:gd name="T22" fmla="*/ 1546368545 w 646"/>
                <a:gd name="T23" fmla="*/ 1020248536 h 535"/>
                <a:gd name="T24" fmla="*/ 1546368545 w 646"/>
                <a:gd name="T25" fmla="*/ 1020248536 h 535"/>
                <a:gd name="T26" fmla="*/ 1546368545 w 646"/>
                <a:gd name="T27" fmla="*/ 1020248536 h 535"/>
                <a:gd name="T28" fmla="*/ 1546368545 w 646"/>
                <a:gd name="T29" fmla="*/ 1020248536 h 535"/>
                <a:gd name="T30" fmla="*/ 1546368545 w 646"/>
                <a:gd name="T31" fmla="*/ 1020248536 h 535"/>
                <a:gd name="T32" fmla="*/ 1546368545 w 646"/>
                <a:gd name="T33" fmla="*/ 1020248536 h 535"/>
                <a:gd name="T34" fmla="*/ 1546368545 w 646"/>
                <a:gd name="T35" fmla="*/ 1020248536 h 535"/>
                <a:gd name="T36" fmla="*/ 1546368545 w 646"/>
                <a:gd name="T37" fmla="*/ 1020248536 h 535"/>
                <a:gd name="T38" fmla="*/ 1546368545 w 646"/>
                <a:gd name="T39" fmla="*/ 1020248536 h 535"/>
                <a:gd name="T40" fmla="*/ 1546368545 w 646"/>
                <a:gd name="T41" fmla="*/ 1020248536 h 535"/>
                <a:gd name="T42" fmla="*/ 1546368545 w 646"/>
                <a:gd name="T43" fmla="*/ 1020248536 h 535"/>
                <a:gd name="T44" fmla="*/ 1546368545 w 646"/>
                <a:gd name="T45" fmla="*/ 1020248536 h 535"/>
                <a:gd name="T46" fmla="*/ 1546368545 w 646"/>
                <a:gd name="T47" fmla="*/ 1020248536 h 535"/>
                <a:gd name="T48" fmla="*/ 1546368545 w 646"/>
                <a:gd name="T49" fmla="*/ 1020248536 h 535"/>
                <a:gd name="T50" fmla="*/ 1546368545 w 646"/>
                <a:gd name="T51" fmla="*/ 1020248536 h 535"/>
                <a:gd name="T52" fmla="*/ 1546368545 w 646"/>
                <a:gd name="T53" fmla="*/ 1020248536 h 535"/>
                <a:gd name="T54" fmla="*/ 1546368545 w 646"/>
                <a:gd name="T55" fmla="*/ 1020248536 h 535"/>
                <a:gd name="T56" fmla="*/ 1546368545 w 646"/>
                <a:gd name="T57" fmla="*/ 1020248536 h 535"/>
                <a:gd name="T58" fmla="*/ 1546368545 w 646"/>
                <a:gd name="T59" fmla="*/ 1020248536 h 535"/>
                <a:gd name="T60" fmla="*/ 1546368545 w 646"/>
                <a:gd name="T61" fmla="*/ 1020248536 h 535"/>
                <a:gd name="T62" fmla="*/ 1546368545 w 646"/>
                <a:gd name="T63" fmla="*/ 1020248536 h 535"/>
                <a:gd name="T64" fmla="*/ 1546368545 w 646"/>
                <a:gd name="T65" fmla="*/ 1020248536 h 535"/>
                <a:gd name="T66" fmla="*/ 1546368545 w 646"/>
                <a:gd name="T67" fmla="*/ 1020248536 h 535"/>
                <a:gd name="T68" fmla="*/ 1546368545 w 646"/>
                <a:gd name="T69" fmla="*/ 1020248536 h 535"/>
                <a:gd name="T70" fmla="*/ 1546368545 w 646"/>
                <a:gd name="T71" fmla="*/ 1020248536 h 535"/>
                <a:gd name="T72" fmla="*/ 1546368545 w 646"/>
                <a:gd name="T73" fmla="*/ 1020248536 h 535"/>
                <a:gd name="T74" fmla="*/ 1546368545 w 646"/>
                <a:gd name="T75" fmla="*/ 1020248536 h 535"/>
                <a:gd name="T76" fmla="*/ 1546368545 w 646"/>
                <a:gd name="T77" fmla="*/ 1020248536 h 535"/>
                <a:gd name="T78" fmla="*/ 1546368545 w 646"/>
                <a:gd name="T79" fmla="*/ 1020248536 h 535"/>
                <a:gd name="T80" fmla="*/ 1546368545 w 646"/>
                <a:gd name="T81" fmla="*/ 1020248536 h 535"/>
                <a:gd name="T82" fmla="*/ 1546368545 w 646"/>
                <a:gd name="T83" fmla="*/ 1020248536 h 535"/>
                <a:gd name="T84" fmla="*/ 1546368545 w 646"/>
                <a:gd name="T85" fmla="*/ 1020248536 h 535"/>
                <a:gd name="T86" fmla="*/ 1546368545 w 646"/>
                <a:gd name="T87" fmla="*/ 1020248536 h 535"/>
                <a:gd name="T88" fmla="*/ 1546368545 w 646"/>
                <a:gd name="T89" fmla="*/ 1020248536 h 535"/>
                <a:gd name="T90" fmla="*/ 1546368545 w 646"/>
                <a:gd name="T91" fmla="*/ 1020248536 h 535"/>
                <a:gd name="T92" fmla="*/ 1546368545 w 646"/>
                <a:gd name="T93" fmla="*/ 1020248536 h 535"/>
                <a:gd name="T94" fmla="*/ 1546368545 w 646"/>
                <a:gd name="T95" fmla="*/ 1020248536 h 5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6"/>
                <a:gd name="T145" fmla="*/ 0 h 535"/>
                <a:gd name="T146" fmla="*/ 646 w 646"/>
                <a:gd name="T147" fmla="*/ 535 h 5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6" h="535">
                  <a:moveTo>
                    <a:pt x="0" y="0"/>
                  </a:moveTo>
                  <a:lnTo>
                    <a:pt x="1" y="11"/>
                  </a:lnTo>
                  <a:lnTo>
                    <a:pt x="2" y="20"/>
                  </a:lnTo>
                  <a:lnTo>
                    <a:pt x="5" y="26"/>
                  </a:lnTo>
                  <a:lnTo>
                    <a:pt x="2" y="37"/>
                  </a:lnTo>
                  <a:lnTo>
                    <a:pt x="4" y="49"/>
                  </a:lnTo>
                  <a:lnTo>
                    <a:pt x="4" y="59"/>
                  </a:lnTo>
                  <a:lnTo>
                    <a:pt x="11" y="65"/>
                  </a:lnTo>
                  <a:lnTo>
                    <a:pt x="7" y="68"/>
                  </a:lnTo>
                  <a:lnTo>
                    <a:pt x="7" y="79"/>
                  </a:lnTo>
                  <a:lnTo>
                    <a:pt x="2" y="85"/>
                  </a:lnTo>
                  <a:lnTo>
                    <a:pt x="7" y="98"/>
                  </a:lnTo>
                  <a:lnTo>
                    <a:pt x="11" y="113"/>
                  </a:lnTo>
                  <a:lnTo>
                    <a:pt x="11" y="127"/>
                  </a:lnTo>
                  <a:lnTo>
                    <a:pt x="21" y="130"/>
                  </a:lnTo>
                  <a:lnTo>
                    <a:pt x="30" y="354"/>
                  </a:lnTo>
                  <a:lnTo>
                    <a:pt x="42" y="343"/>
                  </a:lnTo>
                  <a:lnTo>
                    <a:pt x="57" y="331"/>
                  </a:lnTo>
                  <a:lnTo>
                    <a:pt x="66" y="324"/>
                  </a:lnTo>
                  <a:lnTo>
                    <a:pt x="73" y="325"/>
                  </a:lnTo>
                  <a:lnTo>
                    <a:pt x="82" y="325"/>
                  </a:lnTo>
                  <a:lnTo>
                    <a:pt x="88" y="330"/>
                  </a:lnTo>
                  <a:lnTo>
                    <a:pt x="93" y="334"/>
                  </a:lnTo>
                  <a:lnTo>
                    <a:pt x="102" y="333"/>
                  </a:lnTo>
                  <a:lnTo>
                    <a:pt x="105" y="331"/>
                  </a:lnTo>
                  <a:lnTo>
                    <a:pt x="108" y="327"/>
                  </a:lnTo>
                  <a:lnTo>
                    <a:pt x="109" y="313"/>
                  </a:lnTo>
                  <a:lnTo>
                    <a:pt x="112" y="312"/>
                  </a:lnTo>
                  <a:lnTo>
                    <a:pt x="118" y="316"/>
                  </a:lnTo>
                  <a:lnTo>
                    <a:pt x="115" y="322"/>
                  </a:lnTo>
                  <a:lnTo>
                    <a:pt x="112" y="331"/>
                  </a:lnTo>
                  <a:lnTo>
                    <a:pt x="111" y="336"/>
                  </a:lnTo>
                  <a:lnTo>
                    <a:pt x="120" y="339"/>
                  </a:lnTo>
                  <a:lnTo>
                    <a:pt x="127" y="339"/>
                  </a:lnTo>
                  <a:lnTo>
                    <a:pt x="136" y="340"/>
                  </a:lnTo>
                  <a:lnTo>
                    <a:pt x="141" y="346"/>
                  </a:lnTo>
                  <a:lnTo>
                    <a:pt x="168" y="345"/>
                  </a:lnTo>
                  <a:lnTo>
                    <a:pt x="177" y="348"/>
                  </a:lnTo>
                  <a:lnTo>
                    <a:pt x="186" y="355"/>
                  </a:lnTo>
                  <a:lnTo>
                    <a:pt x="199" y="358"/>
                  </a:lnTo>
                  <a:lnTo>
                    <a:pt x="207" y="360"/>
                  </a:lnTo>
                  <a:lnTo>
                    <a:pt x="211" y="373"/>
                  </a:lnTo>
                  <a:lnTo>
                    <a:pt x="217" y="381"/>
                  </a:lnTo>
                  <a:lnTo>
                    <a:pt x="226" y="384"/>
                  </a:lnTo>
                  <a:lnTo>
                    <a:pt x="235" y="385"/>
                  </a:lnTo>
                  <a:lnTo>
                    <a:pt x="244" y="387"/>
                  </a:lnTo>
                  <a:lnTo>
                    <a:pt x="247" y="393"/>
                  </a:lnTo>
                  <a:lnTo>
                    <a:pt x="255" y="394"/>
                  </a:lnTo>
                  <a:lnTo>
                    <a:pt x="258" y="399"/>
                  </a:lnTo>
                  <a:lnTo>
                    <a:pt x="268" y="406"/>
                  </a:lnTo>
                  <a:lnTo>
                    <a:pt x="274" y="418"/>
                  </a:lnTo>
                  <a:lnTo>
                    <a:pt x="276" y="423"/>
                  </a:lnTo>
                  <a:lnTo>
                    <a:pt x="270" y="433"/>
                  </a:lnTo>
                  <a:lnTo>
                    <a:pt x="270" y="445"/>
                  </a:lnTo>
                  <a:lnTo>
                    <a:pt x="277" y="450"/>
                  </a:lnTo>
                  <a:lnTo>
                    <a:pt x="310" y="448"/>
                  </a:lnTo>
                  <a:lnTo>
                    <a:pt x="316" y="450"/>
                  </a:lnTo>
                  <a:lnTo>
                    <a:pt x="319" y="454"/>
                  </a:lnTo>
                  <a:lnTo>
                    <a:pt x="327" y="456"/>
                  </a:lnTo>
                  <a:lnTo>
                    <a:pt x="336" y="454"/>
                  </a:lnTo>
                  <a:lnTo>
                    <a:pt x="348" y="450"/>
                  </a:lnTo>
                  <a:lnTo>
                    <a:pt x="360" y="448"/>
                  </a:lnTo>
                  <a:lnTo>
                    <a:pt x="366" y="453"/>
                  </a:lnTo>
                  <a:lnTo>
                    <a:pt x="387" y="457"/>
                  </a:lnTo>
                  <a:lnTo>
                    <a:pt x="391" y="468"/>
                  </a:lnTo>
                  <a:lnTo>
                    <a:pt x="397" y="475"/>
                  </a:lnTo>
                  <a:lnTo>
                    <a:pt x="402" y="481"/>
                  </a:lnTo>
                  <a:lnTo>
                    <a:pt x="420" y="483"/>
                  </a:lnTo>
                  <a:lnTo>
                    <a:pt x="441" y="492"/>
                  </a:lnTo>
                  <a:lnTo>
                    <a:pt x="468" y="501"/>
                  </a:lnTo>
                  <a:lnTo>
                    <a:pt x="480" y="505"/>
                  </a:lnTo>
                  <a:lnTo>
                    <a:pt x="490" y="523"/>
                  </a:lnTo>
                  <a:lnTo>
                    <a:pt x="507" y="523"/>
                  </a:lnTo>
                  <a:lnTo>
                    <a:pt x="519" y="528"/>
                  </a:lnTo>
                  <a:lnTo>
                    <a:pt x="529" y="531"/>
                  </a:lnTo>
                  <a:lnTo>
                    <a:pt x="544" y="526"/>
                  </a:lnTo>
                  <a:lnTo>
                    <a:pt x="558" y="519"/>
                  </a:lnTo>
                  <a:lnTo>
                    <a:pt x="570" y="529"/>
                  </a:lnTo>
                  <a:lnTo>
                    <a:pt x="588" y="535"/>
                  </a:lnTo>
                  <a:lnTo>
                    <a:pt x="603" y="535"/>
                  </a:lnTo>
                  <a:lnTo>
                    <a:pt x="619" y="525"/>
                  </a:lnTo>
                  <a:lnTo>
                    <a:pt x="636" y="516"/>
                  </a:lnTo>
                  <a:lnTo>
                    <a:pt x="646" y="507"/>
                  </a:lnTo>
                  <a:lnTo>
                    <a:pt x="642" y="496"/>
                  </a:lnTo>
                  <a:lnTo>
                    <a:pt x="621" y="480"/>
                  </a:lnTo>
                  <a:lnTo>
                    <a:pt x="631" y="484"/>
                  </a:lnTo>
                  <a:lnTo>
                    <a:pt x="622" y="474"/>
                  </a:lnTo>
                  <a:lnTo>
                    <a:pt x="618" y="463"/>
                  </a:lnTo>
                  <a:lnTo>
                    <a:pt x="616" y="454"/>
                  </a:lnTo>
                  <a:lnTo>
                    <a:pt x="607" y="447"/>
                  </a:lnTo>
                  <a:lnTo>
                    <a:pt x="601" y="441"/>
                  </a:lnTo>
                  <a:lnTo>
                    <a:pt x="601" y="430"/>
                  </a:lnTo>
                  <a:lnTo>
                    <a:pt x="600" y="418"/>
                  </a:lnTo>
                  <a:lnTo>
                    <a:pt x="588" y="412"/>
                  </a:lnTo>
                  <a:lnTo>
                    <a:pt x="589" y="402"/>
                  </a:lnTo>
                  <a:lnTo>
                    <a:pt x="591" y="393"/>
                  </a:lnTo>
                  <a:lnTo>
                    <a:pt x="600" y="390"/>
                  </a:lnTo>
                  <a:lnTo>
                    <a:pt x="603" y="384"/>
                  </a:lnTo>
                  <a:lnTo>
                    <a:pt x="601" y="370"/>
                  </a:lnTo>
                  <a:lnTo>
                    <a:pt x="600" y="357"/>
                  </a:lnTo>
                  <a:lnTo>
                    <a:pt x="580" y="343"/>
                  </a:lnTo>
                  <a:lnTo>
                    <a:pt x="571" y="336"/>
                  </a:lnTo>
                  <a:lnTo>
                    <a:pt x="573" y="322"/>
                  </a:lnTo>
                  <a:lnTo>
                    <a:pt x="561" y="316"/>
                  </a:lnTo>
                  <a:lnTo>
                    <a:pt x="559" y="306"/>
                  </a:lnTo>
                  <a:lnTo>
                    <a:pt x="553" y="300"/>
                  </a:lnTo>
                  <a:lnTo>
                    <a:pt x="549" y="294"/>
                  </a:lnTo>
                  <a:lnTo>
                    <a:pt x="547" y="288"/>
                  </a:lnTo>
                  <a:lnTo>
                    <a:pt x="553" y="279"/>
                  </a:lnTo>
                  <a:lnTo>
                    <a:pt x="549" y="271"/>
                  </a:lnTo>
                  <a:lnTo>
                    <a:pt x="549" y="265"/>
                  </a:lnTo>
                  <a:lnTo>
                    <a:pt x="544" y="255"/>
                  </a:lnTo>
                  <a:lnTo>
                    <a:pt x="537" y="244"/>
                  </a:lnTo>
                  <a:lnTo>
                    <a:pt x="497" y="205"/>
                  </a:lnTo>
                  <a:lnTo>
                    <a:pt x="482" y="172"/>
                  </a:lnTo>
                  <a:lnTo>
                    <a:pt x="467" y="169"/>
                  </a:lnTo>
                  <a:lnTo>
                    <a:pt x="460" y="168"/>
                  </a:lnTo>
                  <a:lnTo>
                    <a:pt x="454" y="163"/>
                  </a:lnTo>
                  <a:lnTo>
                    <a:pt x="450" y="162"/>
                  </a:lnTo>
                  <a:lnTo>
                    <a:pt x="441" y="163"/>
                  </a:lnTo>
                  <a:lnTo>
                    <a:pt x="439" y="159"/>
                  </a:lnTo>
                  <a:lnTo>
                    <a:pt x="439" y="151"/>
                  </a:lnTo>
                  <a:lnTo>
                    <a:pt x="438" y="144"/>
                  </a:lnTo>
                  <a:lnTo>
                    <a:pt x="447" y="142"/>
                  </a:lnTo>
                  <a:lnTo>
                    <a:pt x="448" y="138"/>
                  </a:lnTo>
                  <a:lnTo>
                    <a:pt x="442" y="135"/>
                  </a:lnTo>
                  <a:lnTo>
                    <a:pt x="430" y="135"/>
                  </a:lnTo>
                  <a:lnTo>
                    <a:pt x="429" y="129"/>
                  </a:lnTo>
                  <a:lnTo>
                    <a:pt x="423" y="120"/>
                  </a:lnTo>
                  <a:lnTo>
                    <a:pt x="419" y="111"/>
                  </a:lnTo>
                  <a:lnTo>
                    <a:pt x="419" y="103"/>
                  </a:lnTo>
                  <a:lnTo>
                    <a:pt x="414" y="97"/>
                  </a:lnTo>
                  <a:lnTo>
                    <a:pt x="413" y="91"/>
                  </a:lnTo>
                  <a:lnTo>
                    <a:pt x="410" y="85"/>
                  </a:lnTo>
                  <a:lnTo>
                    <a:pt x="408" y="81"/>
                  </a:lnTo>
                  <a:lnTo>
                    <a:pt x="417" y="72"/>
                  </a:lnTo>
                  <a:lnTo>
                    <a:pt x="417" y="66"/>
                  </a:lnTo>
                  <a:lnTo>
                    <a:pt x="413" y="61"/>
                  </a:lnTo>
                  <a:lnTo>
                    <a:pt x="407" y="57"/>
                  </a:lnTo>
                  <a:lnTo>
                    <a:pt x="407" y="51"/>
                  </a:lnTo>
                  <a:lnTo>
                    <a:pt x="399" y="49"/>
                  </a:lnTo>
                  <a:lnTo>
                    <a:pt x="393" y="48"/>
                  </a:lnTo>
                  <a:lnTo>
                    <a:pt x="388" y="42"/>
                  </a:lnTo>
                  <a:lnTo>
                    <a:pt x="396" y="37"/>
                  </a:lnTo>
                  <a:lnTo>
                    <a:pt x="249" y="42"/>
                  </a:lnTo>
                  <a:lnTo>
                    <a:pt x="0" y="0"/>
                  </a:lnTo>
                  <a:close/>
                </a:path>
              </a:pathLst>
            </a:custGeom>
            <a:solidFill>
              <a:srgbClr val="FFFFD7"/>
            </a:solidFill>
            <a:ln w="12700">
              <a:solidFill>
                <a:srgbClr val="4B4B4B"/>
              </a:solidFill>
              <a:round/>
              <a:headEnd/>
              <a:tailEnd/>
            </a:ln>
          </p:spPr>
          <p:txBody>
            <a:bodyPr/>
            <a:lstStyle/>
            <a:p>
              <a:endParaRPr lang="en-US"/>
            </a:p>
          </p:txBody>
        </p:sp>
        <p:sp>
          <p:nvSpPr>
            <p:cNvPr id="24753" name="Freeform 130"/>
            <p:cNvSpPr>
              <a:spLocks/>
            </p:cNvSpPr>
            <p:nvPr/>
          </p:nvSpPr>
          <p:spPr bwMode="auto">
            <a:xfrm>
              <a:off x="3365" y="2335"/>
              <a:ext cx="307" cy="687"/>
            </a:xfrm>
            <a:custGeom>
              <a:avLst/>
              <a:gdLst>
                <a:gd name="T0" fmla="*/ 1457980392 w 318"/>
                <a:gd name="T1" fmla="*/ 0 h 732"/>
                <a:gd name="T2" fmla="*/ 1457980392 w 318"/>
                <a:gd name="T3" fmla="*/ 1068637799 h 732"/>
                <a:gd name="T4" fmla="*/ 1457980392 w 318"/>
                <a:gd name="T5" fmla="*/ 1068637799 h 732"/>
                <a:gd name="T6" fmla="*/ 1457980392 w 318"/>
                <a:gd name="T7" fmla="*/ 1068637799 h 732"/>
                <a:gd name="T8" fmla="*/ 1457980392 w 318"/>
                <a:gd name="T9" fmla="*/ 1068637799 h 732"/>
                <a:gd name="T10" fmla="*/ 1457980392 w 318"/>
                <a:gd name="T11" fmla="*/ 1068637799 h 732"/>
                <a:gd name="T12" fmla="*/ 1457980392 w 318"/>
                <a:gd name="T13" fmla="*/ 1068637799 h 732"/>
                <a:gd name="T14" fmla="*/ 1457980392 w 318"/>
                <a:gd name="T15" fmla="*/ 1068637799 h 732"/>
                <a:gd name="T16" fmla="*/ 1457980392 w 318"/>
                <a:gd name="T17" fmla="*/ 1068637799 h 732"/>
                <a:gd name="T18" fmla="*/ 1457980392 w 318"/>
                <a:gd name="T19" fmla="*/ 1068637799 h 732"/>
                <a:gd name="T20" fmla="*/ 1457980392 w 318"/>
                <a:gd name="T21" fmla="*/ 1068637799 h 732"/>
                <a:gd name="T22" fmla="*/ 1457980392 w 318"/>
                <a:gd name="T23" fmla="*/ 1068637799 h 732"/>
                <a:gd name="T24" fmla="*/ 1457980392 w 318"/>
                <a:gd name="T25" fmla="*/ 1068637799 h 732"/>
                <a:gd name="T26" fmla="*/ 1457980392 w 318"/>
                <a:gd name="T27" fmla="*/ 1068637799 h 732"/>
                <a:gd name="T28" fmla="*/ 1457980392 w 318"/>
                <a:gd name="T29" fmla="*/ 1068637799 h 732"/>
                <a:gd name="T30" fmla="*/ 1457980392 w 318"/>
                <a:gd name="T31" fmla="*/ 1068637799 h 732"/>
                <a:gd name="T32" fmla="*/ 1457980392 w 318"/>
                <a:gd name="T33" fmla="*/ 1068637799 h 732"/>
                <a:gd name="T34" fmla="*/ 1457980392 w 318"/>
                <a:gd name="T35" fmla="*/ 1068637799 h 732"/>
                <a:gd name="T36" fmla="*/ 1457980392 w 318"/>
                <a:gd name="T37" fmla="*/ 1068637799 h 732"/>
                <a:gd name="T38" fmla="*/ 1457980392 w 318"/>
                <a:gd name="T39" fmla="*/ 1068637799 h 732"/>
                <a:gd name="T40" fmla="*/ 1457980392 w 318"/>
                <a:gd name="T41" fmla="*/ 1068637799 h 732"/>
                <a:gd name="T42" fmla="*/ 1457980392 w 318"/>
                <a:gd name="T43" fmla="*/ 1068637799 h 732"/>
                <a:gd name="T44" fmla="*/ 1457980392 w 318"/>
                <a:gd name="T45" fmla="*/ 1068637799 h 732"/>
                <a:gd name="T46" fmla="*/ 1457980392 w 318"/>
                <a:gd name="T47" fmla="*/ 1068637799 h 732"/>
                <a:gd name="T48" fmla="*/ 1457980392 w 318"/>
                <a:gd name="T49" fmla="*/ 1068637799 h 732"/>
                <a:gd name="T50" fmla="*/ 1457980392 w 318"/>
                <a:gd name="T51" fmla="*/ 1068637799 h 732"/>
                <a:gd name="T52" fmla="*/ 1457980392 w 318"/>
                <a:gd name="T53" fmla="*/ 1068637799 h 732"/>
                <a:gd name="T54" fmla="*/ 1457980392 w 318"/>
                <a:gd name="T55" fmla="*/ 1068637799 h 732"/>
                <a:gd name="T56" fmla="*/ 1457980392 w 318"/>
                <a:gd name="T57" fmla="*/ 1068637799 h 732"/>
                <a:gd name="T58" fmla="*/ 1457980392 w 318"/>
                <a:gd name="T59" fmla="*/ 1068637799 h 732"/>
                <a:gd name="T60" fmla="*/ 1457980392 w 318"/>
                <a:gd name="T61" fmla="*/ 1068637799 h 732"/>
                <a:gd name="T62" fmla="*/ 1457980392 w 318"/>
                <a:gd name="T63" fmla="*/ 1068637799 h 732"/>
                <a:gd name="T64" fmla="*/ 1457980392 w 318"/>
                <a:gd name="T65" fmla="*/ 1068637799 h 732"/>
                <a:gd name="T66" fmla="*/ 1457980392 w 318"/>
                <a:gd name="T67" fmla="*/ 1068637799 h 732"/>
                <a:gd name="T68" fmla="*/ 1457980392 w 318"/>
                <a:gd name="T69" fmla="*/ 1068637799 h 732"/>
                <a:gd name="T70" fmla="*/ 1457980392 w 318"/>
                <a:gd name="T71" fmla="*/ 1068637799 h 7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8"/>
                <a:gd name="T109" fmla="*/ 0 h 732"/>
                <a:gd name="T110" fmla="*/ 318 w 318"/>
                <a:gd name="T111" fmla="*/ 732 h 7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8" h="732">
                  <a:moveTo>
                    <a:pt x="0" y="3"/>
                  </a:moveTo>
                  <a:lnTo>
                    <a:pt x="195" y="0"/>
                  </a:lnTo>
                  <a:lnTo>
                    <a:pt x="199" y="90"/>
                  </a:lnTo>
                  <a:lnTo>
                    <a:pt x="210" y="95"/>
                  </a:lnTo>
                  <a:lnTo>
                    <a:pt x="214" y="104"/>
                  </a:lnTo>
                  <a:lnTo>
                    <a:pt x="229" y="108"/>
                  </a:lnTo>
                  <a:lnTo>
                    <a:pt x="231" y="120"/>
                  </a:lnTo>
                  <a:lnTo>
                    <a:pt x="229" y="132"/>
                  </a:lnTo>
                  <a:lnTo>
                    <a:pt x="234" y="140"/>
                  </a:lnTo>
                  <a:lnTo>
                    <a:pt x="244" y="143"/>
                  </a:lnTo>
                  <a:lnTo>
                    <a:pt x="247" y="153"/>
                  </a:lnTo>
                  <a:lnTo>
                    <a:pt x="249" y="170"/>
                  </a:lnTo>
                  <a:lnTo>
                    <a:pt x="252" y="174"/>
                  </a:lnTo>
                  <a:lnTo>
                    <a:pt x="249" y="183"/>
                  </a:lnTo>
                  <a:lnTo>
                    <a:pt x="253" y="194"/>
                  </a:lnTo>
                  <a:lnTo>
                    <a:pt x="264" y="201"/>
                  </a:lnTo>
                  <a:lnTo>
                    <a:pt x="265" y="212"/>
                  </a:lnTo>
                  <a:lnTo>
                    <a:pt x="271" y="219"/>
                  </a:lnTo>
                  <a:lnTo>
                    <a:pt x="277" y="230"/>
                  </a:lnTo>
                  <a:lnTo>
                    <a:pt x="279" y="239"/>
                  </a:lnTo>
                  <a:lnTo>
                    <a:pt x="279" y="246"/>
                  </a:lnTo>
                  <a:lnTo>
                    <a:pt x="285" y="261"/>
                  </a:lnTo>
                  <a:lnTo>
                    <a:pt x="289" y="260"/>
                  </a:lnTo>
                  <a:lnTo>
                    <a:pt x="288" y="291"/>
                  </a:lnTo>
                  <a:lnTo>
                    <a:pt x="291" y="300"/>
                  </a:lnTo>
                  <a:lnTo>
                    <a:pt x="292" y="309"/>
                  </a:lnTo>
                  <a:lnTo>
                    <a:pt x="295" y="315"/>
                  </a:lnTo>
                  <a:lnTo>
                    <a:pt x="292" y="326"/>
                  </a:lnTo>
                  <a:lnTo>
                    <a:pt x="294" y="338"/>
                  </a:lnTo>
                  <a:lnTo>
                    <a:pt x="294" y="348"/>
                  </a:lnTo>
                  <a:lnTo>
                    <a:pt x="301" y="354"/>
                  </a:lnTo>
                  <a:lnTo>
                    <a:pt x="297" y="357"/>
                  </a:lnTo>
                  <a:lnTo>
                    <a:pt x="297" y="368"/>
                  </a:lnTo>
                  <a:lnTo>
                    <a:pt x="292" y="374"/>
                  </a:lnTo>
                  <a:lnTo>
                    <a:pt x="297" y="387"/>
                  </a:lnTo>
                  <a:lnTo>
                    <a:pt x="301" y="402"/>
                  </a:lnTo>
                  <a:lnTo>
                    <a:pt x="301" y="416"/>
                  </a:lnTo>
                  <a:lnTo>
                    <a:pt x="310" y="419"/>
                  </a:lnTo>
                  <a:lnTo>
                    <a:pt x="318" y="639"/>
                  </a:lnTo>
                  <a:lnTo>
                    <a:pt x="297" y="657"/>
                  </a:lnTo>
                  <a:lnTo>
                    <a:pt x="282" y="683"/>
                  </a:lnTo>
                  <a:lnTo>
                    <a:pt x="268" y="707"/>
                  </a:lnTo>
                  <a:lnTo>
                    <a:pt x="225" y="707"/>
                  </a:lnTo>
                  <a:lnTo>
                    <a:pt x="207" y="717"/>
                  </a:lnTo>
                  <a:lnTo>
                    <a:pt x="172" y="719"/>
                  </a:lnTo>
                  <a:lnTo>
                    <a:pt x="157" y="728"/>
                  </a:lnTo>
                  <a:lnTo>
                    <a:pt x="130" y="729"/>
                  </a:lnTo>
                  <a:lnTo>
                    <a:pt x="114" y="732"/>
                  </a:lnTo>
                  <a:lnTo>
                    <a:pt x="103" y="708"/>
                  </a:lnTo>
                  <a:lnTo>
                    <a:pt x="100" y="698"/>
                  </a:lnTo>
                  <a:lnTo>
                    <a:pt x="96" y="681"/>
                  </a:lnTo>
                  <a:lnTo>
                    <a:pt x="99" y="666"/>
                  </a:lnTo>
                  <a:lnTo>
                    <a:pt x="96" y="653"/>
                  </a:lnTo>
                  <a:lnTo>
                    <a:pt x="96" y="644"/>
                  </a:lnTo>
                  <a:lnTo>
                    <a:pt x="90" y="638"/>
                  </a:lnTo>
                  <a:lnTo>
                    <a:pt x="82" y="636"/>
                  </a:lnTo>
                  <a:lnTo>
                    <a:pt x="84" y="624"/>
                  </a:lnTo>
                  <a:lnTo>
                    <a:pt x="84" y="614"/>
                  </a:lnTo>
                  <a:lnTo>
                    <a:pt x="78" y="608"/>
                  </a:lnTo>
                  <a:lnTo>
                    <a:pt x="72" y="596"/>
                  </a:lnTo>
                  <a:lnTo>
                    <a:pt x="66" y="593"/>
                  </a:lnTo>
                  <a:lnTo>
                    <a:pt x="58" y="582"/>
                  </a:lnTo>
                  <a:lnTo>
                    <a:pt x="52" y="582"/>
                  </a:lnTo>
                  <a:lnTo>
                    <a:pt x="51" y="578"/>
                  </a:lnTo>
                  <a:lnTo>
                    <a:pt x="46" y="573"/>
                  </a:lnTo>
                  <a:lnTo>
                    <a:pt x="40" y="575"/>
                  </a:lnTo>
                  <a:lnTo>
                    <a:pt x="40" y="551"/>
                  </a:lnTo>
                  <a:lnTo>
                    <a:pt x="33" y="536"/>
                  </a:lnTo>
                  <a:lnTo>
                    <a:pt x="33" y="527"/>
                  </a:lnTo>
                  <a:lnTo>
                    <a:pt x="31" y="519"/>
                  </a:lnTo>
                  <a:lnTo>
                    <a:pt x="16" y="515"/>
                  </a:lnTo>
                  <a:lnTo>
                    <a:pt x="12" y="509"/>
                  </a:lnTo>
                  <a:lnTo>
                    <a:pt x="0" y="3"/>
                  </a:lnTo>
                  <a:close/>
                </a:path>
              </a:pathLst>
            </a:custGeom>
            <a:solidFill>
              <a:srgbClr val="FFFFD7"/>
            </a:solidFill>
            <a:ln w="12700">
              <a:solidFill>
                <a:srgbClr val="4B4B4B"/>
              </a:solidFill>
              <a:round/>
              <a:headEnd/>
              <a:tailEnd/>
            </a:ln>
          </p:spPr>
          <p:txBody>
            <a:bodyPr/>
            <a:lstStyle/>
            <a:p>
              <a:endParaRPr lang="en-US"/>
            </a:p>
          </p:txBody>
        </p:sp>
        <p:sp>
          <p:nvSpPr>
            <p:cNvPr id="24754" name="Freeform 102"/>
            <p:cNvSpPr>
              <a:spLocks/>
            </p:cNvSpPr>
            <p:nvPr/>
          </p:nvSpPr>
          <p:spPr bwMode="auto">
            <a:xfrm>
              <a:off x="393" y="3248"/>
              <a:ext cx="1191" cy="468"/>
            </a:xfrm>
            <a:custGeom>
              <a:avLst/>
              <a:gdLst>
                <a:gd name="T0" fmla="*/ 1533822417 w 1228"/>
                <a:gd name="T1" fmla="*/ 1060539676 h 499"/>
                <a:gd name="T2" fmla="*/ 1533822417 w 1228"/>
                <a:gd name="T3" fmla="*/ 0 h 499"/>
                <a:gd name="T4" fmla="*/ 1533822417 w 1228"/>
                <a:gd name="T5" fmla="*/ 1060539676 h 499"/>
                <a:gd name="T6" fmla="*/ 1533822417 w 1228"/>
                <a:gd name="T7" fmla="*/ 1060539676 h 499"/>
                <a:gd name="T8" fmla="*/ 1533822417 w 1228"/>
                <a:gd name="T9" fmla="*/ 1060539676 h 499"/>
                <a:gd name="T10" fmla="*/ 1533822417 w 1228"/>
                <a:gd name="T11" fmla="*/ 1060539676 h 499"/>
                <a:gd name="T12" fmla="*/ 1533822417 w 1228"/>
                <a:gd name="T13" fmla="*/ 1060539676 h 499"/>
                <a:gd name="T14" fmla="*/ 1533822417 w 1228"/>
                <a:gd name="T15" fmla="*/ 1060539676 h 499"/>
                <a:gd name="T16" fmla="*/ 1533822417 w 1228"/>
                <a:gd name="T17" fmla="*/ 1060539676 h 499"/>
                <a:gd name="T18" fmla="*/ 1533822417 w 1228"/>
                <a:gd name="T19" fmla="*/ 1060539676 h 499"/>
                <a:gd name="T20" fmla="*/ 1533822417 w 1228"/>
                <a:gd name="T21" fmla="*/ 1060539676 h 499"/>
                <a:gd name="T22" fmla="*/ 1533822417 w 1228"/>
                <a:gd name="T23" fmla="*/ 1060539676 h 499"/>
                <a:gd name="T24" fmla="*/ 1533822417 w 1228"/>
                <a:gd name="T25" fmla="*/ 1060539676 h 499"/>
                <a:gd name="T26" fmla="*/ 1533822417 w 1228"/>
                <a:gd name="T27" fmla="*/ 1060539676 h 499"/>
                <a:gd name="T28" fmla="*/ 1533822417 w 1228"/>
                <a:gd name="T29" fmla="*/ 1060539676 h 499"/>
                <a:gd name="T30" fmla="*/ 1533822417 w 1228"/>
                <a:gd name="T31" fmla="*/ 1060539676 h 499"/>
                <a:gd name="T32" fmla="*/ 1533822417 w 1228"/>
                <a:gd name="T33" fmla="*/ 1060539676 h 499"/>
                <a:gd name="T34" fmla="*/ 1533822417 w 1228"/>
                <a:gd name="T35" fmla="*/ 1060539676 h 499"/>
                <a:gd name="T36" fmla="*/ 1533822417 w 1228"/>
                <a:gd name="T37" fmla="*/ 1060539676 h 499"/>
                <a:gd name="T38" fmla="*/ 1533822417 w 1228"/>
                <a:gd name="T39" fmla="*/ 1060539676 h 499"/>
                <a:gd name="T40" fmla="*/ 1533822417 w 1228"/>
                <a:gd name="T41" fmla="*/ 1060539676 h 499"/>
                <a:gd name="T42" fmla="*/ 1533822417 w 1228"/>
                <a:gd name="T43" fmla="*/ 1060539676 h 499"/>
                <a:gd name="T44" fmla="*/ 1533822417 w 1228"/>
                <a:gd name="T45" fmla="*/ 1060539676 h 499"/>
                <a:gd name="T46" fmla="*/ 1533822417 w 1228"/>
                <a:gd name="T47" fmla="*/ 1060539676 h 499"/>
                <a:gd name="T48" fmla="*/ 1533822417 w 1228"/>
                <a:gd name="T49" fmla="*/ 1060539676 h 499"/>
                <a:gd name="T50" fmla="*/ 1533822417 w 1228"/>
                <a:gd name="T51" fmla="*/ 1060539676 h 499"/>
                <a:gd name="T52" fmla="*/ 1533822417 w 1228"/>
                <a:gd name="T53" fmla="*/ 1060539676 h 499"/>
                <a:gd name="T54" fmla="*/ 1533822417 w 1228"/>
                <a:gd name="T55" fmla="*/ 1060539676 h 499"/>
                <a:gd name="T56" fmla="*/ 1533822417 w 1228"/>
                <a:gd name="T57" fmla="*/ 1060539676 h 499"/>
                <a:gd name="T58" fmla="*/ 1533822417 w 1228"/>
                <a:gd name="T59" fmla="*/ 1060539676 h 499"/>
                <a:gd name="T60" fmla="*/ 1533822417 w 1228"/>
                <a:gd name="T61" fmla="*/ 1060539676 h 499"/>
                <a:gd name="T62" fmla="*/ 1533822417 w 1228"/>
                <a:gd name="T63" fmla="*/ 1060539676 h 499"/>
                <a:gd name="T64" fmla="*/ 1533822417 w 1228"/>
                <a:gd name="T65" fmla="*/ 1060539676 h 499"/>
                <a:gd name="T66" fmla="*/ 1533822417 w 1228"/>
                <a:gd name="T67" fmla="*/ 1060539676 h 499"/>
                <a:gd name="T68" fmla="*/ 1533822417 w 1228"/>
                <a:gd name="T69" fmla="*/ 1060539676 h 499"/>
                <a:gd name="T70" fmla="*/ 1533822417 w 1228"/>
                <a:gd name="T71" fmla="*/ 1060539676 h 499"/>
                <a:gd name="T72" fmla="*/ 1533822417 w 1228"/>
                <a:gd name="T73" fmla="*/ 1060539676 h 499"/>
                <a:gd name="T74" fmla="*/ 1533822417 w 1228"/>
                <a:gd name="T75" fmla="*/ 1060539676 h 499"/>
                <a:gd name="T76" fmla="*/ 1533822417 w 1228"/>
                <a:gd name="T77" fmla="*/ 1060539676 h 499"/>
                <a:gd name="T78" fmla="*/ 1533822417 w 1228"/>
                <a:gd name="T79" fmla="*/ 1060539676 h 499"/>
                <a:gd name="T80" fmla="*/ 1533822417 w 1228"/>
                <a:gd name="T81" fmla="*/ 1060539676 h 499"/>
                <a:gd name="T82" fmla="*/ 1533822417 w 1228"/>
                <a:gd name="T83" fmla="*/ 1060539676 h 499"/>
                <a:gd name="T84" fmla="*/ 1533822417 w 1228"/>
                <a:gd name="T85" fmla="*/ 1060539676 h 499"/>
                <a:gd name="T86" fmla="*/ 1533822417 w 1228"/>
                <a:gd name="T87" fmla="*/ 1060539676 h 499"/>
                <a:gd name="T88" fmla="*/ 1533822417 w 1228"/>
                <a:gd name="T89" fmla="*/ 1060539676 h 499"/>
                <a:gd name="T90" fmla="*/ 1533822417 w 1228"/>
                <a:gd name="T91" fmla="*/ 1060539676 h 499"/>
                <a:gd name="T92" fmla="*/ 1533822417 w 1228"/>
                <a:gd name="T93" fmla="*/ 1060539676 h 499"/>
                <a:gd name="T94" fmla="*/ 1533822417 w 1228"/>
                <a:gd name="T95" fmla="*/ 1060539676 h 499"/>
                <a:gd name="T96" fmla="*/ 1533822417 w 1228"/>
                <a:gd name="T97" fmla="*/ 1060539676 h 499"/>
                <a:gd name="T98" fmla="*/ 1533822417 w 1228"/>
                <a:gd name="T99" fmla="*/ 1060539676 h 499"/>
                <a:gd name="T100" fmla="*/ 1533822417 w 1228"/>
                <a:gd name="T101" fmla="*/ 1060539676 h 499"/>
                <a:gd name="T102" fmla="*/ 1533822417 w 1228"/>
                <a:gd name="T103" fmla="*/ 1060539676 h 499"/>
                <a:gd name="T104" fmla="*/ 1533822417 w 1228"/>
                <a:gd name="T105" fmla="*/ 1060539676 h 499"/>
                <a:gd name="T106" fmla="*/ 1533822417 w 1228"/>
                <a:gd name="T107" fmla="*/ 1060539676 h 499"/>
                <a:gd name="T108" fmla="*/ 1533822417 w 1228"/>
                <a:gd name="T109" fmla="*/ 1060539676 h 499"/>
                <a:gd name="T110" fmla="*/ 1533822417 w 1228"/>
                <a:gd name="T111" fmla="*/ 1060539676 h 499"/>
                <a:gd name="T112" fmla="*/ 0 w 1228"/>
                <a:gd name="T113" fmla="*/ 1060539676 h 499"/>
                <a:gd name="T114" fmla="*/ 1533822417 w 1228"/>
                <a:gd name="T115" fmla="*/ 1060539676 h 499"/>
                <a:gd name="T116" fmla="*/ 1533822417 w 1228"/>
                <a:gd name="T117" fmla="*/ 1060539676 h 499"/>
                <a:gd name="T118" fmla="*/ 1533822417 w 1228"/>
                <a:gd name="T119" fmla="*/ 1060539676 h 499"/>
                <a:gd name="T120" fmla="*/ 1533822417 w 1228"/>
                <a:gd name="T121" fmla="*/ 1060539676 h 499"/>
                <a:gd name="T122" fmla="*/ 1533822417 w 1228"/>
                <a:gd name="T123" fmla="*/ 1060539676 h 4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8"/>
                <a:gd name="T187" fmla="*/ 0 h 499"/>
                <a:gd name="T188" fmla="*/ 1228 w 1228"/>
                <a:gd name="T189" fmla="*/ 499 h 4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8" h="499">
                  <a:moveTo>
                    <a:pt x="190" y="15"/>
                  </a:moveTo>
                  <a:lnTo>
                    <a:pt x="568" y="16"/>
                  </a:lnTo>
                  <a:lnTo>
                    <a:pt x="574" y="6"/>
                  </a:lnTo>
                  <a:lnTo>
                    <a:pt x="584" y="0"/>
                  </a:lnTo>
                  <a:lnTo>
                    <a:pt x="591" y="9"/>
                  </a:lnTo>
                  <a:lnTo>
                    <a:pt x="606" y="15"/>
                  </a:lnTo>
                  <a:lnTo>
                    <a:pt x="749" y="13"/>
                  </a:lnTo>
                  <a:lnTo>
                    <a:pt x="751" y="27"/>
                  </a:lnTo>
                  <a:lnTo>
                    <a:pt x="1224" y="27"/>
                  </a:lnTo>
                  <a:lnTo>
                    <a:pt x="1228" y="499"/>
                  </a:lnTo>
                  <a:lnTo>
                    <a:pt x="1173" y="483"/>
                  </a:lnTo>
                  <a:lnTo>
                    <a:pt x="1129" y="469"/>
                  </a:lnTo>
                  <a:lnTo>
                    <a:pt x="1088" y="453"/>
                  </a:lnTo>
                  <a:lnTo>
                    <a:pt x="1039" y="435"/>
                  </a:lnTo>
                  <a:lnTo>
                    <a:pt x="1011" y="418"/>
                  </a:lnTo>
                  <a:lnTo>
                    <a:pt x="961" y="394"/>
                  </a:lnTo>
                  <a:lnTo>
                    <a:pt x="890" y="358"/>
                  </a:lnTo>
                  <a:lnTo>
                    <a:pt x="778" y="325"/>
                  </a:lnTo>
                  <a:lnTo>
                    <a:pt x="778" y="318"/>
                  </a:lnTo>
                  <a:lnTo>
                    <a:pt x="795" y="316"/>
                  </a:lnTo>
                  <a:lnTo>
                    <a:pt x="802" y="315"/>
                  </a:lnTo>
                  <a:lnTo>
                    <a:pt x="810" y="309"/>
                  </a:lnTo>
                  <a:lnTo>
                    <a:pt x="821" y="316"/>
                  </a:lnTo>
                  <a:lnTo>
                    <a:pt x="835" y="328"/>
                  </a:lnTo>
                  <a:lnTo>
                    <a:pt x="852" y="334"/>
                  </a:lnTo>
                  <a:lnTo>
                    <a:pt x="866" y="330"/>
                  </a:lnTo>
                  <a:lnTo>
                    <a:pt x="867" y="322"/>
                  </a:lnTo>
                  <a:lnTo>
                    <a:pt x="855" y="318"/>
                  </a:lnTo>
                  <a:lnTo>
                    <a:pt x="855" y="304"/>
                  </a:lnTo>
                  <a:lnTo>
                    <a:pt x="839" y="307"/>
                  </a:lnTo>
                  <a:lnTo>
                    <a:pt x="825" y="307"/>
                  </a:lnTo>
                  <a:lnTo>
                    <a:pt x="806" y="307"/>
                  </a:lnTo>
                  <a:lnTo>
                    <a:pt x="786" y="316"/>
                  </a:lnTo>
                  <a:lnTo>
                    <a:pt x="778" y="310"/>
                  </a:lnTo>
                  <a:lnTo>
                    <a:pt x="746" y="318"/>
                  </a:lnTo>
                  <a:lnTo>
                    <a:pt x="730" y="309"/>
                  </a:lnTo>
                  <a:lnTo>
                    <a:pt x="701" y="309"/>
                  </a:lnTo>
                  <a:lnTo>
                    <a:pt x="670" y="301"/>
                  </a:lnTo>
                  <a:lnTo>
                    <a:pt x="624" y="301"/>
                  </a:lnTo>
                  <a:lnTo>
                    <a:pt x="578" y="309"/>
                  </a:lnTo>
                  <a:lnTo>
                    <a:pt x="554" y="312"/>
                  </a:lnTo>
                  <a:lnTo>
                    <a:pt x="554" y="307"/>
                  </a:lnTo>
                  <a:lnTo>
                    <a:pt x="552" y="301"/>
                  </a:lnTo>
                  <a:lnTo>
                    <a:pt x="559" y="297"/>
                  </a:lnTo>
                  <a:lnTo>
                    <a:pt x="566" y="288"/>
                  </a:lnTo>
                  <a:lnTo>
                    <a:pt x="561" y="280"/>
                  </a:lnTo>
                  <a:lnTo>
                    <a:pt x="549" y="277"/>
                  </a:lnTo>
                  <a:lnTo>
                    <a:pt x="542" y="262"/>
                  </a:lnTo>
                  <a:lnTo>
                    <a:pt x="549" y="255"/>
                  </a:lnTo>
                  <a:lnTo>
                    <a:pt x="557" y="246"/>
                  </a:lnTo>
                  <a:lnTo>
                    <a:pt x="566" y="237"/>
                  </a:lnTo>
                  <a:lnTo>
                    <a:pt x="577" y="235"/>
                  </a:lnTo>
                  <a:lnTo>
                    <a:pt x="606" y="240"/>
                  </a:lnTo>
                  <a:lnTo>
                    <a:pt x="642" y="225"/>
                  </a:lnTo>
                  <a:lnTo>
                    <a:pt x="649" y="204"/>
                  </a:lnTo>
                  <a:lnTo>
                    <a:pt x="647" y="189"/>
                  </a:lnTo>
                  <a:lnTo>
                    <a:pt x="651" y="177"/>
                  </a:lnTo>
                  <a:lnTo>
                    <a:pt x="644" y="156"/>
                  </a:lnTo>
                  <a:lnTo>
                    <a:pt x="642" y="144"/>
                  </a:lnTo>
                  <a:lnTo>
                    <a:pt x="612" y="102"/>
                  </a:lnTo>
                  <a:lnTo>
                    <a:pt x="620" y="78"/>
                  </a:lnTo>
                  <a:lnTo>
                    <a:pt x="617" y="64"/>
                  </a:lnTo>
                  <a:lnTo>
                    <a:pt x="613" y="48"/>
                  </a:lnTo>
                  <a:lnTo>
                    <a:pt x="609" y="36"/>
                  </a:lnTo>
                  <a:lnTo>
                    <a:pt x="603" y="18"/>
                  </a:lnTo>
                  <a:lnTo>
                    <a:pt x="599" y="12"/>
                  </a:lnTo>
                  <a:lnTo>
                    <a:pt x="582" y="1"/>
                  </a:lnTo>
                  <a:lnTo>
                    <a:pt x="574" y="9"/>
                  </a:lnTo>
                  <a:lnTo>
                    <a:pt x="564" y="27"/>
                  </a:lnTo>
                  <a:lnTo>
                    <a:pt x="556" y="39"/>
                  </a:lnTo>
                  <a:lnTo>
                    <a:pt x="557" y="55"/>
                  </a:lnTo>
                  <a:lnTo>
                    <a:pt x="564" y="75"/>
                  </a:lnTo>
                  <a:lnTo>
                    <a:pt x="564" y="112"/>
                  </a:lnTo>
                  <a:lnTo>
                    <a:pt x="561" y="124"/>
                  </a:lnTo>
                  <a:lnTo>
                    <a:pt x="556" y="138"/>
                  </a:lnTo>
                  <a:lnTo>
                    <a:pt x="566" y="151"/>
                  </a:lnTo>
                  <a:lnTo>
                    <a:pt x="550" y="175"/>
                  </a:lnTo>
                  <a:lnTo>
                    <a:pt x="536" y="174"/>
                  </a:lnTo>
                  <a:lnTo>
                    <a:pt x="517" y="190"/>
                  </a:lnTo>
                  <a:lnTo>
                    <a:pt x="482" y="193"/>
                  </a:lnTo>
                  <a:lnTo>
                    <a:pt x="459" y="202"/>
                  </a:lnTo>
                  <a:lnTo>
                    <a:pt x="459" y="214"/>
                  </a:lnTo>
                  <a:lnTo>
                    <a:pt x="475" y="225"/>
                  </a:lnTo>
                  <a:lnTo>
                    <a:pt x="486" y="223"/>
                  </a:lnTo>
                  <a:lnTo>
                    <a:pt x="497" y="241"/>
                  </a:lnTo>
                  <a:lnTo>
                    <a:pt x="511" y="256"/>
                  </a:lnTo>
                  <a:lnTo>
                    <a:pt x="524" y="253"/>
                  </a:lnTo>
                  <a:lnTo>
                    <a:pt x="542" y="256"/>
                  </a:lnTo>
                  <a:lnTo>
                    <a:pt x="545" y="270"/>
                  </a:lnTo>
                  <a:lnTo>
                    <a:pt x="543" y="318"/>
                  </a:lnTo>
                  <a:lnTo>
                    <a:pt x="511" y="309"/>
                  </a:lnTo>
                  <a:lnTo>
                    <a:pt x="494" y="304"/>
                  </a:lnTo>
                  <a:lnTo>
                    <a:pt x="476" y="309"/>
                  </a:lnTo>
                  <a:lnTo>
                    <a:pt x="447" y="304"/>
                  </a:lnTo>
                  <a:lnTo>
                    <a:pt x="415" y="304"/>
                  </a:lnTo>
                  <a:lnTo>
                    <a:pt x="384" y="310"/>
                  </a:lnTo>
                  <a:lnTo>
                    <a:pt x="353" y="313"/>
                  </a:lnTo>
                  <a:lnTo>
                    <a:pt x="320" y="319"/>
                  </a:lnTo>
                  <a:lnTo>
                    <a:pt x="290" y="321"/>
                  </a:lnTo>
                  <a:lnTo>
                    <a:pt x="262" y="327"/>
                  </a:lnTo>
                  <a:lnTo>
                    <a:pt x="239" y="328"/>
                  </a:lnTo>
                  <a:lnTo>
                    <a:pt x="218" y="334"/>
                  </a:lnTo>
                  <a:lnTo>
                    <a:pt x="186" y="336"/>
                  </a:lnTo>
                  <a:lnTo>
                    <a:pt x="151" y="348"/>
                  </a:lnTo>
                  <a:lnTo>
                    <a:pt x="113" y="367"/>
                  </a:lnTo>
                  <a:lnTo>
                    <a:pt x="93" y="388"/>
                  </a:lnTo>
                  <a:lnTo>
                    <a:pt x="77" y="361"/>
                  </a:lnTo>
                  <a:lnTo>
                    <a:pt x="74" y="343"/>
                  </a:lnTo>
                  <a:lnTo>
                    <a:pt x="67" y="334"/>
                  </a:lnTo>
                  <a:lnTo>
                    <a:pt x="49" y="328"/>
                  </a:lnTo>
                  <a:lnTo>
                    <a:pt x="36" y="315"/>
                  </a:lnTo>
                  <a:lnTo>
                    <a:pt x="25" y="294"/>
                  </a:lnTo>
                  <a:lnTo>
                    <a:pt x="4" y="285"/>
                  </a:lnTo>
                  <a:lnTo>
                    <a:pt x="0" y="271"/>
                  </a:lnTo>
                  <a:lnTo>
                    <a:pt x="0" y="256"/>
                  </a:lnTo>
                  <a:lnTo>
                    <a:pt x="75" y="198"/>
                  </a:lnTo>
                  <a:lnTo>
                    <a:pt x="96" y="168"/>
                  </a:lnTo>
                  <a:lnTo>
                    <a:pt x="103" y="133"/>
                  </a:lnTo>
                  <a:lnTo>
                    <a:pt x="114" y="109"/>
                  </a:lnTo>
                  <a:lnTo>
                    <a:pt x="144" y="66"/>
                  </a:lnTo>
                  <a:lnTo>
                    <a:pt x="155" y="57"/>
                  </a:lnTo>
                  <a:lnTo>
                    <a:pt x="174" y="48"/>
                  </a:lnTo>
                  <a:lnTo>
                    <a:pt x="183" y="34"/>
                  </a:lnTo>
                  <a:lnTo>
                    <a:pt x="190" y="15"/>
                  </a:lnTo>
                  <a:close/>
                </a:path>
              </a:pathLst>
            </a:custGeom>
            <a:solidFill>
              <a:srgbClr val="FFFFD7"/>
            </a:solidFill>
            <a:ln w="12700">
              <a:solidFill>
                <a:srgbClr val="4B4B4B"/>
              </a:solidFill>
              <a:round/>
              <a:headEnd/>
              <a:tailEnd/>
            </a:ln>
          </p:spPr>
          <p:txBody>
            <a:bodyPr/>
            <a:lstStyle/>
            <a:p>
              <a:endParaRPr lang="en-US"/>
            </a:p>
          </p:txBody>
        </p:sp>
        <p:sp>
          <p:nvSpPr>
            <p:cNvPr id="24755" name="Freeform 118"/>
            <p:cNvSpPr>
              <a:spLocks/>
            </p:cNvSpPr>
            <p:nvPr/>
          </p:nvSpPr>
          <p:spPr bwMode="auto">
            <a:xfrm>
              <a:off x="1476" y="3169"/>
              <a:ext cx="921" cy="638"/>
            </a:xfrm>
            <a:custGeom>
              <a:avLst/>
              <a:gdLst>
                <a:gd name="T0" fmla="*/ 1509379054 w 951"/>
                <a:gd name="T1" fmla="*/ 1047942292 h 681"/>
                <a:gd name="T2" fmla="*/ 1509379054 w 951"/>
                <a:gd name="T3" fmla="*/ 1047942292 h 681"/>
                <a:gd name="T4" fmla="*/ 1509379054 w 951"/>
                <a:gd name="T5" fmla="*/ 1047942292 h 681"/>
                <a:gd name="T6" fmla="*/ 1509379054 w 951"/>
                <a:gd name="T7" fmla="*/ 1047942292 h 681"/>
                <a:gd name="T8" fmla="*/ 1509379054 w 951"/>
                <a:gd name="T9" fmla="*/ 1047942292 h 681"/>
                <a:gd name="T10" fmla="*/ 1509379054 w 951"/>
                <a:gd name="T11" fmla="*/ 1047942292 h 681"/>
                <a:gd name="T12" fmla="*/ 1509379054 w 951"/>
                <a:gd name="T13" fmla="*/ 1047942292 h 681"/>
                <a:gd name="T14" fmla="*/ 1509379054 w 951"/>
                <a:gd name="T15" fmla="*/ 1047942292 h 681"/>
                <a:gd name="T16" fmla="*/ 1509379054 w 951"/>
                <a:gd name="T17" fmla="*/ 1047942292 h 681"/>
                <a:gd name="T18" fmla="*/ 1509379054 w 951"/>
                <a:gd name="T19" fmla="*/ 1047942292 h 681"/>
                <a:gd name="T20" fmla="*/ 1509379054 w 951"/>
                <a:gd name="T21" fmla="*/ 1047942292 h 681"/>
                <a:gd name="T22" fmla="*/ 1509379054 w 951"/>
                <a:gd name="T23" fmla="*/ 1047942292 h 681"/>
                <a:gd name="T24" fmla="*/ 1509379054 w 951"/>
                <a:gd name="T25" fmla="*/ 1047942292 h 681"/>
                <a:gd name="T26" fmla="*/ 1509379054 w 951"/>
                <a:gd name="T27" fmla="*/ 1047942292 h 681"/>
                <a:gd name="T28" fmla="*/ 1509379054 w 951"/>
                <a:gd name="T29" fmla="*/ 1047942292 h 681"/>
                <a:gd name="T30" fmla="*/ 1509379054 w 951"/>
                <a:gd name="T31" fmla="*/ 1047942292 h 681"/>
                <a:gd name="T32" fmla="*/ 1509379054 w 951"/>
                <a:gd name="T33" fmla="*/ 1047942292 h 681"/>
                <a:gd name="T34" fmla="*/ 1509379054 w 951"/>
                <a:gd name="T35" fmla="*/ 1047942292 h 681"/>
                <a:gd name="T36" fmla="*/ 1509379054 w 951"/>
                <a:gd name="T37" fmla="*/ 1047942292 h 681"/>
                <a:gd name="T38" fmla="*/ 1509379054 w 951"/>
                <a:gd name="T39" fmla="*/ 1047942292 h 681"/>
                <a:gd name="T40" fmla="*/ 1509379054 w 951"/>
                <a:gd name="T41" fmla="*/ 1047942292 h 681"/>
                <a:gd name="T42" fmla="*/ 1509379054 w 951"/>
                <a:gd name="T43" fmla="*/ 1047942292 h 681"/>
                <a:gd name="T44" fmla="*/ 1509379054 w 951"/>
                <a:gd name="T45" fmla="*/ 1047942292 h 681"/>
                <a:gd name="T46" fmla="*/ 1509379054 w 951"/>
                <a:gd name="T47" fmla="*/ 1047942292 h 681"/>
                <a:gd name="T48" fmla="*/ 1509379054 w 951"/>
                <a:gd name="T49" fmla="*/ 1047942292 h 681"/>
                <a:gd name="T50" fmla="*/ 1509379054 w 951"/>
                <a:gd name="T51" fmla="*/ 1047942292 h 681"/>
                <a:gd name="T52" fmla="*/ 1509379054 w 951"/>
                <a:gd name="T53" fmla="*/ 1047942292 h 681"/>
                <a:gd name="T54" fmla="*/ 1509379054 w 951"/>
                <a:gd name="T55" fmla="*/ 1047942292 h 681"/>
                <a:gd name="T56" fmla="*/ 1509379054 w 951"/>
                <a:gd name="T57" fmla="*/ 1047942292 h 681"/>
                <a:gd name="T58" fmla="*/ 1509379054 w 951"/>
                <a:gd name="T59" fmla="*/ 1047942292 h 681"/>
                <a:gd name="T60" fmla="*/ 1509379054 w 951"/>
                <a:gd name="T61" fmla="*/ 1047942292 h 681"/>
                <a:gd name="T62" fmla="*/ 1509379054 w 951"/>
                <a:gd name="T63" fmla="*/ 1047942292 h 681"/>
                <a:gd name="T64" fmla="*/ 1509379054 w 951"/>
                <a:gd name="T65" fmla="*/ 1047942292 h 681"/>
                <a:gd name="T66" fmla="*/ 1509379054 w 951"/>
                <a:gd name="T67" fmla="*/ 1047942292 h 681"/>
                <a:gd name="T68" fmla="*/ 1509379054 w 951"/>
                <a:gd name="T69" fmla="*/ 1047942292 h 681"/>
                <a:gd name="T70" fmla="*/ 1509379054 w 951"/>
                <a:gd name="T71" fmla="*/ 1047942292 h 681"/>
                <a:gd name="T72" fmla="*/ 1509379054 w 951"/>
                <a:gd name="T73" fmla="*/ 1047942292 h 681"/>
                <a:gd name="T74" fmla="*/ 1509379054 w 951"/>
                <a:gd name="T75" fmla="*/ 1047942292 h 681"/>
                <a:gd name="T76" fmla="*/ 1509379054 w 951"/>
                <a:gd name="T77" fmla="*/ 1047942292 h 681"/>
                <a:gd name="T78" fmla="*/ 1509379054 w 951"/>
                <a:gd name="T79" fmla="*/ 1047942292 h 681"/>
                <a:gd name="T80" fmla="*/ 1509379054 w 951"/>
                <a:gd name="T81" fmla="*/ 1047942292 h 681"/>
                <a:gd name="T82" fmla="*/ 1509379054 w 951"/>
                <a:gd name="T83" fmla="*/ 1047942292 h 681"/>
                <a:gd name="T84" fmla="*/ 1509379054 w 951"/>
                <a:gd name="T85" fmla="*/ 1047942292 h 681"/>
                <a:gd name="T86" fmla="*/ 1509379054 w 951"/>
                <a:gd name="T87" fmla="*/ 1047942292 h 681"/>
                <a:gd name="T88" fmla="*/ 1509379054 w 951"/>
                <a:gd name="T89" fmla="*/ 1047942292 h 681"/>
                <a:gd name="T90" fmla="*/ 1509379054 w 951"/>
                <a:gd name="T91" fmla="*/ 1047942292 h 681"/>
                <a:gd name="T92" fmla="*/ 1509379054 w 951"/>
                <a:gd name="T93" fmla="*/ 1047942292 h 681"/>
                <a:gd name="T94" fmla="*/ 1509379054 w 951"/>
                <a:gd name="T95" fmla="*/ 1047942292 h 681"/>
                <a:gd name="T96" fmla="*/ 1509379054 w 951"/>
                <a:gd name="T97" fmla="*/ 1047942292 h 681"/>
                <a:gd name="T98" fmla="*/ 1509379054 w 951"/>
                <a:gd name="T99" fmla="*/ 1047942292 h 681"/>
                <a:gd name="T100" fmla="*/ 1509379054 w 951"/>
                <a:gd name="T101" fmla="*/ 1047942292 h 681"/>
                <a:gd name="T102" fmla="*/ 1509379054 w 951"/>
                <a:gd name="T103" fmla="*/ 1047942292 h 681"/>
                <a:gd name="T104" fmla="*/ 1509379054 w 951"/>
                <a:gd name="T105" fmla="*/ 1047942292 h 681"/>
                <a:gd name="T106" fmla="*/ 1509379054 w 951"/>
                <a:gd name="T107" fmla="*/ 1047942292 h 6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1"/>
                <a:gd name="T163" fmla="*/ 0 h 681"/>
                <a:gd name="T164" fmla="*/ 951 w 951"/>
                <a:gd name="T165" fmla="*/ 681 h 6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1" h="681">
                  <a:moveTo>
                    <a:pt x="104" y="57"/>
                  </a:moveTo>
                  <a:lnTo>
                    <a:pt x="111" y="57"/>
                  </a:lnTo>
                  <a:lnTo>
                    <a:pt x="117" y="51"/>
                  </a:lnTo>
                  <a:lnTo>
                    <a:pt x="128" y="49"/>
                  </a:lnTo>
                  <a:lnTo>
                    <a:pt x="138" y="48"/>
                  </a:lnTo>
                  <a:lnTo>
                    <a:pt x="147" y="45"/>
                  </a:lnTo>
                  <a:lnTo>
                    <a:pt x="153" y="37"/>
                  </a:lnTo>
                  <a:lnTo>
                    <a:pt x="164" y="34"/>
                  </a:lnTo>
                  <a:lnTo>
                    <a:pt x="168" y="37"/>
                  </a:lnTo>
                  <a:lnTo>
                    <a:pt x="179" y="39"/>
                  </a:lnTo>
                  <a:lnTo>
                    <a:pt x="185" y="42"/>
                  </a:lnTo>
                  <a:lnTo>
                    <a:pt x="191" y="49"/>
                  </a:lnTo>
                  <a:lnTo>
                    <a:pt x="195" y="60"/>
                  </a:lnTo>
                  <a:lnTo>
                    <a:pt x="204" y="66"/>
                  </a:lnTo>
                  <a:lnTo>
                    <a:pt x="215" y="69"/>
                  </a:lnTo>
                  <a:lnTo>
                    <a:pt x="225" y="76"/>
                  </a:lnTo>
                  <a:lnTo>
                    <a:pt x="233" y="82"/>
                  </a:lnTo>
                  <a:lnTo>
                    <a:pt x="239" y="84"/>
                  </a:lnTo>
                  <a:lnTo>
                    <a:pt x="249" y="90"/>
                  </a:lnTo>
                  <a:lnTo>
                    <a:pt x="264" y="94"/>
                  </a:lnTo>
                  <a:lnTo>
                    <a:pt x="275" y="94"/>
                  </a:lnTo>
                  <a:lnTo>
                    <a:pt x="293" y="96"/>
                  </a:lnTo>
                  <a:lnTo>
                    <a:pt x="306" y="90"/>
                  </a:lnTo>
                  <a:lnTo>
                    <a:pt x="318" y="85"/>
                  </a:lnTo>
                  <a:lnTo>
                    <a:pt x="338" y="75"/>
                  </a:lnTo>
                  <a:lnTo>
                    <a:pt x="344" y="66"/>
                  </a:lnTo>
                  <a:lnTo>
                    <a:pt x="356" y="58"/>
                  </a:lnTo>
                  <a:lnTo>
                    <a:pt x="359" y="49"/>
                  </a:lnTo>
                  <a:lnTo>
                    <a:pt x="371" y="43"/>
                  </a:lnTo>
                  <a:lnTo>
                    <a:pt x="374" y="33"/>
                  </a:lnTo>
                  <a:lnTo>
                    <a:pt x="378" y="31"/>
                  </a:lnTo>
                  <a:lnTo>
                    <a:pt x="380" y="24"/>
                  </a:lnTo>
                  <a:lnTo>
                    <a:pt x="383" y="22"/>
                  </a:lnTo>
                  <a:lnTo>
                    <a:pt x="393" y="21"/>
                  </a:lnTo>
                  <a:lnTo>
                    <a:pt x="401" y="16"/>
                  </a:lnTo>
                  <a:lnTo>
                    <a:pt x="404" y="7"/>
                  </a:lnTo>
                  <a:lnTo>
                    <a:pt x="411" y="0"/>
                  </a:lnTo>
                  <a:lnTo>
                    <a:pt x="417" y="4"/>
                  </a:lnTo>
                  <a:lnTo>
                    <a:pt x="424" y="3"/>
                  </a:lnTo>
                  <a:lnTo>
                    <a:pt x="433" y="3"/>
                  </a:lnTo>
                  <a:lnTo>
                    <a:pt x="441" y="6"/>
                  </a:lnTo>
                  <a:lnTo>
                    <a:pt x="451" y="3"/>
                  </a:lnTo>
                  <a:lnTo>
                    <a:pt x="459" y="4"/>
                  </a:lnTo>
                  <a:lnTo>
                    <a:pt x="465" y="9"/>
                  </a:lnTo>
                  <a:lnTo>
                    <a:pt x="481" y="3"/>
                  </a:lnTo>
                  <a:lnTo>
                    <a:pt x="489" y="4"/>
                  </a:lnTo>
                  <a:lnTo>
                    <a:pt x="499" y="9"/>
                  </a:lnTo>
                  <a:lnTo>
                    <a:pt x="516" y="16"/>
                  </a:lnTo>
                  <a:lnTo>
                    <a:pt x="534" y="19"/>
                  </a:lnTo>
                  <a:lnTo>
                    <a:pt x="546" y="27"/>
                  </a:lnTo>
                  <a:lnTo>
                    <a:pt x="559" y="30"/>
                  </a:lnTo>
                  <a:lnTo>
                    <a:pt x="568" y="22"/>
                  </a:lnTo>
                  <a:lnTo>
                    <a:pt x="573" y="25"/>
                  </a:lnTo>
                  <a:lnTo>
                    <a:pt x="598" y="18"/>
                  </a:lnTo>
                  <a:lnTo>
                    <a:pt x="594" y="34"/>
                  </a:lnTo>
                  <a:lnTo>
                    <a:pt x="603" y="40"/>
                  </a:lnTo>
                  <a:lnTo>
                    <a:pt x="609" y="49"/>
                  </a:lnTo>
                  <a:lnTo>
                    <a:pt x="613" y="63"/>
                  </a:lnTo>
                  <a:lnTo>
                    <a:pt x="616" y="72"/>
                  </a:lnTo>
                  <a:lnTo>
                    <a:pt x="709" y="108"/>
                  </a:lnTo>
                  <a:lnTo>
                    <a:pt x="696" y="151"/>
                  </a:lnTo>
                  <a:lnTo>
                    <a:pt x="684" y="153"/>
                  </a:lnTo>
                  <a:lnTo>
                    <a:pt x="684" y="165"/>
                  </a:lnTo>
                  <a:lnTo>
                    <a:pt x="703" y="310"/>
                  </a:lnTo>
                  <a:lnTo>
                    <a:pt x="697" y="319"/>
                  </a:lnTo>
                  <a:lnTo>
                    <a:pt x="696" y="331"/>
                  </a:lnTo>
                  <a:lnTo>
                    <a:pt x="703" y="343"/>
                  </a:lnTo>
                  <a:lnTo>
                    <a:pt x="697" y="348"/>
                  </a:lnTo>
                  <a:lnTo>
                    <a:pt x="688" y="354"/>
                  </a:lnTo>
                  <a:lnTo>
                    <a:pt x="679" y="361"/>
                  </a:lnTo>
                  <a:lnTo>
                    <a:pt x="642" y="378"/>
                  </a:lnTo>
                  <a:lnTo>
                    <a:pt x="612" y="393"/>
                  </a:lnTo>
                  <a:lnTo>
                    <a:pt x="564" y="432"/>
                  </a:lnTo>
                  <a:lnTo>
                    <a:pt x="553" y="435"/>
                  </a:lnTo>
                  <a:lnTo>
                    <a:pt x="546" y="436"/>
                  </a:lnTo>
                  <a:lnTo>
                    <a:pt x="547" y="430"/>
                  </a:lnTo>
                  <a:lnTo>
                    <a:pt x="556" y="424"/>
                  </a:lnTo>
                  <a:lnTo>
                    <a:pt x="567" y="411"/>
                  </a:lnTo>
                  <a:lnTo>
                    <a:pt x="567" y="400"/>
                  </a:lnTo>
                  <a:lnTo>
                    <a:pt x="565" y="391"/>
                  </a:lnTo>
                  <a:lnTo>
                    <a:pt x="555" y="385"/>
                  </a:lnTo>
                  <a:lnTo>
                    <a:pt x="546" y="391"/>
                  </a:lnTo>
                  <a:lnTo>
                    <a:pt x="543" y="402"/>
                  </a:lnTo>
                  <a:lnTo>
                    <a:pt x="538" y="403"/>
                  </a:lnTo>
                  <a:lnTo>
                    <a:pt x="535" y="391"/>
                  </a:lnTo>
                  <a:lnTo>
                    <a:pt x="525" y="393"/>
                  </a:lnTo>
                  <a:lnTo>
                    <a:pt x="522" y="399"/>
                  </a:lnTo>
                  <a:lnTo>
                    <a:pt x="526" y="406"/>
                  </a:lnTo>
                  <a:lnTo>
                    <a:pt x="532" y="412"/>
                  </a:lnTo>
                  <a:lnTo>
                    <a:pt x="532" y="417"/>
                  </a:lnTo>
                  <a:lnTo>
                    <a:pt x="516" y="412"/>
                  </a:lnTo>
                  <a:lnTo>
                    <a:pt x="510" y="408"/>
                  </a:lnTo>
                  <a:lnTo>
                    <a:pt x="504" y="402"/>
                  </a:lnTo>
                  <a:lnTo>
                    <a:pt x="496" y="402"/>
                  </a:lnTo>
                  <a:lnTo>
                    <a:pt x="490" y="408"/>
                  </a:lnTo>
                  <a:lnTo>
                    <a:pt x="493" y="417"/>
                  </a:lnTo>
                  <a:lnTo>
                    <a:pt x="502" y="427"/>
                  </a:lnTo>
                  <a:lnTo>
                    <a:pt x="517" y="436"/>
                  </a:lnTo>
                  <a:lnTo>
                    <a:pt x="523" y="447"/>
                  </a:lnTo>
                  <a:lnTo>
                    <a:pt x="531" y="454"/>
                  </a:lnTo>
                  <a:lnTo>
                    <a:pt x="532" y="454"/>
                  </a:lnTo>
                  <a:lnTo>
                    <a:pt x="546" y="454"/>
                  </a:lnTo>
                  <a:lnTo>
                    <a:pt x="561" y="454"/>
                  </a:lnTo>
                  <a:lnTo>
                    <a:pt x="576" y="451"/>
                  </a:lnTo>
                  <a:lnTo>
                    <a:pt x="589" y="459"/>
                  </a:lnTo>
                  <a:lnTo>
                    <a:pt x="583" y="466"/>
                  </a:lnTo>
                  <a:lnTo>
                    <a:pt x="571" y="475"/>
                  </a:lnTo>
                  <a:lnTo>
                    <a:pt x="559" y="481"/>
                  </a:lnTo>
                  <a:lnTo>
                    <a:pt x="552" y="471"/>
                  </a:lnTo>
                  <a:lnTo>
                    <a:pt x="546" y="468"/>
                  </a:lnTo>
                  <a:lnTo>
                    <a:pt x="535" y="466"/>
                  </a:lnTo>
                  <a:lnTo>
                    <a:pt x="529" y="456"/>
                  </a:lnTo>
                  <a:lnTo>
                    <a:pt x="525" y="460"/>
                  </a:lnTo>
                  <a:lnTo>
                    <a:pt x="519" y="462"/>
                  </a:lnTo>
                  <a:lnTo>
                    <a:pt x="517" y="468"/>
                  </a:lnTo>
                  <a:lnTo>
                    <a:pt x="543" y="481"/>
                  </a:lnTo>
                  <a:lnTo>
                    <a:pt x="556" y="483"/>
                  </a:lnTo>
                  <a:lnTo>
                    <a:pt x="559" y="496"/>
                  </a:lnTo>
                  <a:lnTo>
                    <a:pt x="570" y="510"/>
                  </a:lnTo>
                  <a:lnTo>
                    <a:pt x="574" y="523"/>
                  </a:lnTo>
                  <a:lnTo>
                    <a:pt x="580" y="538"/>
                  </a:lnTo>
                  <a:lnTo>
                    <a:pt x="591" y="546"/>
                  </a:lnTo>
                  <a:lnTo>
                    <a:pt x="588" y="550"/>
                  </a:lnTo>
                  <a:lnTo>
                    <a:pt x="588" y="556"/>
                  </a:lnTo>
                  <a:lnTo>
                    <a:pt x="595" y="553"/>
                  </a:lnTo>
                  <a:lnTo>
                    <a:pt x="600" y="544"/>
                  </a:lnTo>
                  <a:lnTo>
                    <a:pt x="598" y="535"/>
                  </a:lnTo>
                  <a:lnTo>
                    <a:pt x="625" y="531"/>
                  </a:lnTo>
                  <a:lnTo>
                    <a:pt x="639" y="531"/>
                  </a:lnTo>
                  <a:lnTo>
                    <a:pt x="645" y="523"/>
                  </a:lnTo>
                  <a:lnTo>
                    <a:pt x="652" y="519"/>
                  </a:lnTo>
                  <a:lnTo>
                    <a:pt x="660" y="522"/>
                  </a:lnTo>
                  <a:lnTo>
                    <a:pt x="666" y="531"/>
                  </a:lnTo>
                  <a:lnTo>
                    <a:pt x="669" y="535"/>
                  </a:lnTo>
                  <a:lnTo>
                    <a:pt x="675" y="540"/>
                  </a:lnTo>
                  <a:lnTo>
                    <a:pt x="687" y="538"/>
                  </a:lnTo>
                  <a:lnTo>
                    <a:pt x="694" y="538"/>
                  </a:lnTo>
                  <a:lnTo>
                    <a:pt x="700" y="549"/>
                  </a:lnTo>
                  <a:lnTo>
                    <a:pt x="700" y="537"/>
                  </a:lnTo>
                  <a:lnTo>
                    <a:pt x="706" y="537"/>
                  </a:lnTo>
                  <a:lnTo>
                    <a:pt x="712" y="544"/>
                  </a:lnTo>
                  <a:lnTo>
                    <a:pt x="721" y="541"/>
                  </a:lnTo>
                  <a:lnTo>
                    <a:pt x="733" y="543"/>
                  </a:lnTo>
                  <a:lnTo>
                    <a:pt x="750" y="526"/>
                  </a:lnTo>
                  <a:lnTo>
                    <a:pt x="750" y="514"/>
                  </a:lnTo>
                  <a:lnTo>
                    <a:pt x="757" y="513"/>
                  </a:lnTo>
                  <a:lnTo>
                    <a:pt x="763" y="513"/>
                  </a:lnTo>
                  <a:lnTo>
                    <a:pt x="768" y="507"/>
                  </a:lnTo>
                  <a:lnTo>
                    <a:pt x="774" y="510"/>
                  </a:lnTo>
                  <a:lnTo>
                    <a:pt x="777" y="519"/>
                  </a:lnTo>
                  <a:lnTo>
                    <a:pt x="786" y="522"/>
                  </a:lnTo>
                  <a:lnTo>
                    <a:pt x="795" y="519"/>
                  </a:lnTo>
                  <a:lnTo>
                    <a:pt x="807" y="519"/>
                  </a:lnTo>
                  <a:lnTo>
                    <a:pt x="813" y="526"/>
                  </a:lnTo>
                  <a:lnTo>
                    <a:pt x="822" y="523"/>
                  </a:lnTo>
                  <a:lnTo>
                    <a:pt x="822" y="517"/>
                  </a:lnTo>
                  <a:lnTo>
                    <a:pt x="826" y="525"/>
                  </a:lnTo>
                  <a:lnTo>
                    <a:pt x="831" y="532"/>
                  </a:lnTo>
                  <a:lnTo>
                    <a:pt x="838" y="538"/>
                  </a:lnTo>
                  <a:lnTo>
                    <a:pt x="844" y="544"/>
                  </a:lnTo>
                  <a:lnTo>
                    <a:pt x="856" y="547"/>
                  </a:lnTo>
                  <a:lnTo>
                    <a:pt x="856" y="553"/>
                  </a:lnTo>
                  <a:lnTo>
                    <a:pt x="853" y="559"/>
                  </a:lnTo>
                  <a:lnTo>
                    <a:pt x="846" y="559"/>
                  </a:lnTo>
                  <a:lnTo>
                    <a:pt x="843" y="562"/>
                  </a:lnTo>
                  <a:lnTo>
                    <a:pt x="844" y="571"/>
                  </a:lnTo>
                  <a:lnTo>
                    <a:pt x="844" y="576"/>
                  </a:lnTo>
                  <a:lnTo>
                    <a:pt x="843" y="583"/>
                  </a:lnTo>
                  <a:lnTo>
                    <a:pt x="855" y="583"/>
                  </a:lnTo>
                  <a:lnTo>
                    <a:pt x="855" y="573"/>
                  </a:lnTo>
                  <a:lnTo>
                    <a:pt x="861" y="568"/>
                  </a:lnTo>
                  <a:lnTo>
                    <a:pt x="862" y="577"/>
                  </a:lnTo>
                  <a:lnTo>
                    <a:pt x="867" y="585"/>
                  </a:lnTo>
                  <a:lnTo>
                    <a:pt x="876" y="579"/>
                  </a:lnTo>
                  <a:lnTo>
                    <a:pt x="874" y="574"/>
                  </a:lnTo>
                  <a:lnTo>
                    <a:pt x="868" y="568"/>
                  </a:lnTo>
                  <a:lnTo>
                    <a:pt x="864" y="558"/>
                  </a:lnTo>
                  <a:lnTo>
                    <a:pt x="877" y="552"/>
                  </a:lnTo>
                  <a:lnTo>
                    <a:pt x="883" y="558"/>
                  </a:lnTo>
                  <a:lnTo>
                    <a:pt x="889" y="559"/>
                  </a:lnTo>
                  <a:lnTo>
                    <a:pt x="885" y="576"/>
                  </a:lnTo>
                  <a:lnTo>
                    <a:pt x="894" y="580"/>
                  </a:lnTo>
                  <a:lnTo>
                    <a:pt x="897" y="577"/>
                  </a:lnTo>
                  <a:lnTo>
                    <a:pt x="898" y="571"/>
                  </a:lnTo>
                  <a:lnTo>
                    <a:pt x="919" y="571"/>
                  </a:lnTo>
                  <a:lnTo>
                    <a:pt x="927" y="564"/>
                  </a:lnTo>
                  <a:lnTo>
                    <a:pt x="928" y="567"/>
                  </a:lnTo>
                  <a:lnTo>
                    <a:pt x="924" y="580"/>
                  </a:lnTo>
                  <a:lnTo>
                    <a:pt x="931" y="580"/>
                  </a:lnTo>
                  <a:lnTo>
                    <a:pt x="940" y="579"/>
                  </a:lnTo>
                  <a:lnTo>
                    <a:pt x="945" y="583"/>
                  </a:lnTo>
                  <a:lnTo>
                    <a:pt x="951" y="589"/>
                  </a:lnTo>
                  <a:lnTo>
                    <a:pt x="943" y="595"/>
                  </a:lnTo>
                  <a:lnTo>
                    <a:pt x="934" y="601"/>
                  </a:lnTo>
                  <a:lnTo>
                    <a:pt x="918" y="615"/>
                  </a:lnTo>
                  <a:lnTo>
                    <a:pt x="906" y="615"/>
                  </a:lnTo>
                  <a:lnTo>
                    <a:pt x="903" y="621"/>
                  </a:lnTo>
                  <a:lnTo>
                    <a:pt x="897" y="621"/>
                  </a:lnTo>
                  <a:lnTo>
                    <a:pt x="889" y="621"/>
                  </a:lnTo>
                  <a:lnTo>
                    <a:pt x="891" y="624"/>
                  </a:lnTo>
                  <a:lnTo>
                    <a:pt x="898" y="628"/>
                  </a:lnTo>
                  <a:lnTo>
                    <a:pt x="894" y="634"/>
                  </a:lnTo>
                  <a:lnTo>
                    <a:pt x="889" y="642"/>
                  </a:lnTo>
                  <a:lnTo>
                    <a:pt x="895" y="652"/>
                  </a:lnTo>
                  <a:lnTo>
                    <a:pt x="895" y="661"/>
                  </a:lnTo>
                  <a:lnTo>
                    <a:pt x="894" y="667"/>
                  </a:lnTo>
                  <a:lnTo>
                    <a:pt x="885" y="669"/>
                  </a:lnTo>
                  <a:lnTo>
                    <a:pt x="874" y="673"/>
                  </a:lnTo>
                  <a:lnTo>
                    <a:pt x="867" y="669"/>
                  </a:lnTo>
                  <a:lnTo>
                    <a:pt x="861" y="667"/>
                  </a:lnTo>
                  <a:lnTo>
                    <a:pt x="846" y="681"/>
                  </a:lnTo>
                  <a:lnTo>
                    <a:pt x="835" y="675"/>
                  </a:lnTo>
                  <a:lnTo>
                    <a:pt x="825" y="675"/>
                  </a:lnTo>
                  <a:lnTo>
                    <a:pt x="819" y="667"/>
                  </a:lnTo>
                  <a:lnTo>
                    <a:pt x="808" y="649"/>
                  </a:lnTo>
                  <a:lnTo>
                    <a:pt x="789" y="648"/>
                  </a:lnTo>
                  <a:lnTo>
                    <a:pt x="780" y="649"/>
                  </a:lnTo>
                  <a:lnTo>
                    <a:pt x="774" y="637"/>
                  </a:lnTo>
                  <a:lnTo>
                    <a:pt x="763" y="631"/>
                  </a:lnTo>
                  <a:lnTo>
                    <a:pt x="747" y="625"/>
                  </a:lnTo>
                  <a:lnTo>
                    <a:pt x="735" y="621"/>
                  </a:lnTo>
                  <a:lnTo>
                    <a:pt x="726" y="615"/>
                  </a:lnTo>
                  <a:lnTo>
                    <a:pt x="711" y="613"/>
                  </a:lnTo>
                  <a:lnTo>
                    <a:pt x="708" y="606"/>
                  </a:lnTo>
                  <a:lnTo>
                    <a:pt x="682" y="598"/>
                  </a:lnTo>
                  <a:lnTo>
                    <a:pt x="676" y="595"/>
                  </a:lnTo>
                  <a:lnTo>
                    <a:pt x="664" y="588"/>
                  </a:lnTo>
                  <a:lnTo>
                    <a:pt x="660" y="580"/>
                  </a:lnTo>
                  <a:lnTo>
                    <a:pt x="667" y="573"/>
                  </a:lnTo>
                  <a:lnTo>
                    <a:pt x="676" y="568"/>
                  </a:lnTo>
                  <a:lnTo>
                    <a:pt x="681" y="553"/>
                  </a:lnTo>
                  <a:lnTo>
                    <a:pt x="679" y="544"/>
                  </a:lnTo>
                  <a:lnTo>
                    <a:pt x="669" y="544"/>
                  </a:lnTo>
                  <a:lnTo>
                    <a:pt x="660" y="538"/>
                  </a:lnTo>
                  <a:lnTo>
                    <a:pt x="648" y="540"/>
                  </a:lnTo>
                  <a:lnTo>
                    <a:pt x="637" y="546"/>
                  </a:lnTo>
                  <a:lnTo>
                    <a:pt x="625" y="558"/>
                  </a:lnTo>
                  <a:lnTo>
                    <a:pt x="633" y="562"/>
                  </a:lnTo>
                  <a:lnTo>
                    <a:pt x="645" y="564"/>
                  </a:lnTo>
                  <a:lnTo>
                    <a:pt x="645" y="571"/>
                  </a:lnTo>
                  <a:lnTo>
                    <a:pt x="633" y="574"/>
                  </a:lnTo>
                  <a:lnTo>
                    <a:pt x="624" y="576"/>
                  </a:lnTo>
                  <a:lnTo>
                    <a:pt x="604" y="573"/>
                  </a:lnTo>
                  <a:lnTo>
                    <a:pt x="559" y="571"/>
                  </a:lnTo>
                  <a:lnTo>
                    <a:pt x="529" y="577"/>
                  </a:lnTo>
                  <a:lnTo>
                    <a:pt x="483" y="595"/>
                  </a:lnTo>
                  <a:lnTo>
                    <a:pt x="451" y="624"/>
                  </a:lnTo>
                  <a:lnTo>
                    <a:pt x="415" y="628"/>
                  </a:lnTo>
                  <a:lnTo>
                    <a:pt x="400" y="628"/>
                  </a:lnTo>
                  <a:lnTo>
                    <a:pt x="384" y="624"/>
                  </a:lnTo>
                  <a:lnTo>
                    <a:pt x="370" y="622"/>
                  </a:lnTo>
                  <a:lnTo>
                    <a:pt x="354" y="622"/>
                  </a:lnTo>
                  <a:lnTo>
                    <a:pt x="318" y="610"/>
                  </a:lnTo>
                  <a:lnTo>
                    <a:pt x="297" y="612"/>
                  </a:lnTo>
                  <a:lnTo>
                    <a:pt x="277" y="604"/>
                  </a:lnTo>
                  <a:lnTo>
                    <a:pt x="252" y="606"/>
                  </a:lnTo>
                  <a:lnTo>
                    <a:pt x="207" y="598"/>
                  </a:lnTo>
                  <a:lnTo>
                    <a:pt x="178" y="595"/>
                  </a:lnTo>
                  <a:lnTo>
                    <a:pt x="165" y="592"/>
                  </a:lnTo>
                  <a:lnTo>
                    <a:pt x="135" y="586"/>
                  </a:lnTo>
                  <a:lnTo>
                    <a:pt x="111" y="583"/>
                  </a:lnTo>
                  <a:lnTo>
                    <a:pt x="108" y="111"/>
                  </a:lnTo>
                  <a:lnTo>
                    <a:pt x="0" y="111"/>
                  </a:lnTo>
                  <a:lnTo>
                    <a:pt x="24" y="91"/>
                  </a:lnTo>
                  <a:lnTo>
                    <a:pt x="31" y="90"/>
                  </a:lnTo>
                  <a:lnTo>
                    <a:pt x="37" y="87"/>
                  </a:lnTo>
                  <a:lnTo>
                    <a:pt x="67" y="78"/>
                  </a:lnTo>
                  <a:lnTo>
                    <a:pt x="72" y="72"/>
                  </a:lnTo>
                  <a:lnTo>
                    <a:pt x="79" y="76"/>
                  </a:lnTo>
                  <a:lnTo>
                    <a:pt x="93" y="73"/>
                  </a:lnTo>
                  <a:lnTo>
                    <a:pt x="97" y="60"/>
                  </a:lnTo>
                  <a:lnTo>
                    <a:pt x="104" y="57"/>
                  </a:lnTo>
                  <a:close/>
                </a:path>
              </a:pathLst>
            </a:custGeom>
            <a:solidFill>
              <a:srgbClr val="FFFFD7"/>
            </a:solidFill>
            <a:ln w="12700">
              <a:solidFill>
                <a:srgbClr val="4B4B4B"/>
              </a:solidFill>
              <a:round/>
              <a:headEnd/>
              <a:tailEnd/>
            </a:ln>
          </p:spPr>
          <p:txBody>
            <a:bodyPr/>
            <a:lstStyle/>
            <a:p>
              <a:endParaRPr lang="en-US"/>
            </a:p>
          </p:txBody>
        </p:sp>
        <p:sp>
          <p:nvSpPr>
            <p:cNvPr id="24756" name="Freeform 120"/>
            <p:cNvSpPr>
              <a:spLocks/>
            </p:cNvSpPr>
            <p:nvPr/>
          </p:nvSpPr>
          <p:spPr bwMode="auto">
            <a:xfrm>
              <a:off x="2140" y="2824"/>
              <a:ext cx="545" cy="442"/>
            </a:xfrm>
            <a:custGeom>
              <a:avLst/>
              <a:gdLst>
                <a:gd name="T0" fmla="*/ 1531757638 w 562"/>
                <a:gd name="T1" fmla="*/ 1042824384 h 472"/>
                <a:gd name="T2" fmla="*/ 1531757638 w 562"/>
                <a:gd name="T3" fmla="*/ 1042824384 h 472"/>
                <a:gd name="T4" fmla="*/ 1531757638 w 562"/>
                <a:gd name="T5" fmla="*/ 1042824384 h 472"/>
                <a:gd name="T6" fmla="*/ 1531757638 w 562"/>
                <a:gd name="T7" fmla="*/ 1042824384 h 472"/>
                <a:gd name="T8" fmla="*/ 1531757638 w 562"/>
                <a:gd name="T9" fmla="*/ 1042824384 h 472"/>
                <a:gd name="T10" fmla="*/ 1531757638 w 562"/>
                <a:gd name="T11" fmla="*/ 0 h 472"/>
                <a:gd name="T12" fmla="*/ 1531757638 w 562"/>
                <a:gd name="T13" fmla="*/ 1042824384 h 472"/>
                <a:gd name="T14" fmla="*/ 1531757638 w 562"/>
                <a:gd name="T15" fmla="*/ 1042824384 h 472"/>
                <a:gd name="T16" fmla="*/ 1531757638 w 562"/>
                <a:gd name="T17" fmla="*/ 1042824384 h 472"/>
                <a:gd name="T18" fmla="*/ 1531757638 w 562"/>
                <a:gd name="T19" fmla="*/ 1042824384 h 472"/>
                <a:gd name="T20" fmla="*/ 1531757638 w 562"/>
                <a:gd name="T21" fmla="*/ 1042824384 h 472"/>
                <a:gd name="T22" fmla="*/ 1531757638 w 562"/>
                <a:gd name="T23" fmla="*/ 1042824384 h 472"/>
                <a:gd name="T24" fmla="*/ 1531757638 w 562"/>
                <a:gd name="T25" fmla="*/ 1042824384 h 472"/>
                <a:gd name="T26" fmla="*/ 1531757638 w 562"/>
                <a:gd name="T27" fmla="*/ 1042824384 h 472"/>
                <a:gd name="T28" fmla="*/ 1531757638 w 562"/>
                <a:gd name="T29" fmla="*/ 1042824384 h 472"/>
                <a:gd name="T30" fmla="*/ 1531757638 w 562"/>
                <a:gd name="T31" fmla="*/ 1042824384 h 472"/>
                <a:gd name="T32" fmla="*/ 1531757638 w 562"/>
                <a:gd name="T33" fmla="*/ 1042824384 h 472"/>
                <a:gd name="T34" fmla="*/ 1531757638 w 562"/>
                <a:gd name="T35" fmla="*/ 1042824384 h 472"/>
                <a:gd name="T36" fmla="*/ 1531757638 w 562"/>
                <a:gd name="T37" fmla="*/ 1042824384 h 472"/>
                <a:gd name="T38" fmla="*/ 1531757638 w 562"/>
                <a:gd name="T39" fmla="*/ 1042824384 h 472"/>
                <a:gd name="T40" fmla="*/ 1531757638 w 562"/>
                <a:gd name="T41" fmla="*/ 1042824384 h 472"/>
                <a:gd name="T42" fmla="*/ 1531757638 w 562"/>
                <a:gd name="T43" fmla="*/ 1042824384 h 472"/>
                <a:gd name="T44" fmla="*/ 1531757638 w 562"/>
                <a:gd name="T45" fmla="*/ 1042824384 h 472"/>
                <a:gd name="T46" fmla="*/ 1531757638 w 562"/>
                <a:gd name="T47" fmla="*/ 1042824384 h 472"/>
                <a:gd name="T48" fmla="*/ 1531757638 w 562"/>
                <a:gd name="T49" fmla="*/ 1042824384 h 472"/>
                <a:gd name="T50" fmla="*/ 1531757638 w 562"/>
                <a:gd name="T51" fmla="*/ 1042824384 h 472"/>
                <a:gd name="T52" fmla="*/ 1531757638 w 562"/>
                <a:gd name="T53" fmla="*/ 1042824384 h 472"/>
                <a:gd name="T54" fmla="*/ 1531757638 w 562"/>
                <a:gd name="T55" fmla="*/ 1042824384 h 472"/>
                <a:gd name="T56" fmla="*/ 1531757638 w 562"/>
                <a:gd name="T57" fmla="*/ 1042824384 h 472"/>
                <a:gd name="T58" fmla="*/ 1531757638 w 562"/>
                <a:gd name="T59" fmla="*/ 1042824384 h 472"/>
                <a:gd name="T60" fmla="*/ 1531757638 w 562"/>
                <a:gd name="T61" fmla="*/ 1042824384 h 472"/>
                <a:gd name="T62" fmla="*/ 1531757638 w 562"/>
                <a:gd name="T63" fmla="*/ 1042824384 h 472"/>
                <a:gd name="T64" fmla="*/ 1531757638 w 562"/>
                <a:gd name="T65" fmla="*/ 1042824384 h 472"/>
                <a:gd name="T66" fmla="*/ 1531757638 w 562"/>
                <a:gd name="T67" fmla="*/ 1042824384 h 472"/>
                <a:gd name="T68" fmla="*/ 1531757638 w 562"/>
                <a:gd name="T69" fmla="*/ 1042824384 h 472"/>
                <a:gd name="T70" fmla="*/ 1531757638 w 562"/>
                <a:gd name="T71" fmla="*/ 1042824384 h 472"/>
                <a:gd name="T72" fmla="*/ 1531757638 w 562"/>
                <a:gd name="T73" fmla="*/ 1042824384 h 472"/>
                <a:gd name="T74" fmla="*/ 1531757638 w 562"/>
                <a:gd name="T75" fmla="*/ 1042824384 h 472"/>
                <a:gd name="T76" fmla="*/ 1531757638 w 562"/>
                <a:gd name="T77" fmla="*/ 1042824384 h 472"/>
                <a:gd name="T78" fmla="*/ 1531757638 w 562"/>
                <a:gd name="T79" fmla="*/ 1042824384 h 472"/>
                <a:gd name="T80" fmla="*/ 1531757638 w 562"/>
                <a:gd name="T81" fmla="*/ 1042824384 h 472"/>
                <a:gd name="T82" fmla="*/ 1531757638 w 562"/>
                <a:gd name="T83" fmla="*/ 1042824384 h 472"/>
                <a:gd name="T84" fmla="*/ 1531757638 w 562"/>
                <a:gd name="T85" fmla="*/ 1042824384 h 472"/>
                <a:gd name="T86" fmla="*/ 1531757638 w 562"/>
                <a:gd name="T87" fmla="*/ 1042824384 h 472"/>
                <a:gd name="T88" fmla="*/ 1531757638 w 562"/>
                <a:gd name="T89" fmla="*/ 1042824384 h 472"/>
                <a:gd name="T90" fmla="*/ 1531757638 w 562"/>
                <a:gd name="T91" fmla="*/ 1042824384 h 472"/>
                <a:gd name="T92" fmla="*/ 1531757638 w 562"/>
                <a:gd name="T93" fmla="*/ 1042824384 h 472"/>
                <a:gd name="T94" fmla="*/ 1531757638 w 562"/>
                <a:gd name="T95" fmla="*/ 1042824384 h 472"/>
                <a:gd name="T96" fmla="*/ 1531757638 w 562"/>
                <a:gd name="T97" fmla="*/ 1042824384 h 472"/>
                <a:gd name="T98" fmla="*/ 1531757638 w 562"/>
                <a:gd name="T99" fmla="*/ 1042824384 h 472"/>
                <a:gd name="T100" fmla="*/ 1531757638 w 562"/>
                <a:gd name="T101" fmla="*/ 1042824384 h 472"/>
                <a:gd name="T102" fmla="*/ 1531757638 w 562"/>
                <a:gd name="T103" fmla="*/ 1042824384 h 472"/>
                <a:gd name="T104" fmla="*/ 1531757638 w 562"/>
                <a:gd name="T105" fmla="*/ 1042824384 h 472"/>
                <a:gd name="T106" fmla="*/ 1531757638 w 562"/>
                <a:gd name="T107" fmla="*/ 1042824384 h 472"/>
                <a:gd name="T108" fmla="*/ 1531757638 w 562"/>
                <a:gd name="T109" fmla="*/ 1042824384 h 472"/>
                <a:gd name="T110" fmla="*/ 1531757638 w 562"/>
                <a:gd name="T111" fmla="*/ 1042824384 h 472"/>
                <a:gd name="T112" fmla="*/ 1531757638 w 562"/>
                <a:gd name="T113" fmla="*/ 1042824384 h 4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2"/>
                <a:gd name="T172" fmla="*/ 0 h 472"/>
                <a:gd name="T173" fmla="*/ 562 w 562"/>
                <a:gd name="T174" fmla="*/ 472 h 4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2" h="472">
                  <a:moveTo>
                    <a:pt x="321" y="112"/>
                  </a:moveTo>
                  <a:lnTo>
                    <a:pt x="324" y="108"/>
                  </a:lnTo>
                  <a:lnTo>
                    <a:pt x="322" y="100"/>
                  </a:lnTo>
                  <a:lnTo>
                    <a:pt x="319" y="94"/>
                  </a:lnTo>
                  <a:lnTo>
                    <a:pt x="321" y="87"/>
                  </a:lnTo>
                  <a:lnTo>
                    <a:pt x="315" y="81"/>
                  </a:lnTo>
                  <a:lnTo>
                    <a:pt x="315" y="73"/>
                  </a:lnTo>
                  <a:lnTo>
                    <a:pt x="315" y="66"/>
                  </a:lnTo>
                  <a:lnTo>
                    <a:pt x="312" y="58"/>
                  </a:lnTo>
                  <a:lnTo>
                    <a:pt x="303" y="57"/>
                  </a:lnTo>
                  <a:lnTo>
                    <a:pt x="303" y="49"/>
                  </a:lnTo>
                  <a:lnTo>
                    <a:pt x="292" y="42"/>
                  </a:lnTo>
                  <a:lnTo>
                    <a:pt x="288" y="37"/>
                  </a:lnTo>
                  <a:lnTo>
                    <a:pt x="283" y="27"/>
                  </a:lnTo>
                  <a:lnTo>
                    <a:pt x="273" y="24"/>
                  </a:lnTo>
                  <a:lnTo>
                    <a:pt x="264" y="19"/>
                  </a:lnTo>
                  <a:lnTo>
                    <a:pt x="258" y="12"/>
                  </a:lnTo>
                  <a:lnTo>
                    <a:pt x="258" y="0"/>
                  </a:lnTo>
                  <a:lnTo>
                    <a:pt x="202" y="0"/>
                  </a:lnTo>
                  <a:lnTo>
                    <a:pt x="210" y="15"/>
                  </a:lnTo>
                  <a:lnTo>
                    <a:pt x="214" y="25"/>
                  </a:lnTo>
                  <a:lnTo>
                    <a:pt x="219" y="39"/>
                  </a:lnTo>
                  <a:lnTo>
                    <a:pt x="219" y="48"/>
                  </a:lnTo>
                  <a:lnTo>
                    <a:pt x="228" y="49"/>
                  </a:lnTo>
                  <a:lnTo>
                    <a:pt x="234" y="51"/>
                  </a:lnTo>
                  <a:lnTo>
                    <a:pt x="244" y="54"/>
                  </a:lnTo>
                  <a:lnTo>
                    <a:pt x="243" y="63"/>
                  </a:lnTo>
                  <a:lnTo>
                    <a:pt x="256" y="76"/>
                  </a:lnTo>
                  <a:lnTo>
                    <a:pt x="261" y="91"/>
                  </a:lnTo>
                  <a:lnTo>
                    <a:pt x="273" y="106"/>
                  </a:lnTo>
                  <a:lnTo>
                    <a:pt x="157" y="109"/>
                  </a:lnTo>
                  <a:lnTo>
                    <a:pt x="141" y="99"/>
                  </a:lnTo>
                  <a:lnTo>
                    <a:pt x="133" y="93"/>
                  </a:lnTo>
                  <a:lnTo>
                    <a:pt x="120" y="94"/>
                  </a:lnTo>
                  <a:lnTo>
                    <a:pt x="115" y="88"/>
                  </a:lnTo>
                  <a:lnTo>
                    <a:pt x="105" y="90"/>
                  </a:lnTo>
                  <a:lnTo>
                    <a:pt x="102" y="87"/>
                  </a:lnTo>
                  <a:lnTo>
                    <a:pt x="42" y="108"/>
                  </a:lnTo>
                  <a:lnTo>
                    <a:pt x="25" y="100"/>
                  </a:lnTo>
                  <a:lnTo>
                    <a:pt x="13" y="93"/>
                  </a:lnTo>
                  <a:lnTo>
                    <a:pt x="9" y="97"/>
                  </a:lnTo>
                  <a:lnTo>
                    <a:pt x="3" y="99"/>
                  </a:lnTo>
                  <a:lnTo>
                    <a:pt x="1" y="121"/>
                  </a:lnTo>
                  <a:lnTo>
                    <a:pt x="0" y="138"/>
                  </a:lnTo>
                  <a:lnTo>
                    <a:pt x="9" y="141"/>
                  </a:lnTo>
                  <a:lnTo>
                    <a:pt x="27" y="142"/>
                  </a:lnTo>
                  <a:lnTo>
                    <a:pt x="33" y="150"/>
                  </a:lnTo>
                  <a:lnTo>
                    <a:pt x="32" y="157"/>
                  </a:lnTo>
                  <a:lnTo>
                    <a:pt x="24" y="159"/>
                  </a:lnTo>
                  <a:lnTo>
                    <a:pt x="27" y="168"/>
                  </a:lnTo>
                  <a:lnTo>
                    <a:pt x="20" y="175"/>
                  </a:lnTo>
                  <a:lnTo>
                    <a:pt x="17" y="184"/>
                  </a:lnTo>
                  <a:lnTo>
                    <a:pt x="27" y="199"/>
                  </a:lnTo>
                  <a:lnTo>
                    <a:pt x="27" y="211"/>
                  </a:lnTo>
                  <a:lnTo>
                    <a:pt x="32" y="222"/>
                  </a:lnTo>
                  <a:lnTo>
                    <a:pt x="30" y="231"/>
                  </a:lnTo>
                  <a:lnTo>
                    <a:pt x="11" y="244"/>
                  </a:lnTo>
                  <a:lnTo>
                    <a:pt x="14" y="246"/>
                  </a:lnTo>
                  <a:lnTo>
                    <a:pt x="15" y="256"/>
                  </a:lnTo>
                  <a:lnTo>
                    <a:pt x="20" y="267"/>
                  </a:lnTo>
                  <a:lnTo>
                    <a:pt x="30" y="267"/>
                  </a:lnTo>
                  <a:lnTo>
                    <a:pt x="36" y="270"/>
                  </a:lnTo>
                  <a:lnTo>
                    <a:pt x="38" y="280"/>
                  </a:lnTo>
                  <a:lnTo>
                    <a:pt x="30" y="282"/>
                  </a:lnTo>
                  <a:lnTo>
                    <a:pt x="26" y="294"/>
                  </a:lnTo>
                  <a:lnTo>
                    <a:pt x="11" y="294"/>
                  </a:lnTo>
                  <a:lnTo>
                    <a:pt x="5" y="301"/>
                  </a:lnTo>
                  <a:lnTo>
                    <a:pt x="3" y="312"/>
                  </a:lnTo>
                  <a:lnTo>
                    <a:pt x="5" y="322"/>
                  </a:lnTo>
                  <a:lnTo>
                    <a:pt x="8" y="330"/>
                  </a:lnTo>
                  <a:lnTo>
                    <a:pt x="18" y="330"/>
                  </a:lnTo>
                  <a:lnTo>
                    <a:pt x="27" y="325"/>
                  </a:lnTo>
                  <a:lnTo>
                    <a:pt x="32" y="321"/>
                  </a:lnTo>
                  <a:lnTo>
                    <a:pt x="38" y="324"/>
                  </a:lnTo>
                  <a:lnTo>
                    <a:pt x="50" y="324"/>
                  </a:lnTo>
                  <a:lnTo>
                    <a:pt x="59" y="318"/>
                  </a:lnTo>
                  <a:lnTo>
                    <a:pt x="62" y="328"/>
                  </a:lnTo>
                  <a:lnTo>
                    <a:pt x="68" y="339"/>
                  </a:lnTo>
                  <a:lnTo>
                    <a:pt x="66" y="343"/>
                  </a:lnTo>
                  <a:lnTo>
                    <a:pt x="72" y="354"/>
                  </a:lnTo>
                  <a:lnTo>
                    <a:pt x="63" y="363"/>
                  </a:lnTo>
                  <a:lnTo>
                    <a:pt x="50" y="381"/>
                  </a:lnTo>
                  <a:lnTo>
                    <a:pt x="44" y="399"/>
                  </a:lnTo>
                  <a:lnTo>
                    <a:pt x="33" y="435"/>
                  </a:lnTo>
                  <a:lnTo>
                    <a:pt x="72" y="435"/>
                  </a:lnTo>
                  <a:lnTo>
                    <a:pt x="84" y="451"/>
                  </a:lnTo>
                  <a:lnTo>
                    <a:pt x="100" y="439"/>
                  </a:lnTo>
                  <a:lnTo>
                    <a:pt x="154" y="465"/>
                  </a:lnTo>
                  <a:lnTo>
                    <a:pt x="171" y="445"/>
                  </a:lnTo>
                  <a:lnTo>
                    <a:pt x="169" y="436"/>
                  </a:lnTo>
                  <a:lnTo>
                    <a:pt x="192" y="418"/>
                  </a:lnTo>
                  <a:lnTo>
                    <a:pt x="202" y="417"/>
                  </a:lnTo>
                  <a:lnTo>
                    <a:pt x="199" y="409"/>
                  </a:lnTo>
                  <a:lnTo>
                    <a:pt x="201" y="397"/>
                  </a:lnTo>
                  <a:lnTo>
                    <a:pt x="207" y="396"/>
                  </a:lnTo>
                  <a:lnTo>
                    <a:pt x="216" y="391"/>
                  </a:lnTo>
                  <a:lnTo>
                    <a:pt x="228" y="384"/>
                  </a:lnTo>
                  <a:lnTo>
                    <a:pt x="234" y="382"/>
                  </a:lnTo>
                  <a:lnTo>
                    <a:pt x="244" y="385"/>
                  </a:lnTo>
                  <a:lnTo>
                    <a:pt x="249" y="387"/>
                  </a:lnTo>
                  <a:lnTo>
                    <a:pt x="253" y="384"/>
                  </a:lnTo>
                  <a:lnTo>
                    <a:pt x="256" y="382"/>
                  </a:lnTo>
                  <a:lnTo>
                    <a:pt x="261" y="385"/>
                  </a:lnTo>
                  <a:lnTo>
                    <a:pt x="265" y="391"/>
                  </a:lnTo>
                  <a:lnTo>
                    <a:pt x="273" y="393"/>
                  </a:lnTo>
                  <a:lnTo>
                    <a:pt x="276" y="399"/>
                  </a:lnTo>
                  <a:lnTo>
                    <a:pt x="280" y="399"/>
                  </a:lnTo>
                  <a:lnTo>
                    <a:pt x="285" y="393"/>
                  </a:lnTo>
                  <a:lnTo>
                    <a:pt x="294" y="396"/>
                  </a:lnTo>
                  <a:lnTo>
                    <a:pt x="300" y="399"/>
                  </a:lnTo>
                  <a:lnTo>
                    <a:pt x="301" y="409"/>
                  </a:lnTo>
                  <a:lnTo>
                    <a:pt x="303" y="412"/>
                  </a:lnTo>
                  <a:lnTo>
                    <a:pt x="306" y="421"/>
                  </a:lnTo>
                  <a:lnTo>
                    <a:pt x="319" y="439"/>
                  </a:lnTo>
                  <a:lnTo>
                    <a:pt x="331" y="435"/>
                  </a:lnTo>
                  <a:lnTo>
                    <a:pt x="339" y="435"/>
                  </a:lnTo>
                  <a:lnTo>
                    <a:pt x="343" y="439"/>
                  </a:lnTo>
                  <a:lnTo>
                    <a:pt x="345" y="444"/>
                  </a:lnTo>
                  <a:lnTo>
                    <a:pt x="345" y="451"/>
                  </a:lnTo>
                  <a:lnTo>
                    <a:pt x="346" y="457"/>
                  </a:lnTo>
                  <a:lnTo>
                    <a:pt x="354" y="472"/>
                  </a:lnTo>
                  <a:lnTo>
                    <a:pt x="435" y="471"/>
                  </a:lnTo>
                  <a:lnTo>
                    <a:pt x="433" y="466"/>
                  </a:lnTo>
                  <a:lnTo>
                    <a:pt x="444" y="463"/>
                  </a:lnTo>
                  <a:lnTo>
                    <a:pt x="451" y="447"/>
                  </a:lnTo>
                  <a:lnTo>
                    <a:pt x="562" y="442"/>
                  </a:lnTo>
                  <a:lnTo>
                    <a:pt x="562" y="430"/>
                  </a:lnTo>
                  <a:lnTo>
                    <a:pt x="558" y="420"/>
                  </a:lnTo>
                  <a:lnTo>
                    <a:pt x="553" y="411"/>
                  </a:lnTo>
                  <a:lnTo>
                    <a:pt x="550" y="405"/>
                  </a:lnTo>
                  <a:lnTo>
                    <a:pt x="543" y="397"/>
                  </a:lnTo>
                  <a:lnTo>
                    <a:pt x="472" y="397"/>
                  </a:lnTo>
                  <a:lnTo>
                    <a:pt x="465" y="390"/>
                  </a:lnTo>
                  <a:lnTo>
                    <a:pt x="468" y="381"/>
                  </a:lnTo>
                  <a:lnTo>
                    <a:pt x="477" y="375"/>
                  </a:lnTo>
                  <a:lnTo>
                    <a:pt x="469" y="366"/>
                  </a:lnTo>
                  <a:lnTo>
                    <a:pt x="469" y="361"/>
                  </a:lnTo>
                  <a:lnTo>
                    <a:pt x="468" y="352"/>
                  </a:lnTo>
                  <a:lnTo>
                    <a:pt x="468" y="340"/>
                  </a:lnTo>
                  <a:lnTo>
                    <a:pt x="466" y="330"/>
                  </a:lnTo>
                  <a:lnTo>
                    <a:pt x="465" y="312"/>
                  </a:lnTo>
                  <a:lnTo>
                    <a:pt x="454" y="304"/>
                  </a:lnTo>
                  <a:lnTo>
                    <a:pt x="451" y="295"/>
                  </a:lnTo>
                  <a:lnTo>
                    <a:pt x="453" y="286"/>
                  </a:lnTo>
                  <a:lnTo>
                    <a:pt x="456" y="277"/>
                  </a:lnTo>
                  <a:lnTo>
                    <a:pt x="465" y="271"/>
                  </a:lnTo>
                  <a:lnTo>
                    <a:pt x="450" y="267"/>
                  </a:lnTo>
                  <a:lnTo>
                    <a:pt x="435" y="261"/>
                  </a:lnTo>
                  <a:lnTo>
                    <a:pt x="415" y="259"/>
                  </a:lnTo>
                  <a:lnTo>
                    <a:pt x="397" y="261"/>
                  </a:lnTo>
                  <a:lnTo>
                    <a:pt x="384" y="259"/>
                  </a:lnTo>
                  <a:lnTo>
                    <a:pt x="373" y="255"/>
                  </a:lnTo>
                  <a:lnTo>
                    <a:pt x="363" y="249"/>
                  </a:lnTo>
                  <a:lnTo>
                    <a:pt x="358" y="243"/>
                  </a:lnTo>
                  <a:lnTo>
                    <a:pt x="357" y="235"/>
                  </a:lnTo>
                  <a:lnTo>
                    <a:pt x="360" y="229"/>
                  </a:lnTo>
                  <a:lnTo>
                    <a:pt x="360" y="220"/>
                  </a:lnTo>
                  <a:lnTo>
                    <a:pt x="345" y="211"/>
                  </a:lnTo>
                  <a:lnTo>
                    <a:pt x="342" y="204"/>
                  </a:lnTo>
                  <a:lnTo>
                    <a:pt x="336" y="198"/>
                  </a:lnTo>
                  <a:lnTo>
                    <a:pt x="330" y="193"/>
                  </a:lnTo>
                  <a:lnTo>
                    <a:pt x="327" y="186"/>
                  </a:lnTo>
                  <a:lnTo>
                    <a:pt x="325" y="178"/>
                  </a:lnTo>
                  <a:lnTo>
                    <a:pt x="324" y="172"/>
                  </a:lnTo>
                  <a:lnTo>
                    <a:pt x="324" y="162"/>
                  </a:lnTo>
                  <a:lnTo>
                    <a:pt x="321" y="148"/>
                  </a:lnTo>
                  <a:lnTo>
                    <a:pt x="313" y="142"/>
                  </a:lnTo>
                  <a:lnTo>
                    <a:pt x="304" y="139"/>
                  </a:lnTo>
                  <a:lnTo>
                    <a:pt x="306" y="132"/>
                  </a:lnTo>
                  <a:lnTo>
                    <a:pt x="310" y="126"/>
                  </a:lnTo>
                  <a:lnTo>
                    <a:pt x="316" y="124"/>
                  </a:lnTo>
                  <a:lnTo>
                    <a:pt x="322" y="121"/>
                  </a:lnTo>
                  <a:lnTo>
                    <a:pt x="321" y="112"/>
                  </a:lnTo>
                  <a:close/>
                </a:path>
              </a:pathLst>
            </a:custGeom>
            <a:solidFill>
              <a:srgbClr val="FFFFD7"/>
            </a:solidFill>
            <a:ln w="12700">
              <a:solidFill>
                <a:srgbClr val="4B4B4B"/>
              </a:solidFill>
              <a:round/>
              <a:headEnd/>
              <a:tailEnd/>
            </a:ln>
          </p:spPr>
          <p:txBody>
            <a:bodyPr/>
            <a:lstStyle/>
            <a:p>
              <a:endParaRPr lang="en-US"/>
            </a:p>
          </p:txBody>
        </p:sp>
        <p:sp>
          <p:nvSpPr>
            <p:cNvPr id="24757" name="Freeform 122"/>
            <p:cNvSpPr>
              <a:spLocks/>
            </p:cNvSpPr>
            <p:nvPr/>
          </p:nvSpPr>
          <p:spPr bwMode="auto">
            <a:xfrm>
              <a:off x="2135" y="3181"/>
              <a:ext cx="680" cy="366"/>
            </a:xfrm>
            <a:custGeom>
              <a:avLst/>
              <a:gdLst>
                <a:gd name="T0" fmla="*/ 204688714 w 842"/>
                <a:gd name="T1" fmla="*/ 724478358 h 404"/>
                <a:gd name="T2" fmla="*/ 204688714 w 842"/>
                <a:gd name="T3" fmla="*/ 724478358 h 404"/>
                <a:gd name="T4" fmla="*/ 204688714 w 842"/>
                <a:gd name="T5" fmla="*/ 724478358 h 404"/>
                <a:gd name="T6" fmla="*/ 204688714 w 842"/>
                <a:gd name="T7" fmla="*/ 724478358 h 404"/>
                <a:gd name="T8" fmla="*/ 204688714 w 842"/>
                <a:gd name="T9" fmla="*/ 724478358 h 404"/>
                <a:gd name="T10" fmla="*/ 204688714 w 842"/>
                <a:gd name="T11" fmla="*/ 724478358 h 404"/>
                <a:gd name="T12" fmla="*/ 204688714 w 842"/>
                <a:gd name="T13" fmla="*/ 724478358 h 404"/>
                <a:gd name="T14" fmla="*/ 204688714 w 842"/>
                <a:gd name="T15" fmla="*/ 724478358 h 404"/>
                <a:gd name="T16" fmla="*/ 204688714 w 842"/>
                <a:gd name="T17" fmla="*/ 724478358 h 404"/>
                <a:gd name="T18" fmla="*/ 204688714 w 842"/>
                <a:gd name="T19" fmla="*/ 724478358 h 404"/>
                <a:gd name="T20" fmla="*/ 204688714 w 842"/>
                <a:gd name="T21" fmla="*/ 724478358 h 404"/>
                <a:gd name="T22" fmla="*/ 204688714 w 842"/>
                <a:gd name="T23" fmla="*/ 724478358 h 404"/>
                <a:gd name="T24" fmla="*/ 204688714 w 842"/>
                <a:gd name="T25" fmla="*/ 724478358 h 404"/>
                <a:gd name="T26" fmla="*/ 204688714 w 842"/>
                <a:gd name="T27" fmla="*/ 724478358 h 404"/>
                <a:gd name="T28" fmla="*/ 204688714 w 842"/>
                <a:gd name="T29" fmla="*/ 724478358 h 404"/>
                <a:gd name="T30" fmla="*/ 204688714 w 842"/>
                <a:gd name="T31" fmla="*/ 724478358 h 404"/>
                <a:gd name="T32" fmla="*/ 204688714 w 842"/>
                <a:gd name="T33" fmla="*/ 724478358 h 404"/>
                <a:gd name="T34" fmla="*/ 204688714 w 842"/>
                <a:gd name="T35" fmla="*/ 724478358 h 404"/>
                <a:gd name="T36" fmla="*/ 204688714 w 842"/>
                <a:gd name="T37" fmla="*/ 724478358 h 404"/>
                <a:gd name="T38" fmla="*/ 204688714 w 842"/>
                <a:gd name="T39" fmla="*/ 724478358 h 404"/>
                <a:gd name="T40" fmla="*/ 204688714 w 842"/>
                <a:gd name="T41" fmla="*/ 724478358 h 404"/>
                <a:gd name="T42" fmla="*/ 204688714 w 842"/>
                <a:gd name="T43" fmla="*/ 724478358 h 404"/>
                <a:gd name="T44" fmla="*/ 204688714 w 842"/>
                <a:gd name="T45" fmla="*/ 724478358 h 404"/>
                <a:gd name="T46" fmla="*/ 204688714 w 842"/>
                <a:gd name="T47" fmla="*/ 724478358 h 404"/>
                <a:gd name="T48" fmla="*/ 204688714 w 842"/>
                <a:gd name="T49" fmla="*/ 724478358 h 404"/>
                <a:gd name="T50" fmla="*/ 204688714 w 842"/>
                <a:gd name="T51" fmla="*/ 724478358 h 404"/>
                <a:gd name="T52" fmla="*/ 204688714 w 842"/>
                <a:gd name="T53" fmla="*/ 724478358 h 404"/>
                <a:gd name="T54" fmla="*/ 204688714 w 842"/>
                <a:gd name="T55" fmla="*/ 724478358 h 404"/>
                <a:gd name="T56" fmla="*/ 204688714 w 842"/>
                <a:gd name="T57" fmla="*/ 724478358 h 404"/>
                <a:gd name="T58" fmla="*/ 204688714 w 842"/>
                <a:gd name="T59" fmla="*/ 724478358 h 404"/>
                <a:gd name="T60" fmla="*/ 204688714 w 842"/>
                <a:gd name="T61" fmla="*/ 724478358 h 404"/>
                <a:gd name="T62" fmla="*/ 204688714 w 842"/>
                <a:gd name="T63" fmla="*/ 724478358 h 404"/>
                <a:gd name="T64" fmla="*/ 204688714 w 842"/>
                <a:gd name="T65" fmla="*/ 724478358 h 404"/>
                <a:gd name="T66" fmla="*/ 204688714 w 842"/>
                <a:gd name="T67" fmla="*/ 724478358 h 404"/>
                <a:gd name="T68" fmla="*/ 204688714 w 842"/>
                <a:gd name="T69" fmla="*/ 724478358 h 404"/>
                <a:gd name="T70" fmla="*/ 204688714 w 842"/>
                <a:gd name="T71" fmla="*/ 724478358 h 404"/>
                <a:gd name="T72" fmla="*/ 204688714 w 842"/>
                <a:gd name="T73" fmla="*/ 724478358 h 404"/>
                <a:gd name="T74" fmla="*/ 204688714 w 842"/>
                <a:gd name="T75" fmla="*/ 724478358 h 404"/>
                <a:gd name="T76" fmla="*/ 204688714 w 842"/>
                <a:gd name="T77" fmla="*/ 724478358 h 404"/>
                <a:gd name="T78" fmla="*/ 204688714 w 842"/>
                <a:gd name="T79" fmla="*/ 724478358 h 404"/>
                <a:gd name="T80" fmla="*/ 204688714 w 842"/>
                <a:gd name="T81" fmla="*/ 724478358 h 404"/>
                <a:gd name="T82" fmla="*/ 204688714 w 842"/>
                <a:gd name="T83" fmla="*/ 724478358 h 404"/>
                <a:gd name="T84" fmla="*/ 204688714 w 842"/>
                <a:gd name="T85" fmla="*/ 724478358 h 404"/>
                <a:gd name="T86" fmla="*/ 204688714 w 842"/>
                <a:gd name="T87" fmla="*/ 724478358 h 404"/>
                <a:gd name="T88" fmla="*/ 204688714 w 842"/>
                <a:gd name="T89" fmla="*/ 724478358 h 404"/>
                <a:gd name="T90" fmla="*/ 204688714 w 842"/>
                <a:gd name="T91" fmla="*/ 724478358 h 404"/>
                <a:gd name="T92" fmla="*/ 204688714 w 842"/>
                <a:gd name="T93" fmla="*/ 724478358 h 404"/>
                <a:gd name="T94" fmla="*/ 204688714 w 842"/>
                <a:gd name="T95" fmla="*/ 724478358 h 404"/>
                <a:gd name="T96" fmla="*/ 204688714 w 842"/>
                <a:gd name="T97" fmla="*/ 724478358 h 404"/>
                <a:gd name="T98" fmla="*/ 204688714 w 842"/>
                <a:gd name="T99" fmla="*/ 724478358 h 404"/>
                <a:gd name="T100" fmla="*/ 204688714 w 842"/>
                <a:gd name="T101" fmla="*/ 724478358 h 4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2"/>
                <a:gd name="T154" fmla="*/ 0 h 404"/>
                <a:gd name="T155" fmla="*/ 842 w 842"/>
                <a:gd name="T156" fmla="*/ 404 h 4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2" h="404">
                  <a:moveTo>
                    <a:pt x="158" y="404"/>
                  </a:moveTo>
                  <a:lnTo>
                    <a:pt x="142" y="392"/>
                  </a:lnTo>
                  <a:lnTo>
                    <a:pt x="127" y="396"/>
                  </a:lnTo>
                  <a:lnTo>
                    <a:pt x="124" y="387"/>
                  </a:lnTo>
                  <a:lnTo>
                    <a:pt x="137" y="383"/>
                  </a:lnTo>
                  <a:lnTo>
                    <a:pt x="136" y="374"/>
                  </a:lnTo>
                  <a:lnTo>
                    <a:pt x="145" y="368"/>
                  </a:lnTo>
                  <a:lnTo>
                    <a:pt x="152" y="357"/>
                  </a:lnTo>
                  <a:lnTo>
                    <a:pt x="155" y="348"/>
                  </a:lnTo>
                  <a:lnTo>
                    <a:pt x="161" y="344"/>
                  </a:lnTo>
                  <a:lnTo>
                    <a:pt x="164" y="353"/>
                  </a:lnTo>
                  <a:lnTo>
                    <a:pt x="169" y="360"/>
                  </a:lnTo>
                  <a:lnTo>
                    <a:pt x="178" y="362"/>
                  </a:lnTo>
                  <a:lnTo>
                    <a:pt x="188" y="360"/>
                  </a:lnTo>
                  <a:lnTo>
                    <a:pt x="190" y="353"/>
                  </a:lnTo>
                  <a:lnTo>
                    <a:pt x="188" y="342"/>
                  </a:lnTo>
                  <a:lnTo>
                    <a:pt x="188" y="330"/>
                  </a:lnTo>
                  <a:lnTo>
                    <a:pt x="182" y="324"/>
                  </a:lnTo>
                  <a:lnTo>
                    <a:pt x="184" y="314"/>
                  </a:lnTo>
                  <a:lnTo>
                    <a:pt x="179" y="309"/>
                  </a:lnTo>
                  <a:lnTo>
                    <a:pt x="169" y="312"/>
                  </a:lnTo>
                  <a:lnTo>
                    <a:pt x="157" y="315"/>
                  </a:lnTo>
                  <a:lnTo>
                    <a:pt x="145" y="311"/>
                  </a:lnTo>
                  <a:lnTo>
                    <a:pt x="134" y="306"/>
                  </a:lnTo>
                  <a:lnTo>
                    <a:pt x="112" y="306"/>
                  </a:lnTo>
                  <a:lnTo>
                    <a:pt x="103" y="314"/>
                  </a:lnTo>
                  <a:lnTo>
                    <a:pt x="94" y="321"/>
                  </a:lnTo>
                  <a:lnTo>
                    <a:pt x="83" y="326"/>
                  </a:lnTo>
                  <a:lnTo>
                    <a:pt x="62" y="326"/>
                  </a:lnTo>
                  <a:lnTo>
                    <a:pt x="49" y="324"/>
                  </a:lnTo>
                  <a:lnTo>
                    <a:pt x="43" y="315"/>
                  </a:lnTo>
                  <a:lnTo>
                    <a:pt x="55" y="315"/>
                  </a:lnTo>
                  <a:lnTo>
                    <a:pt x="59" y="303"/>
                  </a:lnTo>
                  <a:lnTo>
                    <a:pt x="44" y="302"/>
                  </a:lnTo>
                  <a:lnTo>
                    <a:pt x="25" y="308"/>
                  </a:lnTo>
                  <a:lnTo>
                    <a:pt x="2" y="155"/>
                  </a:lnTo>
                  <a:lnTo>
                    <a:pt x="0" y="146"/>
                  </a:lnTo>
                  <a:lnTo>
                    <a:pt x="14" y="144"/>
                  </a:lnTo>
                  <a:lnTo>
                    <a:pt x="46" y="55"/>
                  </a:lnTo>
                  <a:lnTo>
                    <a:pt x="92" y="55"/>
                  </a:lnTo>
                  <a:lnTo>
                    <a:pt x="107" y="71"/>
                  </a:lnTo>
                  <a:lnTo>
                    <a:pt x="126" y="59"/>
                  </a:lnTo>
                  <a:lnTo>
                    <a:pt x="191" y="86"/>
                  </a:lnTo>
                  <a:lnTo>
                    <a:pt x="211" y="65"/>
                  </a:lnTo>
                  <a:lnTo>
                    <a:pt x="209" y="56"/>
                  </a:lnTo>
                  <a:lnTo>
                    <a:pt x="237" y="37"/>
                  </a:lnTo>
                  <a:lnTo>
                    <a:pt x="249" y="36"/>
                  </a:lnTo>
                  <a:lnTo>
                    <a:pt x="245" y="28"/>
                  </a:lnTo>
                  <a:lnTo>
                    <a:pt x="247" y="16"/>
                  </a:lnTo>
                  <a:lnTo>
                    <a:pt x="255" y="14"/>
                  </a:lnTo>
                  <a:lnTo>
                    <a:pt x="265" y="9"/>
                  </a:lnTo>
                  <a:lnTo>
                    <a:pt x="280" y="2"/>
                  </a:lnTo>
                  <a:lnTo>
                    <a:pt x="287" y="0"/>
                  </a:lnTo>
                  <a:lnTo>
                    <a:pt x="299" y="3"/>
                  </a:lnTo>
                  <a:lnTo>
                    <a:pt x="305" y="5"/>
                  </a:lnTo>
                  <a:lnTo>
                    <a:pt x="310" y="2"/>
                  </a:lnTo>
                  <a:lnTo>
                    <a:pt x="313" y="0"/>
                  </a:lnTo>
                  <a:lnTo>
                    <a:pt x="319" y="3"/>
                  </a:lnTo>
                  <a:lnTo>
                    <a:pt x="324" y="9"/>
                  </a:lnTo>
                  <a:lnTo>
                    <a:pt x="334" y="11"/>
                  </a:lnTo>
                  <a:lnTo>
                    <a:pt x="337" y="18"/>
                  </a:lnTo>
                  <a:lnTo>
                    <a:pt x="342" y="18"/>
                  </a:lnTo>
                  <a:lnTo>
                    <a:pt x="348" y="11"/>
                  </a:lnTo>
                  <a:lnTo>
                    <a:pt x="359" y="14"/>
                  </a:lnTo>
                  <a:lnTo>
                    <a:pt x="366" y="18"/>
                  </a:lnTo>
                  <a:lnTo>
                    <a:pt x="368" y="28"/>
                  </a:lnTo>
                  <a:lnTo>
                    <a:pt x="370" y="31"/>
                  </a:lnTo>
                  <a:lnTo>
                    <a:pt x="374" y="40"/>
                  </a:lnTo>
                  <a:lnTo>
                    <a:pt x="389" y="59"/>
                  </a:lnTo>
                  <a:lnTo>
                    <a:pt x="404" y="55"/>
                  </a:lnTo>
                  <a:lnTo>
                    <a:pt x="413" y="55"/>
                  </a:lnTo>
                  <a:lnTo>
                    <a:pt x="418" y="59"/>
                  </a:lnTo>
                  <a:lnTo>
                    <a:pt x="420" y="64"/>
                  </a:lnTo>
                  <a:lnTo>
                    <a:pt x="420" y="71"/>
                  </a:lnTo>
                  <a:lnTo>
                    <a:pt x="422" y="78"/>
                  </a:lnTo>
                  <a:lnTo>
                    <a:pt x="431" y="93"/>
                  </a:lnTo>
                  <a:lnTo>
                    <a:pt x="528" y="92"/>
                  </a:lnTo>
                  <a:lnTo>
                    <a:pt x="526" y="87"/>
                  </a:lnTo>
                  <a:lnTo>
                    <a:pt x="539" y="84"/>
                  </a:lnTo>
                  <a:lnTo>
                    <a:pt x="548" y="67"/>
                  </a:lnTo>
                  <a:lnTo>
                    <a:pt x="681" y="62"/>
                  </a:lnTo>
                  <a:lnTo>
                    <a:pt x="686" y="65"/>
                  </a:lnTo>
                  <a:lnTo>
                    <a:pt x="694" y="57"/>
                  </a:lnTo>
                  <a:lnTo>
                    <a:pt x="712" y="57"/>
                  </a:lnTo>
                  <a:lnTo>
                    <a:pt x="712" y="62"/>
                  </a:lnTo>
                  <a:lnTo>
                    <a:pt x="787" y="59"/>
                  </a:lnTo>
                  <a:lnTo>
                    <a:pt x="796" y="66"/>
                  </a:lnTo>
                  <a:lnTo>
                    <a:pt x="805" y="69"/>
                  </a:lnTo>
                  <a:lnTo>
                    <a:pt x="806" y="80"/>
                  </a:lnTo>
                  <a:lnTo>
                    <a:pt x="823" y="89"/>
                  </a:lnTo>
                  <a:lnTo>
                    <a:pt x="833" y="77"/>
                  </a:lnTo>
                  <a:lnTo>
                    <a:pt x="842" y="78"/>
                  </a:lnTo>
                  <a:lnTo>
                    <a:pt x="842" y="92"/>
                  </a:lnTo>
                  <a:lnTo>
                    <a:pt x="832" y="111"/>
                  </a:lnTo>
                  <a:lnTo>
                    <a:pt x="832" y="120"/>
                  </a:lnTo>
                  <a:lnTo>
                    <a:pt x="808" y="123"/>
                  </a:lnTo>
                  <a:lnTo>
                    <a:pt x="800" y="135"/>
                  </a:lnTo>
                  <a:lnTo>
                    <a:pt x="805" y="143"/>
                  </a:lnTo>
                  <a:lnTo>
                    <a:pt x="805" y="153"/>
                  </a:lnTo>
                  <a:lnTo>
                    <a:pt x="401" y="185"/>
                  </a:lnTo>
                  <a:lnTo>
                    <a:pt x="311" y="290"/>
                  </a:lnTo>
                  <a:lnTo>
                    <a:pt x="158" y="404"/>
                  </a:lnTo>
                  <a:close/>
                </a:path>
              </a:pathLst>
            </a:custGeom>
            <a:solidFill>
              <a:srgbClr val="FFFFD7"/>
            </a:solidFill>
            <a:ln w="12700">
              <a:solidFill>
                <a:srgbClr val="4B4B4B"/>
              </a:solidFill>
              <a:round/>
              <a:headEnd/>
              <a:tailEnd/>
            </a:ln>
          </p:spPr>
          <p:txBody>
            <a:bodyPr/>
            <a:lstStyle/>
            <a:p>
              <a:endParaRPr lang="en-US"/>
            </a:p>
          </p:txBody>
        </p:sp>
        <p:sp>
          <p:nvSpPr>
            <p:cNvPr id="24758" name="Freeform 123"/>
            <p:cNvSpPr>
              <a:spLocks/>
            </p:cNvSpPr>
            <p:nvPr/>
          </p:nvSpPr>
          <p:spPr bwMode="auto">
            <a:xfrm>
              <a:off x="2612" y="3319"/>
              <a:ext cx="325" cy="256"/>
            </a:xfrm>
            <a:custGeom>
              <a:avLst/>
              <a:gdLst>
                <a:gd name="T0" fmla="*/ 0 w 335"/>
                <a:gd name="T1" fmla="*/ 1016976193 h 274"/>
                <a:gd name="T2" fmla="*/ 1538693285 w 335"/>
                <a:gd name="T3" fmla="*/ 1016976193 h 274"/>
                <a:gd name="T4" fmla="*/ 1538693285 w 335"/>
                <a:gd name="T5" fmla="*/ 1016976193 h 274"/>
                <a:gd name="T6" fmla="*/ 1538693285 w 335"/>
                <a:gd name="T7" fmla="*/ 1016976193 h 274"/>
                <a:gd name="T8" fmla="*/ 1538693285 w 335"/>
                <a:gd name="T9" fmla="*/ 1016976193 h 274"/>
                <a:gd name="T10" fmla="*/ 1538693285 w 335"/>
                <a:gd name="T11" fmla="*/ 1016976193 h 274"/>
                <a:gd name="T12" fmla="*/ 1538693285 w 335"/>
                <a:gd name="T13" fmla="*/ 1016976193 h 274"/>
                <a:gd name="T14" fmla="*/ 1538693285 w 335"/>
                <a:gd name="T15" fmla="*/ 1016976193 h 274"/>
                <a:gd name="T16" fmla="*/ 1538693285 w 335"/>
                <a:gd name="T17" fmla="*/ 1016976193 h 274"/>
                <a:gd name="T18" fmla="*/ 1538693285 w 335"/>
                <a:gd name="T19" fmla="*/ 1016976193 h 274"/>
                <a:gd name="T20" fmla="*/ 1538693285 w 335"/>
                <a:gd name="T21" fmla="*/ 1016976193 h 274"/>
                <a:gd name="T22" fmla="*/ 1538693285 w 335"/>
                <a:gd name="T23" fmla="*/ 1016976193 h 274"/>
                <a:gd name="T24" fmla="*/ 1538693285 w 335"/>
                <a:gd name="T25" fmla="*/ 1016976193 h 274"/>
                <a:gd name="T26" fmla="*/ 1538693285 w 335"/>
                <a:gd name="T27" fmla="*/ 1016976193 h 274"/>
                <a:gd name="T28" fmla="*/ 1538693285 w 335"/>
                <a:gd name="T29" fmla="*/ 1016976193 h 274"/>
                <a:gd name="T30" fmla="*/ 1538693285 w 335"/>
                <a:gd name="T31" fmla="*/ 1016976193 h 274"/>
                <a:gd name="T32" fmla="*/ 1538693285 w 335"/>
                <a:gd name="T33" fmla="*/ 1016976193 h 274"/>
                <a:gd name="T34" fmla="*/ 1538693285 w 335"/>
                <a:gd name="T35" fmla="*/ 1016976193 h 274"/>
                <a:gd name="T36" fmla="*/ 1538693285 w 335"/>
                <a:gd name="T37" fmla="*/ 1016976193 h 274"/>
                <a:gd name="T38" fmla="*/ 1538693285 w 335"/>
                <a:gd name="T39" fmla="*/ 1016976193 h 274"/>
                <a:gd name="T40" fmla="*/ 1538693285 w 335"/>
                <a:gd name="T41" fmla="*/ 1016976193 h 274"/>
                <a:gd name="T42" fmla="*/ 1538693285 w 335"/>
                <a:gd name="T43" fmla="*/ 1016976193 h 274"/>
                <a:gd name="T44" fmla="*/ 1538693285 w 335"/>
                <a:gd name="T45" fmla="*/ 1016976193 h 274"/>
                <a:gd name="T46" fmla="*/ 1538693285 w 335"/>
                <a:gd name="T47" fmla="*/ 1016976193 h 274"/>
                <a:gd name="T48" fmla="*/ 1538693285 w 335"/>
                <a:gd name="T49" fmla="*/ 1016976193 h 274"/>
                <a:gd name="T50" fmla="*/ 1538693285 w 335"/>
                <a:gd name="T51" fmla="*/ 1016976193 h 274"/>
                <a:gd name="T52" fmla="*/ 1538693285 w 335"/>
                <a:gd name="T53" fmla="*/ 1016976193 h 274"/>
                <a:gd name="T54" fmla="*/ 1538693285 w 335"/>
                <a:gd name="T55" fmla="*/ 1016976193 h 274"/>
                <a:gd name="T56" fmla="*/ 1538693285 w 335"/>
                <a:gd name="T57" fmla="*/ 1016976193 h 274"/>
                <a:gd name="T58" fmla="*/ 1538693285 w 335"/>
                <a:gd name="T59" fmla="*/ 1016976193 h 274"/>
                <a:gd name="T60" fmla="*/ 1538693285 w 335"/>
                <a:gd name="T61" fmla="*/ 1016976193 h 274"/>
                <a:gd name="T62" fmla="*/ 1538693285 w 335"/>
                <a:gd name="T63" fmla="*/ 1016976193 h 274"/>
                <a:gd name="T64" fmla="*/ 0 w 335"/>
                <a:gd name="T65" fmla="*/ 1016976193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274"/>
                <a:gd name="T101" fmla="*/ 335 w 335"/>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274">
                  <a:moveTo>
                    <a:pt x="0" y="18"/>
                  </a:moveTo>
                  <a:lnTo>
                    <a:pt x="0" y="25"/>
                  </a:lnTo>
                  <a:lnTo>
                    <a:pt x="0" y="33"/>
                  </a:lnTo>
                  <a:lnTo>
                    <a:pt x="3" y="39"/>
                  </a:lnTo>
                  <a:lnTo>
                    <a:pt x="6" y="45"/>
                  </a:lnTo>
                  <a:lnTo>
                    <a:pt x="21" y="45"/>
                  </a:lnTo>
                  <a:lnTo>
                    <a:pt x="29" y="61"/>
                  </a:lnTo>
                  <a:lnTo>
                    <a:pt x="53" y="81"/>
                  </a:lnTo>
                  <a:lnTo>
                    <a:pt x="60" y="100"/>
                  </a:lnTo>
                  <a:lnTo>
                    <a:pt x="59" y="138"/>
                  </a:lnTo>
                  <a:lnTo>
                    <a:pt x="65" y="141"/>
                  </a:lnTo>
                  <a:lnTo>
                    <a:pt x="75" y="168"/>
                  </a:lnTo>
                  <a:lnTo>
                    <a:pt x="81" y="178"/>
                  </a:lnTo>
                  <a:lnTo>
                    <a:pt x="90" y="195"/>
                  </a:lnTo>
                  <a:lnTo>
                    <a:pt x="99" y="208"/>
                  </a:lnTo>
                  <a:lnTo>
                    <a:pt x="111" y="216"/>
                  </a:lnTo>
                  <a:lnTo>
                    <a:pt x="126" y="220"/>
                  </a:lnTo>
                  <a:lnTo>
                    <a:pt x="135" y="223"/>
                  </a:lnTo>
                  <a:lnTo>
                    <a:pt x="143" y="223"/>
                  </a:lnTo>
                  <a:lnTo>
                    <a:pt x="149" y="226"/>
                  </a:lnTo>
                  <a:lnTo>
                    <a:pt x="177" y="229"/>
                  </a:lnTo>
                  <a:lnTo>
                    <a:pt x="182" y="226"/>
                  </a:lnTo>
                  <a:lnTo>
                    <a:pt x="215" y="225"/>
                  </a:lnTo>
                  <a:lnTo>
                    <a:pt x="252" y="247"/>
                  </a:lnTo>
                  <a:lnTo>
                    <a:pt x="264" y="249"/>
                  </a:lnTo>
                  <a:lnTo>
                    <a:pt x="267" y="252"/>
                  </a:lnTo>
                  <a:lnTo>
                    <a:pt x="297" y="252"/>
                  </a:lnTo>
                  <a:lnTo>
                    <a:pt x="317" y="274"/>
                  </a:lnTo>
                  <a:lnTo>
                    <a:pt x="324" y="274"/>
                  </a:lnTo>
                  <a:lnTo>
                    <a:pt x="326" y="273"/>
                  </a:lnTo>
                  <a:lnTo>
                    <a:pt x="323" y="243"/>
                  </a:lnTo>
                  <a:lnTo>
                    <a:pt x="326" y="240"/>
                  </a:lnTo>
                  <a:lnTo>
                    <a:pt x="332" y="237"/>
                  </a:lnTo>
                  <a:lnTo>
                    <a:pt x="333" y="228"/>
                  </a:lnTo>
                  <a:lnTo>
                    <a:pt x="335" y="220"/>
                  </a:lnTo>
                  <a:lnTo>
                    <a:pt x="332" y="213"/>
                  </a:lnTo>
                  <a:lnTo>
                    <a:pt x="327" y="205"/>
                  </a:lnTo>
                  <a:lnTo>
                    <a:pt x="329" y="198"/>
                  </a:lnTo>
                  <a:lnTo>
                    <a:pt x="326" y="187"/>
                  </a:lnTo>
                  <a:lnTo>
                    <a:pt x="329" y="177"/>
                  </a:lnTo>
                  <a:lnTo>
                    <a:pt x="332" y="171"/>
                  </a:lnTo>
                  <a:lnTo>
                    <a:pt x="326" y="160"/>
                  </a:lnTo>
                  <a:lnTo>
                    <a:pt x="318" y="150"/>
                  </a:lnTo>
                  <a:lnTo>
                    <a:pt x="302" y="141"/>
                  </a:lnTo>
                  <a:lnTo>
                    <a:pt x="296" y="135"/>
                  </a:lnTo>
                  <a:lnTo>
                    <a:pt x="282" y="138"/>
                  </a:lnTo>
                  <a:lnTo>
                    <a:pt x="275" y="136"/>
                  </a:lnTo>
                  <a:lnTo>
                    <a:pt x="264" y="132"/>
                  </a:lnTo>
                  <a:lnTo>
                    <a:pt x="251" y="129"/>
                  </a:lnTo>
                  <a:lnTo>
                    <a:pt x="240" y="120"/>
                  </a:lnTo>
                  <a:lnTo>
                    <a:pt x="233" y="111"/>
                  </a:lnTo>
                  <a:lnTo>
                    <a:pt x="231" y="103"/>
                  </a:lnTo>
                  <a:lnTo>
                    <a:pt x="227" y="97"/>
                  </a:lnTo>
                  <a:lnTo>
                    <a:pt x="225" y="87"/>
                  </a:lnTo>
                  <a:lnTo>
                    <a:pt x="222" y="76"/>
                  </a:lnTo>
                  <a:lnTo>
                    <a:pt x="224" y="67"/>
                  </a:lnTo>
                  <a:lnTo>
                    <a:pt x="213" y="61"/>
                  </a:lnTo>
                  <a:lnTo>
                    <a:pt x="201" y="58"/>
                  </a:lnTo>
                  <a:lnTo>
                    <a:pt x="198" y="54"/>
                  </a:lnTo>
                  <a:lnTo>
                    <a:pt x="201" y="48"/>
                  </a:lnTo>
                  <a:lnTo>
                    <a:pt x="204" y="42"/>
                  </a:lnTo>
                  <a:lnTo>
                    <a:pt x="197" y="34"/>
                  </a:lnTo>
                  <a:lnTo>
                    <a:pt x="186" y="24"/>
                  </a:lnTo>
                  <a:lnTo>
                    <a:pt x="185" y="12"/>
                  </a:lnTo>
                  <a:lnTo>
                    <a:pt x="179" y="0"/>
                  </a:lnTo>
                  <a:lnTo>
                    <a:pt x="0" y="18"/>
                  </a:lnTo>
                  <a:close/>
                </a:path>
              </a:pathLst>
            </a:custGeom>
            <a:solidFill>
              <a:srgbClr val="FFFFD7"/>
            </a:solidFill>
            <a:ln w="12700">
              <a:solidFill>
                <a:srgbClr val="4B4B4B"/>
              </a:solidFill>
              <a:round/>
              <a:headEnd/>
              <a:tailEnd/>
            </a:ln>
          </p:spPr>
          <p:txBody>
            <a:bodyPr/>
            <a:lstStyle/>
            <a:p>
              <a:endParaRPr lang="en-US"/>
            </a:p>
          </p:txBody>
        </p:sp>
        <p:sp>
          <p:nvSpPr>
            <p:cNvPr id="24759" name="Freeform 127"/>
            <p:cNvSpPr>
              <a:spLocks/>
            </p:cNvSpPr>
            <p:nvPr/>
          </p:nvSpPr>
          <p:spPr bwMode="auto">
            <a:xfrm>
              <a:off x="3003" y="2669"/>
              <a:ext cx="473" cy="442"/>
            </a:xfrm>
            <a:custGeom>
              <a:avLst/>
              <a:gdLst>
                <a:gd name="T0" fmla="*/ 1523290133 w 488"/>
                <a:gd name="T1" fmla="*/ 1042824384 h 472"/>
                <a:gd name="T2" fmla="*/ 1523290133 w 488"/>
                <a:gd name="T3" fmla="*/ 1042824384 h 472"/>
                <a:gd name="T4" fmla="*/ 1523290133 w 488"/>
                <a:gd name="T5" fmla="*/ 1042824384 h 472"/>
                <a:gd name="T6" fmla="*/ 1523290133 w 488"/>
                <a:gd name="T7" fmla="*/ 1042824384 h 472"/>
                <a:gd name="T8" fmla="*/ 1523290133 w 488"/>
                <a:gd name="T9" fmla="*/ 1042824384 h 472"/>
                <a:gd name="T10" fmla="*/ 1523290133 w 488"/>
                <a:gd name="T11" fmla="*/ 1042824384 h 472"/>
                <a:gd name="T12" fmla="*/ 1523290133 w 488"/>
                <a:gd name="T13" fmla="*/ 1042824384 h 472"/>
                <a:gd name="T14" fmla="*/ 1523290133 w 488"/>
                <a:gd name="T15" fmla="*/ 1042824384 h 472"/>
                <a:gd name="T16" fmla="*/ 1523290133 w 488"/>
                <a:gd name="T17" fmla="*/ 1042824384 h 472"/>
                <a:gd name="T18" fmla="*/ 1523290133 w 488"/>
                <a:gd name="T19" fmla="*/ 1042824384 h 472"/>
                <a:gd name="T20" fmla="*/ 1523290133 w 488"/>
                <a:gd name="T21" fmla="*/ 1042824384 h 472"/>
                <a:gd name="T22" fmla="*/ 1523290133 w 488"/>
                <a:gd name="T23" fmla="*/ 1042824384 h 472"/>
                <a:gd name="T24" fmla="*/ 1523290133 w 488"/>
                <a:gd name="T25" fmla="*/ 1042824384 h 472"/>
                <a:gd name="T26" fmla="*/ 1523290133 w 488"/>
                <a:gd name="T27" fmla="*/ 1042824384 h 472"/>
                <a:gd name="T28" fmla="*/ 1523290133 w 488"/>
                <a:gd name="T29" fmla="*/ 1042824384 h 472"/>
                <a:gd name="T30" fmla="*/ 1523290133 w 488"/>
                <a:gd name="T31" fmla="*/ 1042824384 h 472"/>
                <a:gd name="T32" fmla="*/ 1523290133 w 488"/>
                <a:gd name="T33" fmla="*/ 1042824384 h 472"/>
                <a:gd name="T34" fmla="*/ 1523290133 w 488"/>
                <a:gd name="T35" fmla="*/ 1042824384 h 472"/>
                <a:gd name="T36" fmla="*/ 1523290133 w 488"/>
                <a:gd name="T37" fmla="*/ 1042824384 h 472"/>
                <a:gd name="T38" fmla="*/ 1523290133 w 488"/>
                <a:gd name="T39" fmla="*/ 1042824384 h 472"/>
                <a:gd name="T40" fmla="*/ 1523290133 w 488"/>
                <a:gd name="T41" fmla="*/ 1042824384 h 472"/>
                <a:gd name="T42" fmla="*/ 1523290133 w 488"/>
                <a:gd name="T43" fmla="*/ 1042824384 h 472"/>
                <a:gd name="T44" fmla="*/ 1523290133 w 488"/>
                <a:gd name="T45" fmla="*/ 1042824384 h 472"/>
                <a:gd name="T46" fmla="*/ 1523290133 w 488"/>
                <a:gd name="T47" fmla="*/ 1042824384 h 472"/>
                <a:gd name="T48" fmla="*/ 1523290133 w 488"/>
                <a:gd name="T49" fmla="*/ 1042824384 h 472"/>
                <a:gd name="T50" fmla="*/ 1523290133 w 488"/>
                <a:gd name="T51" fmla="*/ 1042824384 h 472"/>
                <a:gd name="T52" fmla="*/ 1523290133 w 488"/>
                <a:gd name="T53" fmla="*/ 1042824384 h 472"/>
                <a:gd name="T54" fmla="*/ 1523290133 w 488"/>
                <a:gd name="T55" fmla="*/ 1042824384 h 472"/>
                <a:gd name="T56" fmla="*/ 1523290133 w 488"/>
                <a:gd name="T57" fmla="*/ 1042824384 h 472"/>
                <a:gd name="T58" fmla="*/ 1523290133 w 488"/>
                <a:gd name="T59" fmla="*/ 1042824384 h 472"/>
                <a:gd name="T60" fmla="*/ 1523290133 w 488"/>
                <a:gd name="T61" fmla="*/ 1042824384 h 472"/>
                <a:gd name="T62" fmla="*/ 1523290133 w 488"/>
                <a:gd name="T63" fmla="*/ 1042824384 h 472"/>
                <a:gd name="T64" fmla="*/ 1523290133 w 488"/>
                <a:gd name="T65" fmla="*/ 1042824384 h 472"/>
                <a:gd name="T66" fmla="*/ 1523290133 w 488"/>
                <a:gd name="T67" fmla="*/ 1042824384 h 472"/>
                <a:gd name="T68" fmla="*/ 1523290133 w 488"/>
                <a:gd name="T69" fmla="*/ 1042824384 h 472"/>
                <a:gd name="T70" fmla="*/ 1523290133 w 488"/>
                <a:gd name="T71" fmla="*/ 1042824384 h 472"/>
                <a:gd name="T72" fmla="*/ 1523290133 w 488"/>
                <a:gd name="T73" fmla="*/ 1042824384 h 472"/>
                <a:gd name="T74" fmla="*/ 1523290133 w 488"/>
                <a:gd name="T75" fmla="*/ 1042824384 h 472"/>
                <a:gd name="T76" fmla="*/ 1523290133 w 488"/>
                <a:gd name="T77" fmla="*/ 1042824384 h 472"/>
                <a:gd name="T78" fmla="*/ 1523290133 w 488"/>
                <a:gd name="T79" fmla="*/ 1042824384 h 472"/>
                <a:gd name="T80" fmla="*/ 1523290133 w 488"/>
                <a:gd name="T81" fmla="*/ 1042824384 h 472"/>
                <a:gd name="T82" fmla="*/ 1523290133 w 488"/>
                <a:gd name="T83" fmla="*/ 1042824384 h 472"/>
                <a:gd name="T84" fmla="*/ 1523290133 w 488"/>
                <a:gd name="T85" fmla="*/ 1042824384 h 472"/>
                <a:gd name="T86" fmla="*/ 1523290133 w 488"/>
                <a:gd name="T87" fmla="*/ 1042824384 h 472"/>
                <a:gd name="T88" fmla="*/ 1523290133 w 488"/>
                <a:gd name="T89" fmla="*/ 1042824384 h 472"/>
                <a:gd name="T90" fmla="*/ 1523290133 w 488"/>
                <a:gd name="T91" fmla="*/ 1042824384 h 472"/>
                <a:gd name="T92" fmla="*/ 1523290133 w 488"/>
                <a:gd name="T93" fmla="*/ 1042824384 h 472"/>
                <a:gd name="T94" fmla="*/ 1523290133 w 488"/>
                <a:gd name="T95" fmla="*/ 1042824384 h 472"/>
                <a:gd name="T96" fmla="*/ 1523290133 w 488"/>
                <a:gd name="T97" fmla="*/ 0 h 4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8"/>
                <a:gd name="T148" fmla="*/ 0 h 472"/>
                <a:gd name="T149" fmla="*/ 488 w 488"/>
                <a:gd name="T150" fmla="*/ 472 h 4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8" h="472">
                  <a:moveTo>
                    <a:pt x="382" y="0"/>
                  </a:moveTo>
                  <a:lnTo>
                    <a:pt x="74" y="6"/>
                  </a:lnTo>
                  <a:lnTo>
                    <a:pt x="66" y="14"/>
                  </a:lnTo>
                  <a:lnTo>
                    <a:pt x="57" y="20"/>
                  </a:lnTo>
                  <a:lnTo>
                    <a:pt x="43" y="27"/>
                  </a:lnTo>
                  <a:lnTo>
                    <a:pt x="48" y="35"/>
                  </a:lnTo>
                  <a:lnTo>
                    <a:pt x="49" y="41"/>
                  </a:lnTo>
                  <a:lnTo>
                    <a:pt x="43" y="44"/>
                  </a:lnTo>
                  <a:lnTo>
                    <a:pt x="37" y="50"/>
                  </a:lnTo>
                  <a:lnTo>
                    <a:pt x="28" y="47"/>
                  </a:lnTo>
                  <a:lnTo>
                    <a:pt x="24" y="56"/>
                  </a:lnTo>
                  <a:lnTo>
                    <a:pt x="16" y="59"/>
                  </a:lnTo>
                  <a:lnTo>
                    <a:pt x="9" y="62"/>
                  </a:lnTo>
                  <a:lnTo>
                    <a:pt x="4" y="69"/>
                  </a:lnTo>
                  <a:lnTo>
                    <a:pt x="1" y="77"/>
                  </a:lnTo>
                  <a:lnTo>
                    <a:pt x="0" y="83"/>
                  </a:lnTo>
                  <a:lnTo>
                    <a:pt x="9" y="87"/>
                  </a:lnTo>
                  <a:lnTo>
                    <a:pt x="15" y="92"/>
                  </a:lnTo>
                  <a:lnTo>
                    <a:pt x="15" y="99"/>
                  </a:lnTo>
                  <a:lnTo>
                    <a:pt x="12" y="110"/>
                  </a:lnTo>
                  <a:lnTo>
                    <a:pt x="10" y="119"/>
                  </a:lnTo>
                  <a:lnTo>
                    <a:pt x="7" y="123"/>
                  </a:lnTo>
                  <a:lnTo>
                    <a:pt x="16" y="128"/>
                  </a:lnTo>
                  <a:lnTo>
                    <a:pt x="19" y="131"/>
                  </a:lnTo>
                  <a:lnTo>
                    <a:pt x="24" y="138"/>
                  </a:lnTo>
                  <a:lnTo>
                    <a:pt x="28" y="153"/>
                  </a:lnTo>
                  <a:lnTo>
                    <a:pt x="27" y="161"/>
                  </a:lnTo>
                  <a:lnTo>
                    <a:pt x="25" y="180"/>
                  </a:lnTo>
                  <a:lnTo>
                    <a:pt x="22" y="174"/>
                  </a:lnTo>
                  <a:lnTo>
                    <a:pt x="21" y="189"/>
                  </a:lnTo>
                  <a:lnTo>
                    <a:pt x="13" y="201"/>
                  </a:lnTo>
                  <a:lnTo>
                    <a:pt x="19" y="204"/>
                  </a:lnTo>
                  <a:lnTo>
                    <a:pt x="15" y="209"/>
                  </a:lnTo>
                  <a:lnTo>
                    <a:pt x="21" y="212"/>
                  </a:lnTo>
                  <a:lnTo>
                    <a:pt x="24" y="218"/>
                  </a:lnTo>
                  <a:lnTo>
                    <a:pt x="19" y="219"/>
                  </a:lnTo>
                  <a:lnTo>
                    <a:pt x="21" y="225"/>
                  </a:lnTo>
                  <a:lnTo>
                    <a:pt x="18" y="231"/>
                  </a:lnTo>
                  <a:lnTo>
                    <a:pt x="22" y="239"/>
                  </a:lnTo>
                  <a:lnTo>
                    <a:pt x="33" y="239"/>
                  </a:lnTo>
                  <a:lnTo>
                    <a:pt x="36" y="243"/>
                  </a:lnTo>
                  <a:lnTo>
                    <a:pt x="39" y="251"/>
                  </a:lnTo>
                  <a:lnTo>
                    <a:pt x="34" y="249"/>
                  </a:lnTo>
                  <a:lnTo>
                    <a:pt x="27" y="254"/>
                  </a:lnTo>
                  <a:lnTo>
                    <a:pt x="28" y="260"/>
                  </a:lnTo>
                  <a:lnTo>
                    <a:pt x="33" y="264"/>
                  </a:lnTo>
                  <a:lnTo>
                    <a:pt x="39" y="269"/>
                  </a:lnTo>
                  <a:lnTo>
                    <a:pt x="45" y="266"/>
                  </a:lnTo>
                  <a:lnTo>
                    <a:pt x="52" y="263"/>
                  </a:lnTo>
                  <a:lnTo>
                    <a:pt x="51" y="272"/>
                  </a:lnTo>
                  <a:lnTo>
                    <a:pt x="55" y="276"/>
                  </a:lnTo>
                  <a:lnTo>
                    <a:pt x="60" y="282"/>
                  </a:lnTo>
                  <a:lnTo>
                    <a:pt x="67" y="284"/>
                  </a:lnTo>
                  <a:lnTo>
                    <a:pt x="69" y="290"/>
                  </a:lnTo>
                  <a:lnTo>
                    <a:pt x="78" y="287"/>
                  </a:lnTo>
                  <a:lnTo>
                    <a:pt x="82" y="296"/>
                  </a:lnTo>
                  <a:lnTo>
                    <a:pt x="91" y="294"/>
                  </a:lnTo>
                  <a:lnTo>
                    <a:pt x="97" y="308"/>
                  </a:lnTo>
                  <a:lnTo>
                    <a:pt x="107" y="312"/>
                  </a:lnTo>
                  <a:lnTo>
                    <a:pt x="116" y="307"/>
                  </a:lnTo>
                  <a:lnTo>
                    <a:pt x="124" y="312"/>
                  </a:lnTo>
                  <a:lnTo>
                    <a:pt x="131" y="309"/>
                  </a:lnTo>
                  <a:lnTo>
                    <a:pt x="131" y="313"/>
                  </a:lnTo>
                  <a:lnTo>
                    <a:pt x="136" y="318"/>
                  </a:lnTo>
                  <a:lnTo>
                    <a:pt x="149" y="325"/>
                  </a:lnTo>
                  <a:lnTo>
                    <a:pt x="148" y="333"/>
                  </a:lnTo>
                  <a:lnTo>
                    <a:pt x="158" y="334"/>
                  </a:lnTo>
                  <a:lnTo>
                    <a:pt x="160" y="336"/>
                  </a:lnTo>
                  <a:lnTo>
                    <a:pt x="160" y="342"/>
                  </a:lnTo>
                  <a:lnTo>
                    <a:pt x="164" y="348"/>
                  </a:lnTo>
                  <a:lnTo>
                    <a:pt x="161" y="357"/>
                  </a:lnTo>
                  <a:lnTo>
                    <a:pt x="172" y="360"/>
                  </a:lnTo>
                  <a:lnTo>
                    <a:pt x="173" y="367"/>
                  </a:lnTo>
                  <a:lnTo>
                    <a:pt x="178" y="373"/>
                  </a:lnTo>
                  <a:lnTo>
                    <a:pt x="184" y="373"/>
                  </a:lnTo>
                  <a:lnTo>
                    <a:pt x="190" y="369"/>
                  </a:lnTo>
                  <a:lnTo>
                    <a:pt x="193" y="369"/>
                  </a:lnTo>
                  <a:lnTo>
                    <a:pt x="200" y="370"/>
                  </a:lnTo>
                  <a:lnTo>
                    <a:pt x="205" y="375"/>
                  </a:lnTo>
                  <a:lnTo>
                    <a:pt x="199" y="382"/>
                  </a:lnTo>
                  <a:lnTo>
                    <a:pt x="196" y="390"/>
                  </a:lnTo>
                  <a:lnTo>
                    <a:pt x="200" y="396"/>
                  </a:lnTo>
                  <a:lnTo>
                    <a:pt x="205" y="399"/>
                  </a:lnTo>
                  <a:lnTo>
                    <a:pt x="209" y="400"/>
                  </a:lnTo>
                  <a:lnTo>
                    <a:pt x="211" y="408"/>
                  </a:lnTo>
                  <a:lnTo>
                    <a:pt x="217" y="414"/>
                  </a:lnTo>
                  <a:lnTo>
                    <a:pt x="233" y="412"/>
                  </a:lnTo>
                  <a:lnTo>
                    <a:pt x="244" y="417"/>
                  </a:lnTo>
                  <a:lnTo>
                    <a:pt x="241" y="420"/>
                  </a:lnTo>
                  <a:lnTo>
                    <a:pt x="248" y="427"/>
                  </a:lnTo>
                  <a:lnTo>
                    <a:pt x="251" y="432"/>
                  </a:lnTo>
                  <a:lnTo>
                    <a:pt x="245" y="438"/>
                  </a:lnTo>
                  <a:lnTo>
                    <a:pt x="256" y="439"/>
                  </a:lnTo>
                  <a:lnTo>
                    <a:pt x="260" y="451"/>
                  </a:lnTo>
                  <a:lnTo>
                    <a:pt x="263" y="463"/>
                  </a:lnTo>
                  <a:lnTo>
                    <a:pt x="272" y="465"/>
                  </a:lnTo>
                  <a:lnTo>
                    <a:pt x="280" y="472"/>
                  </a:lnTo>
                  <a:lnTo>
                    <a:pt x="287" y="472"/>
                  </a:lnTo>
                  <a:lnTo>
                    <a:pt x="292" y="471"/>
                  </a:lnTo>
                  <a:lnTo>
                    <a:pt x="293" y="463"/>
                  </a:lnTo>
                  <a:lnTo>
                    <a:pt x="301" y="457"/>
                  </a:lnTo>
                  <a:lnTo>
                    <a:pt x="301" y="448"/>
                  </a:lnTo>
                  <a:lnTo>
                    <a:pt x="299" y="441"/>
                  </a:lnTo>
                  <a:lnTo>
                    <a:pt x="304" y="435"/>
                  </a:lnTo>
                  <a:lnTo>
                    <a:pt x="314" y="441"/>
                  </a:lnTo>
                  <a:lnTo>
                    <a:pt x="313" y="427"/>
                  </a:lnTo>
                  <a:lnTo>
                    <a:pt x="323" y="421"/>
                  </a:lnTo>
                  <a:lnTo>
                    <a:pt x="331" y="421"/>
                  </a:lnTo>
                  <a:lnTo>
                    <a:pt x="335" y="424"/>
                  </a:lnTo>
                  <a:lnTo>
                    <a:pt x="340" y="429"/>
                  </a:lnTo>
                  <a:lnTo>
                    <a:pt x="352" y="432"/>
                  </a:lnTo>
                  <a:lnTo>
                    <a:pt x="356" y="432"/>
                  </a:lnTo>
                  <a:lnTo>
                    <a:pt x="355" y="438"/>
                  </a:lnTo>
                  <a:lnTo>
                    <a:pt x="361" y="436"/>
                  </a:lnTo>
                  <a:lnTo>
                    <a:pt x="364" y="430"/>
                  </a:lnTo>
                  <a:lnTo>
                    <a:pt x="373" y="432"/>
                  </a:lnTo>
                  <a:lnTo>
                    <a:pt x="379" y="444"/>
                  </a:lnTo>
                  <a:lnTo>
                    <a:pt x="401" y="442"/>
                  </a:lnTo>
                  <a:lnTo>
                    <a:pt x="427" y="427"/>
                  </a:lnTo>
                  <a:lnTo>
                    <a:pt x="448" y="415"/>
                  </a:lnTo>
                  <a:lnTo>
                    <a:pt x="469" y="397"/>
                  </a:lnTo>
                  <a:lnTo>
                    <a:pt x="488" y="375"/>
                  </a:lnTo>
                  <a:lnTo>
                    <a:pt x="476" y="355"/>
                  </a:lnTo>
                  <a:lnTo>
                    <a:pt x="470" y="333"/>
                  </a:lnTo>
                  <a:lnTo>
                    <a:pt x="470" y="319"/>
                  </a:lnTo>
                  <a:lnTo>
                    <a:pt x="470" y="301"/>
                  </a:lnTo>
                  <a:lnTo>
                    <a:pt x="467" y="288"/>
                  </a:lnTo>
                  <a:lnTo>
                    <a:pt x="464" y="282"/>
                  </a:lnTo>
                  <a:lnTo>
                    <a:pt x="455" y="280"/>
                  </a:lnTo>
                  <a:lnTo>
                    <a:pt x="455" y="273"/>
                  </a:lnTo>
                  <a:lnTo>
                    <a:pt x="457" y="264"/>
                  </a:lnTo>
                  <a:lnTo>
                    <a:pt x="454" y="256"/>
                  </a:lnTo>
                  <a:lnTo>
                    <a:pt x="451" y="253"/>
                  </a:lnTo>
                  <a:lnTo>
                    <a:pt x="443" y="241"/>
                  </a:lnTo>
                  <a:lnTo>
                    <a:pt x="439" y="240"/>
                  </a:lnTo>
                  <a:lnTo>
                    <a:pt x="434" y="232"/>
                  </a:lnTo>
                  <a:lnTo>
                    <a:pt x="425" y="226"/>
                  </a:lnTo>
                  <a:lnTo>
                    <a:pt x="422" y="222"/>
                  </a:lnTo>
                  <a:lnTo>
                    <a:pt x="412" y="217"/>
                  </a:lnTo>
                  <a:lnTo>
                    <a:pt x="412" y="207"/>
                  </a:lnTo>
                  <a:lnTo>
                    <a:pt x="412" y="196"/>
                  </a:lnTo>
                  <a:lnTo>
                    <a:pt x="407" y="183"/>
                  </a:lnTo>
                  <a:lnTo>
                    <a:pt x="406" y="174"/>
                  </a:lnTo>
                  <a:lnTo>
                    <a:pt x="403" y="165"/>
                  </a:lnTo>
                  <a:lnTo>
                    <a:pt x="392" y="160"/>
                  </a:lnTo>
                  <a:lnTo>
                    <a:pt x="385" y="151"/>
                  </a:lnTo>
                  <a:lnTo>
                    <a:pt x="382" y="0"/>
                  </a:lnTo>
                  <a:close/>
                </a:path>
              </a:pathLst>
            </a:custGeom>
            <a:solidFill>
              <a:srgbClr val="FFFFD7"/>
            </a:solidFill>
            <a:ln w="12700">
              <a:solidFill>
                <a:srgbClr val="4B4B4B"/>
              </a:solidFill>
              <a:round/>
              <a:headEnd/>
              <a:tailEnd/>
            </a:ln>
          </p:spPr>
          <p:txBody>
            <a:bodyPr/>
            <a:lstStyle/>
            <a:p>
              <a:endParaRPr lang="en-US"/>
            </a:p>
          </p:txBody>
        </p:sp>
        <p:sp>
          <p:nvSpPr>
            <p:cNvPr id="24760" name="Freeform 131"/>
            <p:cNvSpPr>
              <a:spLocks/>
            </p:cNvSpPr>
            <p:nvPr/>
          </p:nvSpPr>
          <p:spPr bwMode="auto">
            <a:xfrm>
              <a:off x="2234" y="3336"/>
              <a:ext cx="715" cy="514"/>
            </a:xfrm>
            <a:custGeom>
              <a:avLst/>
              <a:gdLst>
                <a:gd name="T0" fmla="*/ 203013254 w 886"/>
                <a:gd name="T1" fmla="*/ 729639000 h 567"/>
                <a:gd name="T2" fmla="*/ 203013254 w 886"/>
                <a:gd name="T3" fmla="*/ 729639000 h 567"/>
                <a:gd name="T4" fmla="*/ 203013254 w 886"/>
                <a:gd name="T5" fmla="*/ 729639000 h 567"/>
                <a:gd name="T6" fmla="*/ 203013254 w 886"/>
                <a:gd name="T7" fmla="*/ 729639000 h 567"/>
                <a:gd name="T8" fmla="*/ 203013254 w 886"/>
                <a:gd name="T9" fmla="*/ 729639000 h 567"/>
                <a:gd name="T10" fmla="*/ 203013254 w 886"/>
                <a:gd name="T11" fmla="*/ 729639000 h 567"/>
                <a:gd name="T12" fmla="*/ 203013254 w 886"/>
                <a:gd name="T13" fmla="*/ 729639000 h 567"/>
                <a:gd name="T14" fmla="*/ 203013254 w 886"/>
                <a:gd name="T15" fmla="*/ 729639000 h 567"/>
                <a:gd name="T16" fmla="*/ 203013254 w 886"/>
                <a:gd name="T17" fmla="*/ 729639000 h 567"/>
                <a:gd name="T18" fmla="*/ 203013254 w 886"/>
                <a:gd name="T19" fmla="*/ 729639000 h 567"/>
                <a:gd name="T20" fmla="*/ 203013254 w 886"/>
                <a:gd name="T21" fmla="*/ 729639000 h 567"/>
                <a:gd name="T22" fmla="*/ 203013254 w 886"/>
                <a:gd name="T23" fmla="*/ 729639000 h 567"/>
                <a:gd name="T24" fmla="*/ 203013254 w 886"/>
                <a:gd name="T25" fmla="*/ 729639000 h 567"/>
                <a:gd name="T26" fmla="*/ 203013254 w 886"/>
                <a:gd name="T27" fmla="*/ 729639000 h 567"/>
                <a:gd name="T28" fmla="*/ 203013254 w 886"/>
                <a:gd name="T29" fmla="*/ 729639000 h 567"/>
                <a:gd name="T30" fmla="*/ 203013254 w 886"/>
                <a:gd name="T31" fmla="*/ 729639000 h 567"/>
                <a:gd name="T32" fmla="*/ 203013254 w 886"/>
                <a:gd name="T33" fmla="*/ 729639000 h 567"/>
                <a:gd name="T34" fmla="*/ 203013254 w 886"/>
                <a:gd name="T35" fmla="*/ 729639000 h 567"/>
                <a:gd name="T36" fmla="*/ 203013254 w 886"/>
                <a:gd name="T37" fmla="*/ 729639000 h 567"/>
                <a:gd name="T38" fmla="*/ 203013254 w 886"/>
                <a:gd name="T39" fmla="*/ 729639000 h 567"/>
                <a:gd name="T40" fmla="*/ 203013254 w 886"/>
                <a:gd name="T41" fmla="*/ 729639000 h 567"/>
                <a:gd name="T42" fmla="*/ 203013254 w 886"/>
                <a:gd name="T43" fmla="*/ 729639000 h 567"/>
                <a:gd name="T44" fmla="*/ 203013254 w 886"/>
                <a:gd name="T45" fmla="*/ 729639000 h 567"/>
                <a:gd name="T46" fmla="*/ 203013254 w 886"/>
                <a:gd name="T47" fmla="*/ 729639000 h 567"/>
                <a:gd name="T48" fmla="*/ 203013254 w 886"/>
                <a:gd name="T49" fmla="*/ 729639000 h 567"/>
                <a:gd name="T50" fmla="*/ 203013254 w 886"/>
                <a:gd name="T51" fmla="*/ 729639000 h 567"/>
                <a:gd name="T52" fmla="*/ 203013254 w 886"/>
                <a:gd name="T53" fmla="*/ 729639000 h 567"/>
                <a:gd name="T54" fmla="*/ 203013254 w 886"/>
                <a:gd name="T55" fmla="*/ 729639000 h 567"/>
                <a:gd name="T56" fmla="*/ 203013254 w 886"/>
                <a:gd name="T57" fmla="*/ 729639000 h 567"/>
                <a:gd name="T58" fmla="*/ 203013254 w 886"/>
                <a:gd name="T59" fmla="*/ 729639000 h 567"/>
                <a:gd name="T60" fmla="*/ 203013254 w 886"/>
                <a:gd name="T61" fmla="*/ 729639000 h 567"/>
                <a:gd name="T62" fmla="*/ 203013254 w 886"/>
                <a:gd name="T63" fmla="*/ 729639000 h 567"/>
                <a:gd name="T64" fmla="*/ 203013254 w 886"/>
                <a:gd name="T65" fmla="*/ 729639000 h 567"/>
                <a:gd name="T66" fmla="*/ 203013254 w 886"/>
                <a:gd name="T67" fmla="*/ 729639000 h 567"/>
                <a:gd name="T68" fmla="*/ 203013254 w 886"/>
                <a:gd name="T69" fmla="*/ 729639000 h 567"/>
                <a:gd name="T70" fmla="*/ 203013254 w 886"/>
                <a:gd name="T71" fmla="*/ 729639000 h 567"/>
                <a:gd name="T72" fmla="*/ 203013254 w 886"/>
                <a:gd name="T73" fmla="*/ 729639000 h 567"/>
                <a:gd name="T74" fmla="*/ 203013254 w 886"/>
                <a:gd name="T75" fmla="*/ 729639000 h 567"/>
                <a:gd name="T76" fmla="*/ 203013254 w 886"/>
                <a:gd name="T77" fmla="*/ 729639000 h 567"/>
                <a:gd name="T78" fmla="*/ 203013254 w 886"/>
                <a:gd name="T79" fmla="*/ 729639000 h 567"/>
                <a:gd name="T80" fmla="*/ 203013254 w 886"/>
                <a:gd name="T81" fmla="*/ 729639000 h 567"/>
                <a:gd name="T82" fmla="*/ 203013254 w 886"/>
                <a:gd name="T83" fmla="*/ 729639000 h 567"/>
                <a:gd name="T84" fmla="*/ 203013254 w 886"/>
                <a:gd name="T85" fmla="*/ 729639000 h 567"/>
                <a:gd name="T86" fmla="*/ 203013254 w 886"/>
                <a:gd name="T87" fmla="*/ 729639000 h 567"/>
                <a:gd name="T88" fmla="*/ 203013254 w 886"/>
                <a:gd name="T89" fmla="*/ 729639000 h 567"/>
                <a:gd name="T90" fmla="*/ 203013254 w 886"/>
                <a:gd name="T91" fmla="*/ 729639000 h 567"/>
                <a:gd name="T92" fmla="*/ 203013254 w 886"/>
                <a:gd name="T93" fmla="*/ 729639000 h 567"/>
                <a:gd name="T94" fmla="*/ 203013254 w 886"/>
                <a:gd name="T95" fmla="*/ 729639000 h 567"/>
                <a:gd name="T96" fmla="*/ 203013254 w 886"/>
                <a:gd name="T97" fmla="*/ 729639000 h 567"/>
                <a:gd name="T98" fmla="*/ 0 w 886"/>
                <a:gd name="T99" fmla="*/ 729639000 h 567"/>
                <a:gd name="T100" fmla="*/ 203013254 w 886"/>
                <a:gd name="T101" fmla="*/ 729639000 h 5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86"/>
                <a:gd name="T154" fmla="*/ 0 h 567"/>
                <a:gd name="T155" fmla="*/ 886 w 886"/>
                <a:gd name="T156" fmla="*/ 567 h 5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86" h="567">
                  <a:moveTo>
                    <a:pt x="471" y="0"/>
                  </a:moveTo>
                  <a:lnTo>
                    <a:pt x="471" y="7"/>
                  </a:lnTo>
                  <a:lnTo>
                    <a:pt x="471" y="15"/>
                  </a:lnTo>
                  <a:lnTo>
                    <a:pt x="474" y="22"/>
                  </a:lnTo>
                  <a:lnTo>
                    <a:pt x="478" y="28"/>
                  </a:lnTo>
                  <a:lnTo>
                    <a:pt x="496" y="28"/>
                  </a:lnTo>
                  <a:lnTo>
                    <a:pt x="505" y="44"/>
                  </a:lnTo>
                  <a:lnTo>
                    <a:pt x="534" y="65"/>
                  </a:lnTo>
                  <a:lnTo>
                    <a:pt x="543" y="85"/>
                  </a:lnTo>
                  <a:lnTo>
                    <a:pt x="541" y="124"/>
                  </a:lnTo>
                  <a:lnTo>
                    <a:pt x="549" y="127"/>
                  </a:lnTo>
                  <a:lnTo>
                    <a:pt x="561" y="155"/>
                  </a:lnTo>
                  <a:lnTo>
                    <a:pt x="568" y="165"/>
                  </a:lnTo>
                  <a:lnTo>
                    <a:pt x="579" y="182"/>
                  </a:lnTo>
                  <a:lnTo>
                    <a:pt x="589" y="196"/>
                  </a:lnTo>
                  <a:lnTo>
                    <a:pt x="604" y="204"/>
                  </a:lnTo>
                  <a:lnTo>
                    <a:pt x="622" y="208"/>
                  </a:lnTo>
                  <a:lnTo>
                    <a:pt x="633" y="211"/>
                  </a:lnTo>
                  <a:lnTo>
                    <a:pt x="642" y="211"/>
                  </a:lnTo>
                  <a:lnTo>
                    <a:pt x="649" y="214"/>
                  </a:lnTo>
                  <a:lnTo>
                    <a:pt x="683" y="218"/>
                  </a:lnTo>
                  <a:lnTo>
                    <a:pt x="689" y="214"/>
                  </a:lnTo>
                  <a:lnTo>
                    <a:pt x="729" y="213"/>
                  </a:lnTo>
                  <a:lnTo>
                    <a:pt x="773" y="236"/>
                  </a:lnTo>
                  <a:lnTo>
                    <a:pt x="788" y="238"/>
                  </a:lnTo>
                  <a:lnTo>
                    <a:pt x="791" y="241"/>
                  </a:lnTo>
                  <a:lnTo>
                    <a:pt x="827" y="241"/>
                  </a:lnTo>
                  <a:lnTo>
                    <a:pt x="851" y="264"/>
                  </a:lnTo>
                  <a:lnTo>
                    <a:pt x="860" y="264"/>
                  </a:lnTo>
                  <a:lnTo>
                    <a:pt x="862" y="263"/>
                  </a:lnTo>
                  <a:lnTo>
                    <a:pt x="868" y="270"/>
                  </a:lnTo>
                  <a:lnTo>
                    <a:pt x="869" y="278"/>
                  </a:lnTo>
                  <a:lnTo>
                    <a:pt x="864" y="286"/>
                  </a:lnTo>
                  <a:lnTo>
                    <a:pt x="861" y="294"/>
                  </a:lnTo>
                  <a:lnTo>
                    <a:pt x="864" y="307"/>
                  </a:lnTo>
                  <a:lnTo>
                    <a:pt x="861" y="319"/>
                  </a:lnTo>
                  <a:lnTo>
                    <a:pt x="858" y="323"/>
                  </a:lnTo>
                  <a:lnTo>
                    <a:pt x="876" y="329"/>
                  </a:lnTo>
                  <a:lnTo>
                    <a:pt x="886" y="343"/>
                  </a:lnTo>
                  <a:lnTo>
                    <a:pt x="873" y="346"/>
                  </a:lnTo>
                  <a:lnTo>
                    <a:pt x="866" y="347"/>
                  </a:lnTo>
                  <a:lnTo>
                    <a:pt x="851" y="351"/>
                  </a:lnTo>
                  <a:lnTo>
                    <a:pt x="846" y="360"/>
                  </a:lnTo>
                  <a:lnTo>
                    <a:pt x="828" y="360"/>
                  </a:lnTo>
                  <a:lnTo>
                    <a:pt x="822" y="366"/>
                  </a:lnTo>
                  <a:lnTo>
                    <a:pt x="810" y="368"/>
                  </a:lnTo>
                  <a:lnTo>
                    <a:pt x="804" y="377"/>
                  </a:lnTo>
                  <a:lnTo>
                    <a:pt x="792" y="375"/>
                  </a:lnTo>
                  <a:lnTo>
                    <a:pt x="783" y="371"/>
                  </a:lnTo>
                  <a:lnTo>
                    <a:pt x="785" y="363"/>
                  </a:lnTo>
                  <a:lnTo>
                    <a:pt x="743" y="385"/>
                  </a:lnTo>
                  <a:lnTo>
                    <a:pt x="728" y="369"/>
                  </a:lnTo>
                  <a:lnTo>
                    <a:pt x="713" y="368"/>
                  </a:lnTo>
                  <a:lnTo>
                    <a:pt x="706" y="359"/>
                  </a:lnTo>
                  <a:lnTo>
                    <a:pt x="707" y="347"/>
                  </a:lnTo>
                  <a:lnTo>
                    <a:pt x="700" y="335"/>
                  </a:lnTo>
                  <a:lnTo>
                    <a:pt x="689" y="344"/>
                  </a:lnTo>
                  <a:lnTo>
                    <a:pt x="689" y="354"/>
                  </a:lnTo>
                  <a:lnTo>
                    <a:pt x="696" y="362"/>
                  </a:lnTo>
                  <a:lnTo>
                    <a:pt x="704" y="374"/>
                  </a:lnTo>
                  <a:lnTo>
                    <a:pt x="707" y="385"/>
                  </a:lnTo>
                  <a:lnTo>
                    <a:pt x="702" y="399"/>
                  </a:lnTo>
                  <a:lnTo>
                    <a:pt x="713" y="405"/>
                  </a:lnTo>
                  <a:lnTo>
                    <a:pt x="704" y="425"/>
                  </a:lnTo>
                  <a:lnTo>
                    <a:pt x="682" y="430"/>
                  </a:lnTo>
                  <a:lnTo>
                    <a:pt x="664" y="431"/>
                  </a:lnTo>
                  <a:lnTo>
                    <a:pt x="660" y="443"/>
                  </a:lnTo>
                  <a:lnTo>
                    <a:pt x="664" y="453"/>
                  </a:lnTo>
                  <a:lnTo>
                    <a:pt x="671" y="465"/>
                  </a:lnTo>
                  <a:lnTo>
                    <a:pt x="681" y="471"/>
                  </a:lnTo>
                  <a:lnTo>
                    <a:pt x="675" y="483"/>
                  </a:lnTo>
                  <a:lnTo>
                    <a:pt x="675" y="499"/>
                  </a:lnTo>
                  <a:lnTo>
                    <a:pt x="666" y="510"/>
                  </a:lnTo>
                  <a:lnTo>
                    <a:pt x="649" y="510"/>
                  </a:lnTo>
                  <a:lnTo>
                    <a:pt x="659" y="521"/>
                  </a:lnTo>
                  <a:lnTo>
                    <a:pt x="663" y="533"/>
                  </a:lnTo>
                  <a:lnTo>
                    <a:pt x="653" y="539"/>
                  </a:lnTo>
                  <a:lnTo>
                    <a:pt x="637" y="538"/>
                  </a:lnTo>
                  <a:lnTo>
                    <a:pt x="631" y="535"/>
                  </a:lnTo>
                  <a:lnTo>
                    <a:pt x="624" y="548"/>
                  </a:lnTo>
                  <a:lnTo>
                    <a:pt x="609" y="564"/>
                  </a:lnTo>
                  <a:lnTo>
                    <a:pt x="599" y="567"/>
                  </a:lnTo>
                  <a:lnTo>
                    <a:pt x="599" y="544"/>
                  </a:lnTo>
                  <a:lnTo>
                    <a:pt x="606" y="536"/>
                  </a:lnTo>
                  <a:lnTo>
                    <a:pt x="621" y="532"/>
                  </a:lnTo>
                  <a:lnTo>
                    <a:pt x="637" y="514"/>
                  </a:lnTo>
                  <a:lnTo>
                    <a:pt x="646" y="514"/>
                  </a:lnTo>
                  <a:lnTo>
                    <a:pt x="653" y="508"/>
                  </a:lnTo>
                  <a:lnTo>
                    <a:pt x="635" y="507"/>
                  </a:lnTo>
                  <a:lnTo>
                    <a:pt x="631" y="501"/>
                  </a:lnTo>
                  <a:lnTo>
                    <a:pt x="599" y="498"/>
                  </a:lnTo>
                  <a:lnTo>
                    <a:pt x="592" y="493"/>
                  </a:lnTo>
                  <a:lnTo>
                    <a:pt x="588" y="487"/>
                  </a:lnTo>
                  <a:lnTo>
                    <a:pt x="598" y="483"/>
                  </a:lnTo>
                  <a:lnTo>
                    <a:pt x="601" y="476"/>
                  </a:lnTo>
                  <a:lnTo>
                    <a:pt x="592" y="474"/>
                  </a:lnTo>
                  <a:lnTo>
                    <a:pt x="581" y="474"/>
                  </a:lnTo>
                  <a:lnTo>
                    <a:pt x="558" y="473"/>
                  </a:lnTo>
                  <a:lnTo>
                    <a:pt x="551" y="474"/>
                  </a:lnTo>
                  <a:lnTo>
                    <a:pt x="516" y="473"/>
                  </a:lnTo>
                  <a:lnTo>
                    <a:pt x="508" y="468"/>
                  </a:lnTo>
                  <a:lnTo>
                    <a:pt x="505" y="462"/>
                  </a:lnTo>
                  <a:lnTo>
                    <a:pt x="508" y="458"/>
                  </a:lnTo>
                  <a:lnTo>
                    <a:pt x="515" y="449"/>
                  </a:lnTo>
                  <a:lnTo>
                    <a:pt x="523" y="449"/>
                  </a:lnTo>
                  <a:lnTo>
                    <a:pt x="534" y="448"/>
                  </a:lnTo>
                  <a:lnTo>
                    <a:pt x="527" y="442"/>
                  </a:lnTo>
                  <a:lnTo>
                    <a:pt x="526" y="436"/>
                  </a:lnTo>
                  <a:lnTo>
                    <a:pt x="540" y="433"/>
                  </a:lnTo>
                  <a:lnTo>
                    <a:pt x="534" y="428"/>
                  </a:lnTo>
                  <a:lnTo>
                    <a:pt x="523" y="422"/>
                  </a:lnTo>
                  <a:lnTo>
                    <a:pt x="519" y="412"/>
                  </a:lnTo>
                  <a:lnTo>
                    <a:pt x="516" y="402"/>
                  </a:lnTo>
                  <a:lnTo>
                    <a:pt x="523" y="393"/>
                  </a:lnTo>
                  <a:lnTo>
                    <a:pt x="527" y="383"/>
                  </a:lnTo>
                  <a:lnTo>
                    <a:pt x="531" y="369"/>
                  </a:lnTo>
                  <a:lnTo>
                    <a:pt x="531" y="365"/>
                  </a:lnTo>
                  <a:lnTo>
                    <a:pt x="529" y="359"/>
                  </a:lnTo>
                  <a:lnTo>
                    <a:pt x="538" y="354"/>
                  </a:lnTo>
                  <a:lnTo>
                    <a:pt x="540" y="340"/>
                  </a:lnTo>
                  <a:lnTo>
                    <a:pt x="544" y="335"/>
                  </a:lnTo>
                  <a:lnTo>
                    <a:pt x="551" y="337"/>
                  </a:lnTo>
                  <a:lnTo>
                    <a:pt x="558" y="331"/>
                  </a:lnTo>
                  <a:lnTo>
                    <a:pt x="558" y="325"/>
                  </a:lnTo>
                  <a:lnTo>
                    <a:pt x="547" y="319"/>
                  </a:lnTo>
                  <a:lnTo>
                    <a:pt x="547" y="312"/>
                  </a:lnTo>
                  <a:lnTo>
                    <a:pt x="538" y="315"/>
                  </a:lnTo>
                  <a:lnTo>
                    <a:pt x="531" y="325"/>
                  </a:lnTo>
                  <a:lnTo>
                    <a:pt x="533" y="332"/>
                  </a:lnTo>
                  <a:lnTo>
                    <a:pt x="527" y="341"/>
                  </a:lnTo>
                  <a:lnTo>
                    <a:pt x="523" y="351"/>
                  </a:lnTo>
                  <a:lnTo>
                    <a:pt x="522" y="362"/>
                  </a:lnTo>
                  <a:lnTo>
                    <a:pt x="519" y="372"/>
                  </a:lnTo>
                  <a:lnTo>
                    <a:pt x="511" y="359"/>
                  </a:lnTo>
                  <a:lnTo>
                    <a:pt x="504" y="363"/>
                  </a:lnTo>
                  <a:lnTo>
                    <a:pt x="495" y="381"/>
                  </a:lnTo>
                  <a:lnTo>
                    <a:pt x="498" y="412"/>
                  </a:lnTo>
                  <a:lnTo>
                    <a:pt x="508" y="425"/>
                  </a:lnTo>
                  <a:lnTo>
                    <a:pt x="490" y="442"/>
                  </a:lnTo>
                  <a:lnTo>
                    <a:pt x="472" y="439"/>
                  </a:lnTo>
                  <a:lnTo>
                    <a:pt x="426" y="455"/>
                  </a:lnTo>
                  <a:lnTo>
                    <a:pt x="394" y="456"/>
                  </a:lnTo>
                  <a:lnTo>
                    <a:pt x="371" y="468"/>
                  </a:lnTo>
                  <a:lnTo>
                    <a:pt x="364" y="467"/>
                  </a:lnTo>
                  <a:lnTo>
                    <a:pt x="389" y="449"/>
                  </a:lnTo>
                  <a:lnTo>
                    <a:pt x="396" y="452"/>
                  </a:lnTo>
                  <a:lnTo>
                    <a:pt x="396" y="439"/>
                  </a:lnTo>
                  <a:lnTo>
                    <a:pt x="401" y="431"/>
                  </a:lnTo>
                  <a:lnTo>
                    <a:pt x="394" y="421"/>
                  </a:lnTo>
                  <a:lnTo>
                    <a:pt x="385" y="415"/>
                  </a:lnTo>
                  <a:lnTo>
                    <a:pt x="383" y="403"/>
                  </a:lnTo>
                  <a:lnTo>
                    <a:pt x="379" y="391"/>
                  </a:lnTo>
                  <a:lnTo>
                    <a:pt x="378" y="375"/>
                  </a:lnTo>
                  <a:lnTo>
                    <a:pt x="371" y="359"/>
                  </a:lnTo>
                  <a:lnTo>
                    <a:pt x="365" y="341"/>
                  </a:lnTo>
                  <a:lnTo>
                    <a:pt x="339" y="338"/>
                  </a:lnTo>
                  <a:lnTo>
                    <a:pt x="333" y="341"/>
                  </a:lnTo>
                  <a:lnTo>
                    <a:pt x="313" y="346"/>
                  </a:lnTo>
                  <a:lnTo>
                    <a:pt x="292" y="351"/>
                  </a:lnTo>
                  <a:lnTo>
                    <a:pt x="279" y="349"/>
                  </a:lnTo>
                  <a:lnTo>
                    <a:pt x="268" y="349"/>
                  </a:lnTo>
                  <a:lnTo>
                    <a:pt x="257" y="343"/>
                  </a:lnTo>
                  <a:lnTo>
                    <a:pt x="252" y="353"/>
                  </a:lnTo>
                  <a:lnTo>
                    <a:pt x="245" y="347"/>
                  </a:lnTo>
                  <a:lnTo>
                    <a:pt x="250" y="341"/>
                  </a:lnTo>
                  <a:lnTo>
                    <a:pt x="257" y="338"/>
                  </a:lnTo>
                  <a:lnTo>
                    <a:pt x="267" y="337"/>
                  </a:lnTo>
                  <a:lnTo>
                    <a:pt x="277" y="334"/>
                  </a:lnTo>
                  <a:lnTo>
                    <a:pt x="279" y="326"/>
                  </a:lnTo>
                  <a:lnTo>
                    <a:pt x="293" y="326"/>
                  </a:lnTo>
                  <a:lnTo>
                    <a:pt x="292" y="322"/>
                  </a:lnTo>
                  <a:lnTo>
                    <a:pt x="285" y="306"/>
                  </a:lnTo>
                  <a:lnTo>
                    <a:pt x="285" y="294"/>
                  </a:lnTo>
                  <a:lnTo>
                    <a:pt x="289" y="282"/>
                  </a:lnTo>
                  <a:lnTo>
                    <a:pt x="293" y="263"/>
                  </a:lnTo>
                  <a:lnTo>
                    <a:pt x="293" y="238"/>
                  </a:lnTo>
                  <a:lnTo>
                    <a:pt x="293" y="230"/>
                  </a:lnTo>
                  <a:lnTo>
                    <a:pt x="299" y="223"/>
                  </a:lnTo>
                  <a:lnTo>
                    <a:pt x="317" y="223"/>
                  </a:lnTo>
                  <a:lnTo>
                    <a:pt x="336" y="229"/>
                  </a:lnTo>
                  <a:lnTo>
                    <a:pt x="357" y="236"/>
                  </a:lnTo>
                  <a:lnTo>
                    <a:pt x="349" y="224"/>
                  </a:lnTo>
                  <a:lnTo>
                    <a:pt x="333" y="218"/>
                  </a:lnTo>
                  <a:lnTo>
                    <a:pt x="325" y="210"/>
                  </a:lnTo>
                  <a:lnTo>
                    <a:pt x="311" y="208"/>
                  </a:lnTo>
                  <a:lnTo>
                    <a:pt x="300" y="205"/>
                  </a:lnTo>
                  <a:lnTo>
                    <a:pt x="286" y="210"/>
                  </a:lnTo>
                  <a:lnTo>
                    <a:pt x="286" y="224"/>
                  </a:lnTo>
                  <a:lnTo>
                    <a:pt x="281" y="232"/>
                  </a:lnTo>
                  <a:lnTo>
                    <a:pt x="271" y="233"/>
                  </a:lnTo>
                  <a:lnTo>
                    <a:pt x="245" y="226"/>
                  </a:lnTo>
                  <a:lnTo>
                    <a:pt x="228" y="227"/>
                  </a:lnTo>
                  <a:lnTo>
                    <a:pt x="192" y="238"/>
                  </a:lnTo>
                  <a:lnTo>
                    <a:pt x="178" y="235"/>
                  </a:lnTo>
                  <a:lnTo>
                    <a:pt x="162" y="226"/>
                  </a:lnTo>
                  <a:lnTo>
                    <a:pt x="127" y="229"/>
                  </a:lnTo>
                  <a:lnTo>
                    <a:pt x="55" y="257"/>
                  </a:lnTo>
                  <a:lnTo>
                    <a:pt x="22" y="275"/>
                  </a:lnTo>
                  <a:lnTo>
                    <a:pt x="29" y="264"/>
                  </a:lnTo>
                  <a:lnTo>
                    <a:pt x="0" y="267"/>
                  </a:lnTo>
                  <a:lnTo>
                    <a:pt x="29" y="251"/>
                  </a:lnTo>
                  <a:lnTo>
                    <a:pt x="32" y="242"/>
                  </a:lnTo>
                  <a:lnTo>
                    <a:pt x="29" y="235"/>
                  </a:lnTo>
                  <a:lnTo>
                    <a:pt x="188" y="119"/>
                  </a:lnTo>
                  <a:lnTo>
                    <a:pt x="281" y="13"/>
                  </a:lnTo>
                  <a:lnTo>
                    <a:pt x="471" y="0"/>
                  </a:lnTo>
                  <a:close/>
                </a:path>
              </a:pathLst>
            </a:custGeom>
            <a:solidFill>
              <a:srgbClr val="FFFFD7"/>
            </a:solidFill>
            <a:ln w="12700">
              <a:solidFill>
                <a:srgbClr val="4B4B4B"/>
              </a:solidFill>
              <a:round/>
              <a:headEnd/>
              <a:tailEnd/>
            </a:ln>
          </p:spPr>
          <p:txBody>
            <a:bodyPr/>
            <a:lstStyle/>
            <a:p>
              <a:endParaRPr lang="en-US"/>
            </a:p>
          </p:txBody>
        </p:sp>
        <p:sp>
          <p:nvSpPr>
            <p:cNvPr id="24761" name="Freeform 135"/>
            <p:cNvSpPr>
              <a:spLocks/>
            </p:cNvSpPr>
            <p:nvPr/>
          </p:nvSpPr>
          <p:spPr bwMode="auto">
            <a:xfrm>
              <a:off x="3772" y="3097"/>
              <a:ext cx="462" cy="294"/>
            </a:xfrm>
            <a:custGeom>
              <a:avLst/>
              <a:gdLst>
                <a:gd name="T0" fmla="*/ 1511081861 w 477"/>
                <a:gd name="T1" fmla="*/ 1005384724 h 315"/>
                <a:gd name="T2" fmla="*/ 1511081861 w 477"/>
                <a:gd name="T3" fmla="*/ 1005384724 h 315"/>
                <a:gd name="T4" fmla="*/ 1511081861 w 477"/>
                <a:gd name="T5" fmla="*/ 1005384724 h 315"/>
                <a:gd name="T6" fmla="*/ 1511081861 w 477"/>
                <a:gd name="T7" fmla="*/ 1005384724 h 315"/>
                <a:gd name="T8" fmla="*/ 1511081861 w 477"/>
                <a:gd name="T9" fmla="*/ 1005384724 h 315"/>
                <a:gd name="T10" fmla="*/ 1511081861 w 477"/>
                <a:gd name="T11" fmla="*/ 1005384724 h 315"/>
                <a:gd name="T12" fmla="*/ 1511081861 w 477"/>
                <a:gd name="T13" fmla="*/ 1005384724 h 315"/>
                <a:gd name="T14" fmla="*/ 1511081861 w 477"/>
                <a:gd name="T15" fmla="*/ 1005384724 h 315"/>
                <a:gd name="T16" fmla="*/ 1511081861 w 477"/>
                <a:gd name="T17" fmla="*/ 1005384724 h 315"/>
                <a:gd name="T18" fmla="*/ 1511081861 w 477"/>
                <a:gd name="T19" fmla="*/ 1005384724 h 315"/>
                <a:gd name="T20" fmla="*/ 1511081861 w 477"/>
                <a:gd name="T21" fmla="*/ 1005384724 h 315"/>
                <a:gd name="T22" fmla="*/ 1511081861 w 477"/>
                <a:gd name="T23" fmla="*/ 1005384724 h 315"/>
                <a:gd name="T24" fmla="*/ 1511081861 w 477"/>
                <a:gd name="T25" fmla="*/ 1005384724 h 315"/>
                <a:gd name="T26" fmla="*/ 1511081861 w 477"/>
                <a:gd name="T27" fmla="*/ 1005384724 h 315"/>
                <a:gd name="T28" fmla="*/ 1511081861 w 477"/>
                <a:gd name="T29" fmla="*/ 1005384724 h 315"/>
                <a:gd name="T30" fmla="*/ 1511081861 w 477"/>
                <a:gd name="T31" fmla="*/ 1005384724 h 315"/>
                <a:gd name="T32" fmla="*/ 1511081861 w 477"/>
                <a:gd name="T33" fmla="*/ 1005384724 h 315"/>
                <a:gd name="T34" fmla="*/ 1511081861 w 477"/>
                <a:gd name="T35" fmla="*/ 1005384724 h 315"/>
                <a:gd name="T36" fmla="*/ 1511081861 w 477"/>
                <a:gd name="T37" fmla="*/ 1005384724 h 315"/>
                <a:gd name="T38" fmla="*/ 1511081861 w 477"/>
                <a:gd name="T39" fmla="*/ 1005384724 h 315"/>
                <a:gd name="T40" fmla="*/ 1511081861 w 477"/>
                <a:gd name="T41" fmla="*/ 1005384724 h 315"/>
                <a:gd name="T42" fmla="*/ 1511081861 w 477"/>
                <a:gd name="T43" fmla="*/ 1005384724 h 315"/>
                <a:gd name="T44" fmla="*/ 1511081861 w 477"/>
                <a:gd name="T45" fmla="*/ 1005384724 h 315"/>
                <a:gd name="T46" fmla="*/ 1511081861 w 477"/>
                <a:gd name="T47" fmla="*/ 1005384724 h 315"/>
                <a:gd name="T48" fmla="*/ 1511081861 w 477"/>
                <a:gd name="T49" fmla="*/ 1005384724 h 315"/>
                <a:gd name="T50" fmla="*/ 1511081861 w 477"/>
                <a:gd name="T51" fmla="*/ 1005384724 h 315"/>
                <a:gd name="T52" fmla="*/ 1511081861 w 477"/>
                <a:gd name="T53" fmla="*/ 1005384724 h 315"/>
                <a:gd name="T54" fmla="*/ 1511081861 w 477"/>
                <a:gd name="T55" fmla="*/ 1005384724 h 315"/>
                <a:gd name="T56" fmla="*/ 1511081861 w 477"/>
                <a:gd name="T57" fmla="*/ 1005384724 h 315"/>
                <a:gd name="T58" fmla="*/ 1511081861 w 477"/>
                <a:gd name="T59" fmla="*/ 1005384724 h 315"/>
                <a:gd name="T60" fmla="*/ 1511081861 w 477"/>
                <a:gd name="T61" fmla="*/ 1005384724 h 315"/>
                <a:gd name="T62" fmla="*/ 1511081861 w 477"/>
                <a:gd name="T63" fmla="*/ 1005384724 h 315"/>
                <a:gd name="T64" fmla="*/ 1511081861 w 477"/>
                <a:gd name="T65" fmla="*/ 0 h 315"/>
                <a:gd name="T66" fmla="*/ 1511081861 w 477"/>
                <a:gd name="T67" fmla="*/ 1005384724 h 315"/>
                <a:gd name="T68" fmla="*/ 1511081861 w 477"/>
                <a:gd name="T69" fmla="*/ 1005384724 h 315"/>
                <a:gd name="T70" fmla="*/ 1511081861 w 477"/>
                <a:gd name="T71" fmla="*/ 1005384724 h 315"/>
                <a:gd name="T72" fmla="*/ 1511081861 w 477"/>
                <a:gd name="T73" fmla="*/ 1005384724 h 315"/>
                <a:gd name="T74" fmla="*/ 1511081861 w 477"/>
                <a:gd name="T75" fmla="*/ 1005384724 h 315"/>
                <a:gd name="T76" fmla="*/ 1511081861 w 477"/>
                <a:gd name="T77" fmla="*/ 1005384724 h 315"/>
                <a:gd name="T78" fmla="*/ 1511081861 w 477"/>
                <a:gd name="T79" fmla="*/ 1005384724 h 315"/>
                <a:gd name="T80" fmla="*/ 1511081861 w 477"/>
                <a:gd name="T81" fmla="*/ 1005384724 h 315"/>
                <a:gd name="T82" fmla="*/ 1511081861 w 477"/>
                <a:gd name="T83" fmla="*/ 1005384724 h 315"/>
                <a:gd name="T84" fmla="*/ 1511081861 w 477"/>
                <a:gd name="T85" fmla="*/ 1005384724 h 315"/>
                <a:gd name="T86" fmla="*/ 1511081861 w 477"/>
                <a:gd name="T87" fmla="*/ 1005384724 h 315"/>
                <a:gd name="T88" fmla="*/ 1511081861 w 477"/>
                <a:gd name="T89" fmla="*/ 1005384724 h 315"/>
                <a:gd name="T90" fmla="*/ 1511081861 w 477"/>
                <a:gd name="T91" fmla="*/ 1005384724 h 315"/>
                <a:gd name="T92" fmla="*/ 1511081861 w 477"/>
                <a:gd name="T93" fmla="*/ 1005384724 h 315"/>
                <a:gd name="T94" fmla="*/ 1511081861 w 477"/>
                <a:gd name="T95" fmla="*/ 1005384724 h 315"/>
                <a:gd name="T96" fmla="*/ 1511081861 w 477"/>
                <a:gd name="T97" fmla="*/ 1005384724 h 315"/>
                <a:gd name="T98" fmla="*/ 1511081861 w 477"/>
                <a:gd name="T99" fmla="*/ 1005384724 h 315"/>
                <a:gd name="T100" fmla="*/ 1511081861 w 477"/>
                <a:gd name="T101" fmla="*/ 1005384724 h 315"/>
                <a:gd name="T102" fmla="*/ 1511081861 w 477"/>
                <a:gd name="T103" fmla="*/ 1005384724 h 315"/>
                <a:gd name="T104" fmla="*/ 1511081861 w 477"/>
                <a:gd name="T105" fmla="*/ 1005384724 h 315"/>
                <a:gd name="T106" fmla="*/ 1511081861 w 477"/>
                <a:gd name="T107" fmla="*/ 1005384724 h 3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7"/>
                <a:gd name="T163" fmla="*/ 0 h 315"/>
                <a:gd name="T164" fmla="*/ 477 w 477"/>
                <a:gd name="T165" fmla="*/ 315 h 3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7" h="315">
                  <a:moveTo>
                    <a:pt x="137" y="241"/>
                  </a:moveTo>
                  <a:lnTo>
                    <a:pt x="147" y="249"/>
                  </a:lnTo>
                  <a:lnTo>
                    <a:pt x="161" y="253"/>
                  </a:lnTo>
                  <a:lnTo>
                    <a:pt x="174" y="255"/>
                  </a:lnTo>
                  <a:lnTo>
                    <a:pt x="182" y="253"/>
                  </a:lnTo>
                  <a:lnTo>
                    <a:pt x="200" y="258"/>
                  </a:lnTo>
                  <a:lnTo>
                    <a:pt x="209" y="264"/>
                  </a:lnTo>
                  <a:lnTo>
                    <a:pt x="218" y="271"/>
                  </a:lnTo>
                  <a:lnTo>
                    <a:pt x="221" y="283"/>
                  </a:lnTo>
                  <a:lnTo>
                    <a:pt x="228" y="307"/>
                  </a:lnTo>
                  <a:lnTo>
                    <a:pt x="227" y="313"/>
                  </a:lnTo>
                  <a:lnTo>
                    <a:pt x="218" y="315"/>
                  </a:lnTo>
                  <a:lnTo>
                    <a:pt x="206" y="306"/>
                  </a:lnTo>
                  <a:lnTo>
                    <a:pt x="194" y="291"/>
                  </a:lnTo>
                  <a:lnTo>
                    <a:pt x="183" y="282"/>
                  </a:lnTo>
                  <a:lnTo>
                    <a:pt x="161" y="280"/>
                  </a:lnTo>
                  <a:lnTo>
                    <a:pt x="147" y="279"/>
                  </a:lnTo>
                  <a:lnTo>
                    <a:pt x="147" y="295"/>
                  </a:lnTo>
                  <a:lnTo>
                    <a:pt x="138" y="289"/>
                  </a:lnTo>
                  <a:lnTo>
                    <a:pt x="132" y="291"/>
                  </a:lnTo>
                  <a:lnTo>
                    <a:pt x="125" y="282"/>
                  </a:lnTo>
                  <a:lnTo>
                    <a:pt x="86" y="249"/>
                  </a:lnTo>
                  <a:lnTo>
                    <a:pt x="83" y="258"/>
                  </a:lnTo>
                  <a:lnTo>
                    <a:pt x="78" y="267"/>
                  </a:lnTo>
                  <a:lnTo>
                    <a:pt x="65" y="276"/>
                  </a:lnTo>
                  <a:lnTo>
                    <a:pt x="53" y="280"/>
                  </a:lnTo>
                  <a:lnTo>
                    <a:pt x="41" y="283"/>
                  </a:lnTo>
                  <a:lnTo>
                    <a:pt x="24" y="286"/>
                  </a:lnTo>
                  <a:lnTo>
                    <a:pt x="11" y="280"/>
                  </a:lnTo>
                  <a:lnTo>
                    <a:pt x="2" y="274"/>
                  </a:lnTo>
                  <a:lnTo>
                    <a:pt x="0" y="262"/>
                  </a:lnTo>
                  <a:lnTo>
                    <a:pt x="0" y="250"/>
                  </a:lnTo>
                  <a:lnTo>
                    <a:pt x="6" y="237"/>
                  </a:lnTo>
                  <a:lnTo>
                    <a:pt x="15" y="223"/>
                  </a:lnTo>
                  <a:lnTo>
                    <a:pt x="20" y="211"/>
                  </a:lnTo>
                  <a:lnTo>
                    <a:pt x="20" y="165"/>
                  </a:lnTo>
                  <a:lnTo>
                    <a:pt x="27" y="154"/>
                  </a:lnTo>
                  <a:lnTo>
                    <a:pt x="35" y="156"/>
                  </a:lnTo>
                  <a:lnTo>
                    <a:pt x="47" y="157"/>
                  </a:lnTo>
                  <a:lnTo>
                    <a:pt x="60" y="156"/>
                  </a:lnTo>
                  <a:lnTo>
                    <a:pt x="66" y="148"/>
                  </a:lnTo>
                  <a:lnTo>
                    <a:pt x="74" y="151"/>
                  </a:lnTo>
                  <a:lnTo>
                    <a:pt x="84" y="151"/>
                  </a:lnTo>
                  <a:lnTo>
                    <a:pt x="96" y="151"/>
                  </a:lnTo>
                  <a:lnTo>
                    <a:pt x="104" y="147"/>
                  </a:lnTo>
                  <a:lnTo>
                    <a:pt x="108" y="136"/>
                  </a:lnTo>
                  <a:lnTo>
                    <a:pt x="116" y="147"/>
                  </a:lnTo>
                  <a:lnTo>
                    <a:pt x="131" y="142"/>
                  </a:lnTo>
                  <a:lnTo>
                    <a:pt x="147" y="132"/>
                  </a:lnTo>
                  <a:lnTo>
                    <a:pt x="170" y="121"/>
                  </a:lnTo>
                  <a:lnTo>
                    <a:pt x="188" y="103"/>
                  </a:lnTo>
                  <a:lnTo>
                    <a:pt x="213" y="76"/>
                  </a:lnTo>
                  <a:lnTo>
                    <a:pt x="228" y="54"/>
                  </a:lnTo>
                  <a:lnTo>
                    <a:pt x="239" y="31"/>
                  </a:lnTo>
                  <a:lnTo>
                    <a:pt x="248" y="24"/>
                  </a:lnTo>
                  <a:lnTo>
                    <a:pt x="251" y="37"/>
                  </a:lnTo>
                  <a:lnTo>
                    <a:pt x="257" y="37"/>
                  </a:lnTo>
                  <a:lnTo>
                    <a:pt x="255" y="30"/>
                  </a:lnTo>
                  <a:lnTo>
                    <a:pt x="260" y="22"/>
                  </a:lnTo>
                  <a:lnTo>
                    <a:pt x="264" y="22"/>
                  </a:lnTo>
                  <a:lnTo>
                    <a:pt x="266" y="34"/>
                  </a:lnTo>
                  <a:lnTo>
                    <a:pt x="266" y="45"/>
                  </a:lnTo>
                  <a:lnTo>
                    <a:pt x="267" y="54"/>
                  </a:lnTo>
                  <a:lnTo>
                    <a:pt x="270" y="60"/>
                  </a:lnTo>
                  <a:lnTo>
                    <a:pt x="276" y="67"/>
                  </a:lnTo>
                  <a:lnTo>
                    <a:pt x="287" y="73"/>
                  </a:lnTo>
                  <a:lnTo>
                    <a:pt x="294" y="73"/>
                  </a:lnTo>
                  <a:lnTo>
                    <a:pt x="303" y="82"/>
                  </a:lnTo>
                  <a:lnTo>
                    <a:pt x="311" y="84"/>
                  </a:lnTo>
                  <a:lnTo>
                    <a:pt x="320" y="84"/>
                  </a:lnTo>
                  <a:lnTo>
                    <a:pt x="324" y="87"/>
                  </a:lnTo>
                  <a:lnTo>
                    <a:pt x="323" y="93"/>
                  </a:lnTo>
                  <a:lnTo>
                    <a:pt x="317" y="100"/>
                  </a:lnTo>
                  <a:lnTo>
                    <a:pt x="306" y="106"/>
                  </a:lnTo>
                  <a:lnTo>
                    <a:pt x="303" y="115"/>
                  </a:lnTo>
                  <a:lnTo>
                    <a:pt x="312" y="114"/>
                  </a:lnTo>
                  <a:lnTo>
                    <a:pt x="320" y="112"/>
                  </a:lnTo>
                  <a:lnTo>
                    <a:pt x="323" y="108"/>
                  </a:lnTo>
                  <a:lnTo>
                    <a:pt x="323" y="100"/>
                  </a:lnTo>
                  <a:lnTo>
                    <a:pt x="327" y="93"/>
                  </a:lnTo>
                  <a:lnTo>
                    <a:pt x="327" y="87"/>
                  </a:lnTo>
                  <a:lnTo>
                    <a:pt x="327" y="82"/>
                  </a:lnTo>
                  <a:lnTo>
                    <a:pt x="320" y="76"/>
                  </a:lnTo>
                  <a:lnTo>
                    <a:pt x="311" y="76"/>
                  </a:lnTo>
                  <a:lnTo>
                    <a:pt x="324" y="73"/>
                  </a:lnTo>
                  <a:lnTo>
                    <a:pt x="335" y="61"/>
                  </a:lnTo>
                  <a:lnTo>
                    <a:pt x="342" y="55"/>
                  </a:lnTo>
                  <a:lnTo>
                    <a:pt x="357" y="37"/>
                  </a:lnTo>
                  <a:lnTo>
                    <a:pt x="363" y="24"/>
                  </a:lnTo>
                  <a:lnTo>
                    <a:pt x="363" y="16"/>
                  </a:lnTo>
                  <a:lnTo>
                    <a:pt x="366" y="9"/>
                  </a:lnTo>
                  <a:lnTo>
                    <a:pt x="369" y="3"/>
                  </a:lnTo>
                  <a:lnTo>
                    <a:pt x="374" y="7"/>
                  </a:lnTo>
                  <a:lnTo>
                    <a:pt x="377" y="12"/>
                  </a:lnTo>
                  <a:lnTo>
                    <a:pt x="380" y="18"/>
                  </a:lnTo>
                  <a:lnTo>
                    <a:pt x="390" y="21"/>
                  </a:lnTo>
                  <a:lnTo>
                    <a:pt x="407" y="21"/>
                  </a:lnTo>
                  <a:lnTo>
                    <a:pt x="411" y="13"/>
                  </a:lnTo>
                  <a:lnTo>
                    <a:pt x="423" y="0"/>
                  </a:lnTo>
                  <a:lnTo>
                    <a:pt x="434" y="7"/>
                  </a:lnTo>
                  <a:lnTo>
                    <a:pt x="441" y="15"/>
                  </a:lnTo>
                  <a:lnTo>
                    <a:pt x="456" y="22"/>
                  </a:lnTo>
                  <a:lnTo>
                    <a:pt x="473" y="21"/>
                  </a:lnTo>
                  <a:lnTo>
                    <a:pt x="477" y="31"/>
                  </a:lnTo>
                  <a:lnTo>
                    <a:pt x="458" y="39"/>
                  </a:lnTo>
                  <a:lnTo>
                    <a:pt x="459" y="40"/>
                  </a:lnTo>
                  <a:lnTo>
                    <a:pt x="453" y="49"/>
                  </a:lnTo>
                  <a:lnTo>
                    <a:pt x="449" y="57"/>
                  </a:lnTo>
                  <a:lnTo>
                    <a:pt x="443" y="61"/>
                  </a:lnTo>
                  <a:lnTo>
                    <a:pt x="432" y="63"/>
                  </a:lnTo>
                  <a:lnTo>
                    <a:pt x="429" y="69"/>
                  </a:lnTo>
                  <a:lnTo>
                    <a:pt x="432" y="76"/>
                  </a:lnTo>
                  <a:lnTo>
                    <a:pt x="428" y="88"/>
                  </a:lnTo>
                  <a:lnTo>
                    <a:pt x="426" y="100"/>
                  </a:lnTo>
                  <a:lnTo>
                    <a:pt x="420" y="105"/>
                  </a:lnTo>
                  <a:lnTo>
                    <a:pt x="414" y="105"/>
                  </a:lnTo>
                  <a:lnTo>
                    <a:pt x="407" y="108"/>
                  </a:lnTo>
                  <a:lnTo>
                    <a:pt x="398" y="108"/>
                  </a:lnTo>
                  <a:lnTo>
                    <a:pt x="389" y="112"/>
                  </a:lnTo>
                  <a:lnTo>
                    <a:pt x="386" y="121"/>
                  </a:lnTo>
                  <a:lnTo>
                    <a:pt x="384" y="132"/>
                  </a:lnTo>
                  <a:lnTo>
                    <a:pt x="395" y="138"/>
                  </a:lnTo>
                  <a:lnTo>
                    <a:pt x="399" y="150"/>
                  </a:lnTo>
                  <a:lnTo>
                    <a:pt x="395" y="153"/>
                  </a:lnTo>
                  <a:lnTo>
                    <a:pt x="387" y="153"/>
                  </a:lnTo>
                  <a:lnTo>
                    <a:pt x="381" y="153"/>
                  </a:lnTo>
                  <a:lnTo>
                    <a:pt x="375" y="147"/>
                  </a:lnTo>
                  <a:lnTo>
                    <a:pt x="369" y="141"/>
                  </a:lnTo>
                  <a:lnTo>
                    <a:pt x="360" y="136"/>
                  </a:lnTo>
                  <a:lnTo>
                    <a:pt x="354" y="133"/>
                  </a:lnTo>
                  <a:lnTo>
                    <a:pt x="344" y="130"/>
                  </a:lnTo>
                  <a:lnTo>
                    <a:pt x="309" y="133"/>
                  </a:lnTo>
                  <a:lnTo>
                    <a:pt x="300" y="138"/>
                  </a:lnTo>
                  <a:lnTo>
                    <a:pt x="297" y="142"/>
                  </a:lnTo>
                  <a:lnTo>
                    <a:pt x="293" y="147"/>
                  </a:lnTo>
                  <a:lnTo>
                    <a:pt x="285" y="156"/>
                  </a:lnTo>
                  <a:lnTo>
                    <a:pt x="281" y="165"/>
                  </a:lnTo>
                  <a:lnTo>
                    <a:pt x="273" y="171"/>
                  </a:lnTo>
                  <a:lnTo>
                    <a:pt x="270" y="175"/>
                  </a:lnTo>
                  <a:lnTo>
                    <a:pt x="269" y="180"/>
                  </a:lnTo>
                  <a:lnTo>
                    <a:pt x="261" y="193"/>
                  </a:lnTo>
                  <a:lnTo>
                    <a:pt x="267" y="189"/>
                  </a:lnTo>
                  <a:lnTo>
                    <a:pt x="251" y="189"/>
                  </a:lnTo>
                  <a:lnTo>
                    <a:pt x="248" y="192"/>
                  </a:lnTo>
                  <a:lnTo>
                    <a:pt x="245" y="187"/>
                  </a:lnTo>
                  <a:lnTo>
                    <a:pt x="236" y="181"/>
                  </a:lnTo>
                  <a:lnTo>
                    <a:pt x="227" y="178"/>
                  </a:lnTo>
                  <a:lnTo>
                    <a:pt x="218" y="180"/>
                  </a:lnTo>
                  <a:lnTo>
                    <a:pt x="213" y="184"/>
                  </a:lnTo>
                  <a:lnTo>
                    <a:pt x="207" y="190"/>
                  </a:lnTo>
                  <a:lnTo>
                    <a:pt x="197" y="193"/>
                  </a:lnTo>
                  <a:lnTo>
                    <a:pt x="189" y="201"/>
                  </a:lnTo>
                  <a:lnTo>
                    <a:pt x="182" y="204"/>
                  </a:lnTo>
                  <a:lnTo>
                    <a:pt x="173" y="196"/>
                  </a:lnTo>
                  <a:lnTo>
                    <a:pt x="156" y="189"/>
                  </a:lnTo>
                  <a:lnTo>
                    <a:pt x="153" y="195"/>
                  </a:lnTo>
                  <a:lnTo>
                    <a:pt x="147" y="195"/>
                  </a:lnTo>
                  <a:lnTo>
                    <a:pt x="144" y="198"/>
                  </a:lnTo>
                  <a:lnTo>
                    <a:pt x="143" y="207"/>
                  </a:lnTo>
                  <a:lnTo>
                    <a:pt x="135" y="208"/>
                  </a:lnTo>
                  <a:lnTo>
                    <a:pt x="123" y="237"/>
                  </a:lnTo>
                  <a:lnTo>
                    <a:pt x="137" y="241"/>
                  </a:lnTo>
                  <a:close/>
                </a:path>
              </a:pathLst>
            </a:custGeom>
            <a:solidFill>
              <a:srgbClr val="FFFFD7"/>
            </a:solidFill>
            <a:ln w="12700">
              <a:solidFill>
                <a:srgbClr val="4B4B4B"/>
              </a:solidFill>
              <a:round/>
              <a:headEnd/>
              <a:tailEnd/>
            </a:ln>
          </p:spPr>
          <p:txBody>
            <a:bodyPr/>
            <a:lstStyle/>
            <a:p>
              <a:endParaRPr lang="en-US"/>
            </a:p>
          </p:txBody>
        </p:sp>
        <p:sp>
          <p:nvSpPr>
            <p:cNvPr id="24762" name="Freeform 139"/>
            <p:cNvSpPr>
              <a:spLocks/>
            </p:cNvSpPr>
            <p:nvPr/>
          </p:nvSpPr>
          <p:spPr bwMode="auto">
            <a:xfrm>
              <a:off x="3650" y="3227"/>
              <a:ext cx="314" cy="541"/>
            </a:xfrm>
            <a:custGeom>
              <a:avLst/>
              <a:gdLst>
                <a:gd name="T0" fmla="*/ 1521103378 w 324"/>
                <a:gd name="T1" fmla="*/ 1037268948 h 578"/>
                <a:gd name="T2" fmla="*/ 1521103378 w 324"/>
                <a:gd name="T3" fmla="*/ 1037268948 h 578"/>
                <a:gd name="T4" fmla="*/ 1521103378 w 324"/>
                <a:gd name="T5" fmla="*/ 1037268948 h 578"/>
                <a:gd name="T6" fmla="*/ 1521103378 w 324"/>
                <a:gd name="T7" fmla="*/ 1037268948 h 578"/>
                <a:gd name="T8" fmla="*/ 1521103378 w 324"/>
                <a:gd name="T9" fmla="*/ 1037268948 h 578"/>
                <a:gd name="T10" fmla="*/ 1521103378 w 324"/>
                <a:gd name="T11" fmla="*/ 1037268948 h 578"/>
                <a:gd name="T12" fmla="*/ 1521103378 w 324"/>
                <a:gd name="T13" fmla="*/ 1037268948 h 578"/>
                <a:gd name="T14" fmla="*/ 1521103378 w 324"/>
                <a:gd name="T15" fmla="*/ 1037268948 h 578"/>
                <a:gd name="T16" fmla="*/ 1521103378 w 324"/>
                <a:gd name="T17" fmla="*/ 1037268948 h 578"/>
                <a:gd name="T18" fmla="*/ 1521103378 w 324"/>
                <a:gd name="T19" fmla="*/ 1037268948 h 578"/>
                <a:gd name="T20" fmla="*/ 1521103378 w 324"/>
                <a:gd name="T21" fmla="*/ 1037268948 h 578"/>
                <a:gd name="T22" fmla="*/ 1521103378 w 324"/>
                <a:gd name="T23" fmla="*/ 1037268948 h 578"/>
                <a:gd name="T24" fmla="*/ 1521103378 w 324"/>
                <a:gd name="T25" fmla="*/ 1037268948 h 578"/>
                <a:gd name="T26" fmla="*/ 1521103378 w 324"/>
                <a:gd name="T27" fmla="*/ 1037268948 h 578"/>
                <a:gd name="T28" fmla="*/ 1521103378 w 324"/>
                <a:gd name="T29" fmla="*/ 1037268948 h 578"/>
                <a:gd name="T30" fmla="*/ 1521103378 w 324"/>
                <a:gd name="T31" fmla="*/ 1037268948 h 578"/>
                <a:gd name="T32" fmla="*/ 1521103378 w 324"/>
                <a:gd name="T33" fmla="*/ 1037268948 h 578"/>
                <a:gd name="T34" fmla="*/ 1521103378 w 324"/>
                <a:gd name="T35" fmla="*/ 1037268948 h 578"/>
                <a:gd name="T36" fmla="*/ 1521103378 w 324"/>
                <a:gd name="T37" fmla="*/ 1037268948 h 578"/>
                <a:gd name="T38" fmla="*/ 1521103378 w 324"/>
                <a:gd name="T39" fmla="*/ 1037268948 h 578"/>
                <a:gd name="T40" fmla="*/ 1521103378 w 324"/>
                <a:gd name="T41" fmla="*/ 1037268948 h 578"/>
                <a:gd name="T42" fmla="*/ 1521103378 w 324"/>
                <a:gd name="T43" fmla="*/ 1037268948 h 578"/>
                <a:gd name="T44" fmla="*/ 0 w 324"/>
                <a:gd name="T45" fmla="*/ 1037268948 h 578"/>
                <a:gd name="T46" fmla="*/ 1521103378 w 324"/>
                <a:gd name="T47" fmla="*/ 1037268948 h 578"/>
                <a:gd name="T48" fmla="*/ 1521103378 w 324"/>
                <a:gd name="T49" fmla="*/ 1037268948 h 578"/>
                <a:gd name="T50" fmla="*/ 1521103378 w 324"/>
                <a:gd name="T51" fmla="*/ 1037268948 h 578"/>
                <a:gd name="T52" fmla="*/ 1521103378 w 324"/>
                <a:gd name="T53" fmla="*/ 1037268948 h 578"/>
                <a:gd name="T54" fmla="*/ 1521103378 w 324"/>
                <a:gd name="T55" fmla="*/ 1037268948 h 578"/>
                <a:gd name="T56" fmla="*/ 1521103378 w 324"/>
                <a:gd name="T57" fmla="*/ 1037268948 h 578"/>
                <a:gd name="T58" fmla="*/ 1521103378 w 324"/>
                <a:gd name="T59" fmla="*/ 1037268948 h 578"/>
                <a:gd name="T60" fmla="*/ 1521103378 w 324"/>
                <a:gd name="T61" fmla="*/ 1037268948 h 578"/>
                <a:gd name="T62" fmla="*/ 1521103378 w 324"/>
                <a:gd name="T63" fmla="*/ 1037268948 h 578"/>
                <a:gd name="T64" fmla="*/ 1521103378 w 324"/>
                <a:gd name="T65" fmla="*/ 1037268948 h 578"/>
                <a:gd name="T66" fmla="*/ 1521103378 w 324"/>
                <a:gd name="T67" fmla="*/ 1037268948 h 578"/>
                <a:gd name="T68" fmla="*/ 1521103378 w 324"/>
                <a:gd name="T69" fmla="*/ 1037268948 h 578"/>
                <a:gd name="T70" fmla="*/ 1521103378 w 324"/>
                <a:gd name="T71" fmla="*/ 1037268948 h 578"/>
                <a:gd name="T72" fmla="*/ 1521103378 w 324"/>
                <a:gd name="T73" fmla="*/ 1037268948 h 578"/>
                <a:gd name="T74" fmla="*/ 1521103378 w 324"/>
                <a:gd name="T75" fmla="*/ 1037268948 h 578"/>
                <a:gd name="T76" fmla="*/ 1521103378 w 324"/>
                <a:gd name="T77" fmla="*/ 1037268948 h 578"/>
                <a:gd name="T78" fmla="*/ 1521103378 w 324"/>
                <a:gd name="T79" fmla="*/ 1037268948 h 578"/>
                <a:gd name="T80" fmla="*/ 1521103378 w 324"/>
                <a:gd name="T81" fmla="*/ 1037268948 h 578"/>
                <a:gd name="T82" fmla="*/ 1521103378 w 324"/>
                <a:gd name="T83" fmla="*/ 1037268948 h 578"/>
                <a:gd name="T84" fmla="*/ 1521103378 w 324"/>
                <a:gd name="T85" fmla="*/ 1037268948 h 578"/>
                <a:gd name="T86" fmla="*/ 1521103378 w 324"/>
                <a:gd name="T87" fmla="*/ 1037268948 h 578"/>
                <a:gd name="T88" fmla="*/ 1521103378 w 324"/>
                <a:gd name="T89" fmla="*/ 1037268948 h 578"/>
                <a:gd name="T90" fmla="*/ 1521103378 w 324"/>
                <a:gd name="T91" fmla="*/ 1037268948 h 578"/>
                <a:gd name="T92" fmla="*/ 1521103378 w 324"/>
                <a:gd name="T93" fmla="*/ 1037268948 h 578"/>
                <a:gd name="T94" fmla="*/ 1521103378 w 324"/>
                <a:gd name="T95" fmla="*/ 1037268948 h 578"/>
                <a:gd name="T96" fmla="*/ 1521103378 w 324"/>
                <a:gd name="T97" fmla="*/ 1037268948 h 578"/>
                <a:gd name="T98" fmla="*/ 1521103378 w 324"/>
                <a:gd name="T99" fmla="*/ 1037268948 h 578"/>
                <a:gd name="T100" fmla="*/ 1521103378 w 324"/>
                <a:gd name="T101" fmla="*/ 1037268948 h 578"/>
                <a:gd name="T102" fmla="*/ 1521103378 w 324"/>
                <a:gd name="T103" fmla="*/ 1037268948 h 578"/>
                <a:gd name="T104" fmla="*/ 1521103378 w 324"/>
                <a:gd name="T105" fmla="*/ 1037268948 h 578"/>
                <a:gd name="T106" fmla="*/ 1521103378 w 324"/>
                <a:gd name="T107" fmla="*/ 1037268948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4"/>
                <a:gd name="T163" fmla="*/ 0 h 578"/>
                <a:gd name="T164" fmla="*/ 324 w 324"/>
                <a:gd name="T165" fmla="*/ 578 h 5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4" h="578">
                  <a:moveTo>
                    <a:pt x="193" y="531"/>
                  </a:moveTo>
                  <a:lnTo>
                    <a:pt x="189" y="527"/>
                  </a:lnTo>
                  <a:lnTo>
                    <a:pt x="181" y="527"/>
                  </a:lnTo>
                  <a:lnTo>
                    <a:pt x="172" y="530"/>
                  </a:lnTo>
                  <a:lnTo>
                    <a:pt x="174" y="521"/>
                  </a:lnTo>
                  <a:lnTo>
                    <a:pt x="169" y="518"/>
                  </a:lnTo>
                  <a:lnTo>
                    <a:pt x="171" y="513"/>
                  </a:lnTo>
                  <a:lnTo>
                    <a:pt x="172" y="507"/>
                  </a:lnTo>
                  <a:lnTo>
                    <a:pt x="165" y="509"/>
                  </a:lnTo>
                  <a:lnTo>
                    <a:pt x="156" y="512"/>
                  </a:lnTo>
                  <a:lnTo>
                    <a:pt x="148" y="518"/>
                  </a:lnTo>
                  <a:lnTo>
                    <a:pt x="145" y="527"/>
                  </a:lnTo>
                  <a:lnTo>
                    <a:pt x="151" y="533"/>
                  </a:lnTo>
                  <a:lnTo>
                    <a:pt x="159" y="537"/>
                  </a:lnTo>
                  <a:lnTo>
                    <a:pt x="151" y="543"/>
                  </a:lnTo>
                  <a:lnTo>
                    <a:pt x="142" y="543"/>
                  </a:lnTo>
                  <a:lnTo>
                    <a:pt x="135" y="540"/>
                  </a:lnTo>
                  <a:lnTo>
                    <a:pt x="135" y="534"/>
                  </a:lnTo>
                  <a:lnTo>
                    <a:pt x="133" y="528"/>
                  </a:lnTo>
                  <a:lnTo>
                    <a:pt x="132" y="525"/>
                  </a:lnTo>
                  <a:lnTo>
                    <a:pt x="124" y="522"/>
                  </a:lnTo>
                  <a:lnTo>
                    <a:pt x="127" y="516"/>
                  </a:lnTo>
                  <a:lnTo>
                    <a:pt x="124" y="507"/>
                  </a:lnTo>
                  <a:lnTo>
                    <a:pt x="118" y="503"/>
                  </a:lnTo>
                  <a:lnTo>
                    <a:pt x="117" y="498"/>
                  </a:lnTo>
                  <a:lnTo>
                    <a:pt x="118" y="495"/>
                  </a:lnTo>
                  <a:lnTo>
                    <a:pt x="124" y="492"/>
                  </a:lnTo>
                  <a:lnTo>
                    <a:pt x="126" y="485"/>
                  </a:lnTo>
                  <a:lnTo>
                    <a:pt x="126" y="477"/>
                  </a:lnTo>
                  <a:lnTo>
                    <a:pt x="126" y="474"/>
                  </a:lnTo>
                  <a:lnTo>
                    <a:pt x="130" y="465"/>
                  </a:lnTo>
                  <a:lnTo>
                    <a:pt x="129" y="461"/>
                  </a:lnTo>
                  <a:lnTo>
                    <a:pt x="129" y="450"/>
                  </a:lnTo>
                  <a:lnTo>
                    <a:pt x="124" y="444"/>
                  </a:lnTo>
                  <a:lnTo>
                    <a:pt x="121" y="434"/>
                  </a:lnTo>
                  <a:lnTo>
                    <a:pt x="120" y="422"/>
                  </a:lnTo>
                  <a:lnTo>
                    <a:pt x="121" y="407"/>
                  </a:lnTo>
                  <a:lnTo>
                    <a:pt x="126" y="401"/>
                  </a:lnTo>
                  <a:lnTo>
                    <a:pt x="126" y="393"/>
                  </a:lnTo>
                  <a:lnTo>
                    <a:pt x="126" y="383"/>
                  </a:lnTo>
                  <a:lnTo>
                    <a:pt x="123" y="375"/>
                  </a:lnTo>
                  <a:lnTo>
                    <a:pt x="117" y="374"/>
                  </a:lnTo>
                  <a:lnTo>
                    <a:pt x="108" y="374"/>
                  </a:lnTo>
                  <a:lnTo>
                    <a:pt x="96" y="368"/>
                  </a:lnTo>
                  <a:lnTo>
                    <a:pt x="88" y="365"/>
                  </a:lnTo>
                  <a:lnTo>
                    <a:pt x="79" y="360"/>
                  </a:lnTo>
                  <a:lnTo>
                    <a:pt x="79" y="353"/>
                  </a:lnTo>
                  <a:lnTo>
                    <a:pt x="78" y="344"/>
                  </a:lnTo>
                  <a:lnTo>
                    <a:pt x="54" y="326"/>
                  </a:lnTo>
                  <a:lnTo>
                    <a:pt x="52" y="314"/>
                  </a:lnTo>
                  <a:lnTo>
                    <a:pt x="48" y="305"/>
                  </a:lnTo>
                  <a:lnTo>
                    <a:pt x="52" y="303"/>
                  </a:lnTo>
                  <a:lnTo>
                    <a:pt x="69" y="285"/>
                  </a:lnTo>
                  <a:lnTo>
                    <a:pt x="76" y="282"/>
                  </a:lnTo>
                  <a:lnTo>
                    <a:pt x="70" y="278"/>
                  </a:lnTo>
                  <a:lnTo>
                    <a:pt x="64" y="263"/>
                  </a:lnTo>
                  <a:lnTo>
                    <a:pt x="109" y="255"/>
                  </a:lnTo>
                  <a:lnTo>
                    <a:pt x="105" y="240"/>
                  </a:lnTo>
                  <a:lnTo>
                    <a:pt x="108" y="233"/>
                  </a:lnTo>
                  <a:lnTo>
                    <a:pt x="103" y="228"/>
                  </a:lnTo>
                  <a:lnTo>
                    <a:pt x="94" y="230"/>
                  </a:lnTo>
                  <a:lnTo>
                    <a:pt x="66" y="227"/>
                  </a:lnTo>
                  <a:lnTo>
                    <a:pt x="43" y="192"/>
                  </a:lnTo>
                  <a:lnTo>
                    <a:pt x="37" y="171"/>
                  </a:lnTo>
                  <a:lnTo>
                    <a:pt x="31" y="167"/>
                  </a:lnTo>
                  <a:lnTo>
                    <a:pt x="10" y="144"/>
                  </a:lnTo>
                  <a:lnTo>
                    <a:pt x="10" y="128"/>
                  </a:lnTo>
                  <a:lnTo>
                    <a:pt x="10" y="116"/>
                  </a:lnTo>
                  <a:lnTo>
                    <a:pt x="0" y="83"/>
                  </a:lnTo>
                  <a:lnTo>
                    <a:pt x="1" y="0"/>
                  </a:lnTo>
                  <a:lnTo>
                    <a:pt x="12" y="0"/>
                  </a:lnTo>
                  <a:lnTo>
                    <a:pt x="25" y="6"/>
                  </a:lnTo>
                  <a:lnTo>
                    <a:pt x="46" y="15"/>
                  </a:lnTo>
                  <a:lnTo>
                    <a:pt x="61" y="18"/>
                  </a:lnTo>
                  <a:lnTo>
                    <a:pt x="76" y="20"/>
                  </a:lnTo>
                  <a:lnTo>
                    <a:pt x="93" y="24"/>
                  </a:lnTo>
                  <a:lnTo>
                    <a:pt x="102" y="26"/>
                  </a:lnTo>
                  <a:lnTo>
                    <a:pt x="115" y="29"/>
                  </a:lnTo>
                  <a:lnTo>
                    <a:pt x="127" y="30"/>
                  </a:lnTo>
                  <a:lnTo>
                    <a:pt x="147" y="24"/>
                  </a:lnTo>
                  <a:lnTo>
                    <a:pt x="148" y="69"/>
                  </a:lnTo>
                  <a:lnTo>
                    <a:pt x="141" y="84"/>
                  </a:lnTo>
                  <a:lnTo>
                    <a:pt x="132" y="98"/>
                  </a:lnTo>
                  <a:lnTo>
                    <a:pt x="129" y="110"/>
                  </a:lnTo>
                  <a:lnTo>
                    <a:pt x="127" y="123"/>
                  </a:lnTo>
                  <a:lnTo>
                    <a:pt x="129" y="134"/>
                  </a:lnTo>
                  <a:lnTo>
                    <a:pt x="138" y="141"/>
                  </a:lnTo>
                  <a:lnTo>
                    <a:pt x="150" y="147"/>
                  </a:lnTo>
                  <a:lnTo>
                    <a:pt x="169" y="144"/>
                  </a:lnTo>
                  <a:lnTo>
                    <a:pt x="186" y="138"/>
                  </a:lnTo>
                  <a:lnTo>
                    <a:pt x="205" y="129"/>
                  </a:lnTo>
                  <a:lnTo>
                    <a:pt x="211" y="122"/>
                  </a:lnTo>
                  <a:lnTo>
                    <a:pt x="214" y="111"/>
                  </a:lnTo>
                  <a:lnTo>
                    <a:pt x="253" y="143"/>
                  </a:lnTo>
                  <a:lnTo>
                    <a:pt x="258" y="153"/>
                  </a:lnTo>
                  <a:lnTo>
                    <a:pt x="253" y="161"/>
                  </a:lnTo>
                  <a:lnTo>
                    <a:pt x="247" y="173"/>
                  </a:lnTo>
                  <a:lnTo>
                    <a:pt x="241" y="185"/>
                  </a:lnTo>
                  <a:lnTo>
                    <a:pt x="241" y="194"/>
                  </a:lnTo>
                  <a:lnTo>
                    <a:pt x="232" y="200"/>
                  </a:lnTo>
                  <a:lnTo>
                    <a:pt x="223" y="209"/>
                  </a:lnTo>
                  <a:lnTo>
                    <a:pt x="213" y="210"/>
                  </a:lnTo>
                  <a:lnTo>
                    <a:pt x="207" y="216"/>
                  </a:lnTo>
                  <a:lnTo>
                    <a:pt x="202" y="228"/>
                  </a:lnTo>
                  <a:lnTo>
                    <a:pt x="201" y="242"/>
                  </a:lnTo>
                  <a:lnTo>
                    <a:pt x="205" y="254"/>
                  </a:lnTo>
                  <a:lnTo>
                    <a:pt x="210" y="261"/>
                  </a:lnTo>
                  <a:lnTo>
                    <a:pt x="213" y="269"/>
                  </a:lnTo>
                  <a:lnTo>
                    <a:pt x="199" y="278"/>
                  </a:lnTo>
                  <a:lnTo>
                    <a:pt x="204" y="288"/>
                  </a:lnTo>
                  <a:lnTo>
                    <a:pt x="210" y="300"/>
                  </a:lnTo>
                  <a:lnTo>
                    <a:pt x="207" y="309"/>
                  </a:lnTo>
                  <a:lnTo>
                    <a:pt x="216" y="326"/>
                  </a:lnTo>
                  <a:lnTo>
                    <a:pt x="232" y="342"/>
                  </a:lnTo>
                  <a:lnTo>
                    <a:pt x="238" y="360"/>
                  </a:lnTo>
                  <a:lnTo>
                    <a:pt x="258" y="371"/>
                  </a:lnTo>
                  <a:lnTo>
                    <a:pt x="270" y="426"/>
                  </a:lnTo>
                  <a:lnTo>
                    <a:pt x="285" y="428"/>
                  </a:lnTo>
                  <a:lnTo>
                    <a:pt x="288" y="438"/>
                  </a:lnTo>
                  <a:lnTo>
                    <a:pt x="291" y="447"/>
                  </a:lnTo>
                  <a:lnTo>
                    <a:pt x="292" y="458"/>
                  </a:lnTo>
                  <a:lnTo>
                    <a:pt x="291" y="470"/>
                  </a:lnTo>
                  <a:lnTo>
                    <a:pt x="288" y="482"/>
                  </a:lnTo>
                  <a:lnTo>
                    <a:pt x="285" y="494"/>
                  </a:lnTo>
                  <a:lnTo>
                    <a:pt x="289" y="503"/>
                  </a:lnTo>
                  <a:lnTo>
                    <a:pt x="292" y="518"/>
                  </a:lnTo>
                  <a:lnTo>
                    <a:pt x="298" y="527"/>
                  </a:lnTo>
                  <a:lnTo>
                    <a:pt x="309" y="528"/>
                  </a:lnTo>
                  <a:lnTo>
                    <a:pt x="316" y="524"/>
                  </a:lnTo>
                  <a:lnTo>
                    <a:pt x="322" y="521"/>
                  </a:lnTo>
                  <a:lnTo>
                    <a:pt x="324" y="530"/>
                  </a:lnTo>
                  <a:lnTo>
                    <a:pt x="319" y="534"/>
                  </a:lnTo>
                  <a:lnTo>
                    <a:pt x="310" y="539"/>
                  </a:lnTo>
                  <a:lnTo>
                    <a:pt x="303" y="539"/>
                  </a:lnTo>
                  <a:lnTo>
                    <a:pt x="294" y="537"/>
                  </a:lnTo>
                  <a:lnTo>
                    <a:pt x="286" y="525"/>
                  </a:lnTo>
                  <a:lnTo>
                    <a:pt x="274" y="530"/>
                  </a:lnTo>
                  <a:lnTo>
                    <a:pt x="273" y="539"/>
                  </a:lnTo>
                  <a:lnTo>
                    <a:pt x="273" y="548"/>
                  </a:lnTo>
                  <a:lnTo>
                    <a:pt x="279" y="560"/>
                  </a:lnTo>
                  <a:lnTo>
                    <a:pt x="294" y="564"/>
                  </a:lnTo>
                  <a:lnTo>
                    <a:pt x="294" y="578"/>
                  </a:lnTo>
                  <a:lnTo>
                    <a:pt x="282" y="575"/>
                  </a:lnTo>
                  <a:lnTo>
                    <a:pt x="271" y="570"/>
                  </a:lnTo>
                  <a:lnTo>
                    <a:pt x="265" y="560"/>
                  </a:lnTo>
                  <a:lnTo>
                    <a:pt x="256" y="563"/>
                  </a:lnTo>
                  <a:lnTo>
                    <a:pt x="247" y="561"/>
                  </a:lnTo>
                  <a:lnTo>
                    <a:pt x="244" y="557"/>
                  </a:lnTo>
                  <a:lnTo>
                    <a:pt x="237" y="552"/>
                  </a:lnTo>
                  <a:lnTo>
                    <a:pt x="229" y="551"/>
                  </a:lnTo>
                  <a:lnTo>
                    <a:pt x="220" y="548"/>
                  </a:lnTo>
                  <a:lnTo>
                    <a:pt x="213" y="543"/>
                  </a:lnTo>
                  <a:lnTo>
                    <a:pt x="207" y="534"/>
                  </a:lnTo>
                  <a:lnTo>
                    <a:pt x="205" y="530"/>
                  </a:lnTo>
                  <a:lnTo>
                    <a:pt x="211" y="528"/>
                  </a:lnTo>
                  <a:lnTo>
                    <a:pt x="219" y="527"/>
                  </a:lnTo>
                  <a:lnTo>
                    <a:pt x="219" y="522"/>
                  </a:lnTo>
                  <a:lnTo>
                    <a:pt x="208" y="519"/>
                  </a:lnTo>
                  <a:lnTo>
                    <a:pt x="199" y="521"/>
                  </a:lnTo>
                  <a:lnTo>
                    <a:pt x="195" y="525"/>
                  </a:lnTo>
                  <a:lnTo>
                    <a:pt x="195" y="534"/>
                  </a:lnTo>
                  <a:lnTo>
                    <a:pt x="193" y="531"/>
                  </a:lnTo>
                  <a:close/>
                </a:path>
              </a:pathLst>
            </a:custGeom>
            <a:solidFill>
              <a:srgbClr val="FFFFD7"/>
            </a:solidFill>
            <a:ln w="12700">
              <a:solidFill>
                <a:srgbClr val="4B4B4B"/>
              </a:solidFill>
              <a:round/>
              <a:headEnd/>
              <a:tailEnd/>
            </a:ln>
          </p:spPr>
          <p:txBody>
            <a:bodyPr/>
            <a:lstStyle/>
            <a:p>
              <a:endParaRPr lang="en-US"/>
            </a:p>
          </p:txBody>
        </p:sp>
        <p:sp>
          <p:nvSpPr>
            <p:cNvPr id="24763" name="Freeform 140"/>
            <p:cNvSpPr>
              <a:spLocks/>
            </p:cNvSpPr>
            <p:nvPr/>
          </p:nvSpPr>
          <p:spPr bwMode="auto">
            <a:xfrm>
              <a:off x="3842" y="3358"/>
              <a:ext cx="986" cy="914"/>
            </a:xfrm>
            <a:custGeom>
              <a:avLst/>
              <a:gdLst>
                <a:gd name="T0" fmla="*/ 1511295558 w 1018"/>
                <a:gd name="T1" fmla="*/ 1043251446 h 976"/>
                <a:gd name="T2" fmla="*/ 1511295558 w 1018"/>
                <a:gd name="T3" fmla="*/ 1043251446 h 976"/>
                <a:gd name="T4" fmla="*/ 1511295558 w 1018"/>
                <a:gd name="T5" fmla="*/ 1043251446 h 976"/>
                <a:gd name="T6" fmla="*/ 1511295558 w 1018"/>
                <a:gd name="T7" fmla="*/ 1043251446 h 976"/>
                <a:gd name="T8" fmla="*/ 1511295558 w 1018"/>
                <a:gd name="T9" fmla="*/ 1043251446 h 976"/>
                <a:gd name="T10" fmla="*/ 1511295558 w 1018"/>
                <a:gd name="T11" fmla="*/ 1043251446 h 976"/>
                <a:gd name="T12" fmla="*/ 1511295558 w 1018"/>
                <a:gd name="T13" fmla="*/ 1043251446 h 976"/>
                <a:gd name="T14" fmla="*/ 1511295558 w 1018"/>
                <a:gd name="T15" fmla="*/ 1043251446 h 976"/>
                <a:gd name="T16" fmla="*/ 1511295558 w 1018"/>
                <a:gd name="T17" fmla="*/ 1043251446 h 976"/>
                <a:gd name="T18" fmla="*/ 1511295558 w 1018"/>
                <a:gd name="T19" fmla="*/ 1043251446 h 976"/>
                <a:gd name="T20" fmla="*/ 1511295558 w 1018"/>
                <a:gd name="T21" fmla="*/ 1043251446 h 976"/>
                <a:gd name="T22" fmla="*/ 1511295558 w 1018"/>
                <a:gd name="T23" fmla="*/ 1043251446 h 976"/>
                <a:gd name="T24" fmla="*/ 1511295558 w 1018"/>
                <a:gd name="T25" fmla="*/ 1043251446 h 976"/>
                <a:gd name="T26" fmla="*/ 1511295558 w 1018"/>
                <a:gd name="T27" fmla="*/ 1043251446 h 976"/>
                <a:gd name="T28" fmla="*/ 1511295558 w 1018"/>
                <a:gd name="T29" fmla="*/ 1043251446 h 976"/>
                <a:gd name="T30" fmla="*/ 1511295558 w 1018"/>
                <a:gd name="T31" fmla="*/ 1043251446 h 976"/>
                <a:gd name="T32" fmla="*/ 1511295558 w 1018"/>
                <a:gd name="T33" fmla="*/ 1043251446 h 976"/>
                <a:gd name="T34" fmla="*/ 1511295558 w 1018"/>
                <a:gd name="T35" fmla="*/ 1043251446 h 976"/>
                <a:gd name="T36" fmla="*/ 1511295558 w 1018"/>
                <a:gd name="T37" fmla="*/ 1043251446 h 976"/>
                <a:gd name="T38" fmla="*/ 1511295558 w 1018"/>
                <a:gd name="T39" fmla="*/ 1043251446 h 976"/>
                <a:gd name="T40" fmla="*/ 1511295558 w 1018"/>
                <a:gd name="T41" fmla="*/ 1043251446 h 976"/>
                <a:gd name="T42" fmla="*/ 1511295558 w 1018"/>
                <a:gd name="T43" fmla="*/ 1043251446 h 976"/>
                <a:gd name="T44" fmla="*/ 1511295558 w 1018"/>
                <a:gd name="T45" fmla="*/ 1043251446 h 976"/>
                <a:gd name="T46" fmla="*/ 1511295558 w 1018"/>
                <a:gd name="T47" fmla="*/ 1043251446 h 976"/>
                <a:gd name="T48" fmla="*/ 1511295558 w 1018"/>
                <a:gd name="T49" fmla="*/ 1043251446 h 976"/>
                <a:gd name="T50" fmla="*/ 1511295558 w 1018"/>
                <a:gd name="T51" fmla="*/ 1043251446 h 976"/>
                <a:gd name="T52" fmla="*/ 1511295558 w 1018"/>
                <a:gd name="T53" fmla="*/ 1043251446 h 976"/>
                <a:gd name="T54" fmla="*/ 1511295558 w 1018"/>
                <a:gd name="T55" fmla="*/ 1043251446 h 976"/>
                <a:gd name="T56" fmla="*/ 1511295558 w 1018"/>
                <a:gd name="T57" fmla="*/ 1043251446 h 976"/>
                <a:gd name="T58" fmla="*/ 1511295558 w 1018"/>
                <a:gd name="T59" fmla="*/ 1043251446 h 976"/>
                <a:gd name="T60" fmla="*/ 1511295558 w 1018"/>
                <a:gd name="T61" fmla="*/ 1043251446 h 976"/>
                <a:gd name="T62" fmla="*/ 1511295558 w 1018"/>
                <a:gd name="T63" fmla="*/ 1043251446 h 976"/>
                <a:gd name="T64" fmla="*/ 1511295558 w 1018"/>
                <a:gd name="T65" fmla="*/ 1043251446 h 976"/>
                <a:gd name="T66" fmla="*/ 1511295558 w 1018"/>
                <a:gd name="T67" fmla="*/ 1043251446 h 976"/>
                <a:gd name="T68" fmla="*/ 1511295558 w 1018"/>
                <a:gd name="T69" fmla="*/ 1043251446 h 976"/>
                <a:gd name="T70" fmla="*/ 1511295558 w 1018"/>
                <a:gd name="T71" fmla="*/ 1043251446 h 976"/>
                <a:gd name="T72" fmla="*/ 1511295558 w 1018"/>
                <a:gd name="T73" fmla="*/ 1043251446 h 976"/>
                <a:gd name="T74" fmla="*/ 1511295558 w 1018"/>
                <a:gd name="T75" fmla="*/ 1043251446 h 976"/>
                <a:gd name="T76" fmla="*/ 1511295558 w 1018"/>
                <a:gd name="T77" fmla="*/ 1043251446 h 976"/>
                <a:gd name="T78" fmla="*/ 1511295558 w 1018"/>
                <a:gd name="T79" fmla="*/ 1043251446 h 976"/>
                <a:gd name="T80" fmla="*/ 1511295558 w 1018"/>
                <a:gd name="T81" fmla="*/ 1043251446 h 976"/>
                <a:gd name="T82" fmla="*/ 1511295558 w 1018"/>
                <a:gd name="T83" fmla="*/ 1043251446 h 976"/>
                <a:gd name="T84" fmla="*/ 1511295558 w 1018"/>
                <a:gd name="T85" fmla="*/ 1043251446 h 976"/>
                <a:gd name="T86" fmla="*/ 1511295558 w 1018"/>
                <a:gd name="T87" fmla="*/ 1043251446 h 976"/>
                <a:gd name="T88" fmla="*/ 1511295558 w 1018"/>
                <a:gd name="T89" fmla="*/ 1043251446 h 976"/>
                <a:gd name="T90" fmla="*/ 1511295558 w 1018"/>
                <a:gd name="T91" fmla="*/ 1043251446 h 976"/>
                <a:gd name="T92" fmla="*/ 1511295558 w 1018"/>
                <a:gd name="T93" fmla="*/ 1043251446 h 976"/>
                <a:gd name="T94" fmla="*/ 1511295558 w 1018"/>
                <a:gd name="T95" fmla="*/ 1043251446 h 976"/>
                <a:gd name="T96" fmla="*/ 1511295558 w 1018"/>
                <a:gd name="T97" fmla="*/ 1043251446 h 976"/>
                <a:gd name="T98" fmla="*/ 1511295558 w 1018"/>
                <a:gd name="T99" fmla="*/ 1043251446 h 976"/>
                <a:gd name="T100" fmla="*/ 1511295558 w 1018"/>
                <a:gd name="T101" fmla="*/ 1043251446 h 976"/>
                <a:gd name="T102" fmla="*/ 1511295558 w 1018"/>
                <a:gd name="T103" fmla="*/ 1043251446 h 976"/>
                <a:gd name="T104" fmla="*/ 1511295558 w 1018"/>
                <a:gd name="T105" fmla="*/ 1043251446 h 976"/>
                <a:gd name="T106" fmla="*/ 1511295558 w 1018"/>
                <a:gd name="T107" fmla="*/ 1043251446 h 976"/>
                <a:gd name="T108" fmla="*/ 1511295558 w 1018"/>
                <a:gd name="T109" fmla="*/ 1043251446 h 976"/>
                <a:gd name="T110" fmla="*/ 1511295558 w 1018"/>
                <a:gd name="T111" fmla="*/ 1043251446 h 976"/>
                <a:gd name="T112" fmla="*/ 1511295558 w 1018"/>
                <a:gd name="T113" fmla="*/ 1043251446 h 976"/>
                <a:gd name="T114" fmla="*/ 1511295558 w 1018"/>
                <a:gd name="T115" fmla="*/ 1043251446 h 976"/>
                <a:gd name="T116" fmla="*/ 1511295558 w 1018"/>
                <a:gd name="T117" fmla="*/ 1043251446 h 976"/>
                <a:gd name="T118" fmla="*/ 1511295558 w 1018"/>
                <a:gd name="T119" fmla="*/ 1043251446 h 9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18"/>
                <a:gd name="T181" fmla="*/ 0 h 976"/>
                <a:gd name="T182" fmla="*/ 1018 w 1018"/>
                <a:gd name="T183" fmla="*/ 976 h 9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18" h="976">
                  <a:moveTo>
                    <a:pt x="339" y="306"/>
                  </a:moveTo>
                  <a:lnTo>
                    <a:pt x="331" y="303"/>
                  </a:lnTo>
                  <a:lnTo>
                    <a:pt x="327" y="297"/>
                  </a:lnTo>
                  <a:lnTo>
                    <a:pt x="322" y="291"/>
                  </a:lnTo>
                  <a:lnTo>
                    <a:pt x="322" y="286"/>
                  </a:lnTo>
                  <a:lnTo>
                    <a:pt x="322" y="277"/>
                  </a:lnTo>
                  <a:lnTo>
                    <a:pt x="325" y="279"/>
                  </a:lnTo>
                  <a:lnTo>
                    <a:pt x="342" y="282"/>
                  </a:lnTo>
                  <a:lnTo>
                    <a:pt x="349" y="289"/>
                  </a:lnTo>
                  <a:lnTo>
                    <a:pt x="363" y="291"/>
                  </a:lnTo>
                  <a:lnTo>
                    <a:pt x="370" y="285"/>
                  </a:lnTo>
                  <a:lnTo>
                    <a:pt x="379" y="280"/>
                  </a:lnTo>
                  <a:lnTo>
                    <a:pt x="387" y="285"/>
                  </a:lnTo>
                  <a:lnTo>
                    <a:pt x="408" y="288"/>
                  </a:lnTo>
                  <a:lnTo>
                    <a:pt x="408" y="295"/>
                  </a:lnTo>
                  <a:lnTo>
                    <a:pt x="421" y="297"/>
                  </a:lnTo>
                  <a:lnTo>
                    <a:pt x="427" y="289"/>
                  </a:lnTo>
                  <a:lnTo>
                    <a:pt x="424" y="280"/>
                  </a:lnTo>
                  <a:lnTo>
                    <a:pt x="411" y="279"/>
                  </a:lnTo>
                  <a:lnTo>
                    <a:pt x="399" y="277"/>
                  </a:lnTo>
                  <a:lnTo>
                    <a:pt x="397" y="268"/>
                  </a:lnTo>
                  <a:lnTo>
                    <a:pt x="400" y="262"/>
                  </a:lnTo>
                  <a:lnTo>
                    <a:pt x="411" y="259"/>
                  </a:lnTo>
                  <a:lnTo>
                    <a:pt x="424" y="265"/>
                  </a:lnTo>
                  <a:lnTo>
                    <a:pt x="435" y="271"/>
                  </a:lnTo>
                  <a:lnTo>
                    <a:pt x="436" y="264"/>
                  </a:lnTo>
                  <a:lnTo>
                    <a:pt x="457" y="264"/>
                  </a:lnTo>
                  <a:lnTo>
                    <a:pt x="457" y="258"/>
                  </a:lnTo>
                  <a:lnTo>
                    <a:pt x="442" y="259"/>
                  </a:lnTo>
                  <a:lnTo>
                    <a:pt x="432" y="255"/>
                  </a:lnTo>
                  <a:lnTo>
                    <a:pt x="418" y="255"/>
                  </a:lnTo>
                  <a:lnTo>
                    <a:pt x="405" y="250"/>
                  </a:lnTo>
                  <a:lnTo>
                    <a:pt x="400" y="241"/>
                  </a:lnTo>
                  <a:lnTo>
                    <a:pt x="399" y="232"/>
                  </a:lnTo>
                  <a:lnTo>
                    <a:pt x="385" y="231"/>
                  </a:lnTo>
                  <a:lnTo>
                    <a:pt x="385" y="222"/>
                  </a:lnTo>
                  <a:lnTo>
                    <a:pt x="375" y="223"/>
                  </a:lnTo>
                  <a:lnTo>
                    <a:pt x="366" y="222"/>
                  </a:lnTo>
                  <a:lnTo>
                    <a:pt x="352" y="220"/>
                  </a:lnTo>
                  <a:lnTo>
                    <a:pt x="349" y="214"/>
                  </a:lnTo>
                  <a:lnTo>
                    <a:pt x="352" y="205"/>
                  </a:lnTo>
                  <a:lnTo>
                    <a:pt x="364" y="211"/>
                  </a:lnTo>
                  <a:lnTo>
                    <a:pt x="369" y="219"/>
                  </a:lnTo>
                  <a:lnTo>
                    <a:pt x="378" y="223"/>
                  </a:lnTo>
                  <a:lnTo>
                    <a:pt x="387" y="219"/>
                  </a:lnTo>
                  <a:lnTo>
                    <a:pt x="400" y="228"/>
                  </a:lnTo>
                  <a:lnTo>
                    <a:pt x="415" y="231"/>
                  </a:lnTo>
                  <a:lnTo>
                    <a:pt x="430" y="247"/>
                  </a:lnTo>
                  <a:lnTo>
                    <a:pt x="451" y="244"/>
                  </a:lnTo>
                  <a:lnTo>
                    <a:pt x="463" y="247"/>
                  </a:lnTo>
                  <a:lnTo>
                    <a:pt x="478" y="246"/>
                  </a:lnTo>
                  <a:lnTo>
                    <a:pt x="471" y="240"/>
                  </a:lnTo>
                  <a:lnTo>
                    <a:pt x="471" y="231"/>
                  </a:lnTo>
                  <a:lnTo>
                    <a:pt x="460" y="225"/>
                  </a:lnTo>
                  <a:lnTo>
                    <a:pt x="454" y="223"/>
                  </a:lnTo>
                  <a:lnTo>
                    <a:pt x="436" y="225"/>
                  </a:lnTo>
                  <a:lnTo>
                    <a:pt x="427" y="225"/>
                  </a:lnTo>
                  <a:lnTo>
                    <a:pt x="420" y="217"/>
                  </a:lnTo>
                  <a:lnTo>
                    <a:pt x="399" y="201"/>
                  </a:lnTo>
                  <a:lnTo>
                    <a:pt x="391" y="193"/>
                  </a:lnTo>
                  <a:lnTo>
                    <a:pt x="376" y="189"/>
                  </a:lnTo>
                  <a:lnTo>
                    <a:pt x="369" y="187"/>
                  </a:lnTo>
                  <a:lnTo>
                    <a:pt x="358" y="183"/>
                  </a:lnTo>
                  <a:lnTo>
                    <a:pt x="358" y="177"/>
                  </a:lnTo>
                  <a:lnTo>
                    <a:pt x="358" y="168"/>
                  </a:lnTo>
                  <a:lnTo>
                    <a:pt x="352" y="156"/>
                  </a:lnTo>
                  <a:lnTo>
                    <a:pt x="339" y="148"/>
                  </a:lnTo>
                  <a:lnTo>
                    <a:pt x="328" y="142"/>
                  </a:lnTo>
                  <a:lnTo>
                    <a:pt x="309" y="145"/>
                  </a:lnTo>
                  <a:lnTo>
                    <a:pt x="295" y="147"/>
                  </a:lnTo>
                  <a:lnTo>
                    <a:pt x="280" y="147"/>
                  </a:lnTo>
                  <a:lnTo>
                    <a:pt x="270" y="144"/>
                  </a:lnTo>
                  <a:lnTo>
                    <a:pt x="262" y="139"/>
                  </a:lnTo>
                  <a:lnTo>
                    <a:pt x="264" y="129"/>
                  </a:lnTo>
                  <a:lnTo>
                    <a:pt x="261" y="124"/>
                  </a:lnTo>
                  <a:lnTo>
                    <a:pt x="255" y="120"/>
                  </a:lnTo>
                  <a:lnTo>
                    <a:pt x="252" y="108"/>
                  </a:lnTo>
                  <a:lnTo>
                    <a:pt x="241" y="103"/>
                  </a:lnTo>
                  <a:lnTo>
                    <a:pt x="232" y="102"/>
                  </a:lnTo>
                  <a:lnTo>
                    <a:pt x="222" y="106"/>
                  </a:lnTo>
                  <a:lnTo>
                    <a:pt x="210" y="109"/>
                  </a:lnTo>
                  <a:lnTo>
                    <a:pt x="196" y="111"/>
                  </a:lnTo>
                  <a:lnTo>
                    <a:pt x="189" y="111"/>
                  </a:lnTo>
                  <a:lnTo>
                    <a:pt x="186" y="105"/>
                  </a:lnTo>
                  <a:lnTo>
                    <a:pt x="184" y="99"/>
                  </a:lnTo>
                  <a:lnTo>
                    <a:pt x="181" y="88"/>
                  </a:lnTo>
                  <a:lnTo>
                    <a:pt x="172" y="79"/>
                  </a:lnTo>
                  <a:lnTo>
                    <a:pt x="165" y="70"/>
                  </a:lnTo>
                  <a:lnTo>
                    <a:pt x="160" y="58"/>
                  </a:lnTo>
                  <a:lnTo>
                    <a:pt x="153" y="42"/>
                  </a:lnTo>
                  <a:lnTo>
                    <a:pt x="147" y="37"/>
                  </a:lnTo>
                  <a:lnTo>
                    <a:pt x="136" y="30"/>
                  </a:lnTo>
                  <a:lnTo>
                    <a:pt x="132" y="21"/>
                  </a:lnTo>
                  <a:lnTo>
                    <a:pt x="123" y="12"/>
                  </a:lnTo>
                  <a:lnTo>
                    <a:pt x="115" y="6"/>
                  </a:lnTo>
                  <a:lnTo>
                    <a:pt x="106" y="0"/>
                  </a:lnTo>
                  <a:lnTo>
                    <a:pt x="94" y="3"/>
                  </a:lnTo>
                  <a:lnTo>
                    <a:pt x="78" y="3"/>
                  </a:lnTo>
                  <a:lnTo>
                    <a:pt x="78" y="7"/>
                  </a:lnTo>
                  <a:lnTo>
                    <a:pt x="73" y="15"/>
                  </a:lnTo>
                  <a:lnTo>
                    <a:pt x="70" y="10"/>
                  </a:lnTo>
                  <a:lnTo>
                    <a:pt x="59" y="13"/>
                  </a:lnTo>
                  <a:lnTo>
                    <a:pt x="54" y="21"/>
                  </a:lnTo>
                  <a:lnTo>
                    <a:pt x="48" y="33"/>
                  </a:lnTo>
                  <a:lnTo>
                    <a:pt x="42" y="45"/>
                  </a:lnTo>
                  <a:lnTo>
                    <a:pt x="42" y="54"/>
                  </a:lnTo>
                  <a:lnTo>
                    <a:pt x="33" y="60"/>
                  </a:lnTo>
                  <a:lnTo>
                    <a:pt x="24" y="69"/>
                  </a:lnTo>
                  <a:lnTo>
                    <a:pt x="14" y="70"/>
                  </a:lnTo>
                  <a:lnTo>
                    <a:pt x="8" y="76"/>
                  </a:lnTo>
                  <a:lnTo>
                    <a:pt x="3" y="88"/>
                  </a:lnTo>
                  <a:lnTo>
                    <a:pt x="2" y="102"/>
                  </a:lnTo>
                  <a:lnTo>
                    <a:pt x="6" y="114"/>
                  </a:lnTo>
                  <a:lnTo>
                    <a:pt x="11" y="121"/>
                  </a:lnTo>
                  <a:lnTo>
                    <a:pt x="14" y="129"/>
                  </a:lnTo>
                  <a:lnTo>
                    <a:pt x="0" y="138"/>
                  </a:lnTo>
                  <a:lnTo>
                    <a:pt x="5" y="148"/>
                  </a:lnTo>
                  <a:lnTo>
                    <a:pt x="11" y="160"/>
                  </a:lnTo>
                  <a:lnTo>
                    <a:pt x="8" y="169"/>
                  </a:lnTo>
                  <a:lnTo>
                    <a:pt x="17" y="186"/>
                  </a:lnTo>
                  <a:lnTo>
                    <a:pt x="33" y="202"/>
                  </a:lnTo>
                  <a:lnTo>
                    <a:pt x="39" y="220"/>
                  </a:lnTo>
                  <a:lnTo>
                    <a:pt x="59" y="231"/>
                  </a:lnTo>
                  <a:lnTo>
                    <a:pt x="71" y="286"/>
                  </a:lnTo>
                  <a:lnTo>
                    <a:pt x="86" y="288"/>
                  </a:lnTo>
                  <a:lnTo>
                    <a:pt x="89" y="298"/>
                  </a:lnTo>
                  <a:lnTo>
                    <a:pt x="92" y="307"/>
                  </a:lnTo>
                  <a:lnTo>
                    <a:pt x="93" y="318"/>
                  </a:lnTo>
                  <a:lnTo>
                    <a:pt x="92" y="330"/>
                  </a:lnTo>
                  <a:lnTo>
                    <a:pt x="89" y="342"/>
                  </a:lnTo>
                  <a:lnTo>
                    <a:pt x="86" y="354"/>
                  </a:lnTo>
                  <a:lnTo>
                    <a:pt x="90" y="363"/>
                  </a:lnTo>
                  <a:lnTo>
                    <a:pt x="93" y="378"/>
                  </a:lnTo>
                  <a:lnTo>
                    <a:pt x="99" y="387"/>
                  </a:lnTo>
                  <a:lnTo>
                    <a:pt x="110" y="388"/>
                  </a:lnTo>
                  <a:lnTo>
                    <a:pt x="117" y="384"/>
                  </a:lnTo>
                  <a:lnTo>
                    <a:pt x="123" y="381"/>
                  </a:lnTo>
                  <a:lnTo>
                    <a:pt x="125" y="390"/>
                  </a:lnTo>
                  <a:lnTo>
                    <a:pt x="120" y="394"/>
                  </a:lnTo>
                  <a:lnTo>
                    <a:pt x="111" y="399"/>
                  </a:lnTo>
                  <a:lnTo>
                    <a:pt x="104" y="399"/>
                  </a:lnTo>
                  <a:lnTo>
                    <a:pt x="95" y="397"/>
                  </a:lnTo>
                  <a:lnTo>
                    <a:pt x="83" y="400"/>
                  </a:lnTo>
                  <a:lnTo>
                    <a:pt x="83" y="412"/>
                  </a:lnTo>
                  <a:lnTo>
                    <a:pt x="89" y="417"/>
                  </a:lnTo>
                  <a:lnTo>
                    <a:pt x="95" y="424"/>
                  </a:lnTo>
                  <a:lnTo>
                    <a:pt x="102" y="423"/>
                  </a:lnTo>
                  <a:lnTo>
                    <a:pt x="111" y="426"/>
                  </a:lnTo>
                  <a:lnTo>
                    <a:pt x="102" y="435"/>
                  </a:lnTo>
                  <a:lnTo>
                    <a:pt x="108" y="439"/>
                  </a:lnTo>
                  <a:lnTo>
                    <a:pt x="113" y="444"/>
                  </a:lnTo>
                  <a:lnTo>
                    <a:pt x="105" y="448"/>
                  </a:lnTo>
                  <a:lnTo>
                    <a:pt x="95" y="450"/>
                  </a:lnTo>
                  <a:lnTo>
                    <a:pt x="101" y="456"/>
                  </a:lnTo>
                  <a:lnTo>
                    <a:pt x="113" y="460"/>
                  </a:lnTo>
                  <a:lnTo>
                    <a:pt x="119" y="459"/>
                  </a:lnTo>
                  <a:lnTo>
                    <a:pt x="126" y="459"/>
                  </a:lnTo>
                  <a:lnTo>
                    <a:pt x="140" y="457"/>
                  </a:lnTo>
                  <a:lnTo>
                    <a:pt x="147" y="456"/>
                  </a:lnTo>
                  <a:lnTo>
                    <a:pt x="150" y="445"/>
                  </a:lnTo>
                  <a:lnTo>
                    <a:pt x="144" y="435"/>
                  </a:lnTo>
                  <a:lnTo>
                    <a:pt x="137" y="427"/>
                  </a:lnTo>
                  <a:lnTo>
                    <a:pt x="141" y="424"/>
                  </a:lnTo>
                  <a:lnTo>
                    <a:pt x="150" y="421"/>
                  </a:lnTo>
                  <a:lnTo>
                    <a:pt x="147" y="412"/>
                  </a:lnTo>
                  <a:lnTo>
                    <a:pt x="155" y="406"/>
                  </a:lnTo>
                  <a:lnTo>
                    <a:pt x="155" y="426"/>
                  </a:lnTo>
                  <a:lnTo>
                    <a:pt x="155" y="430"/>
                  </a:lnTo>
                  <a:lnTo>
                    <a:pt x="159" y="426"/>
                  </a:lnTo>
                  <a:lnTo>
                    <a:pt x="162" y="433"/>
                  </a:lnTo>
                  <a:lnTo>
                    <a:pt x="173" y="430"/>
                  </a:lnTo>
                  <a:lnTo>
                    <a:pt x="185" y="426"/>
                  </a:lnTo>
                  <a:lnTo>
                    <a:pt x="186" y="432"/>
                  </a:lnTo>
                  <a:lnTo>
                    <a:pt x="176" y="441"/>
                  </a:lnTo>
                  <a:lnTo>
                    <a:pt x="177" y="448"/>
                  </a:lnTo>
                  <a:lnTo>
                    <a:pt x="185" y="450"/>
                  </a:lnTo>
                  <a:lnTo>
                    <a:pt x="197" y="445"/>
                  </a:lnTo>
                  <a:lnTo>
                    <a:pt x="194" y="454"/>
                  </a:lnTo>
                  <a:lnTo>
                    <a:pt x="200" y="460"/>
                  </a:lnTo>
                  <a:lnTo>
                    <a:pt x="191" y="469"/>
                  </a:lnTo>
                  <a:lnTo>
                    <a:pt x="183" y="475"/>
                  </a:lnTo>
                  <a:lnTo>
                    <a:pt x="185" y="483"/>
                  </a:lnTo>
                  <a:lnTo>
                    <a:pt x="189" y="484"/>
                  </a:lnTo>
                  <a:lnTo>
                    <a:pt x="198" y="478"/>
                  </a:lnTo>
                  <a:lnTo>
                    <a:pt x="204" y="469"/>
                  </a:lnTo>
                  <a:lnTo>
                    <a:pt x="209" y="463"/>
                  </a:lnTo>
                  <a:lnTo>
                    <a:pt x="212" y="457"/>
                  </a:lnTo>
                  <a:lnTo>
                    <a:pt x="210" y="444"/>
                  </a:lnTo>
                  <a:lnTo>
                    <a:pt x="207" y="439"/>
                  </a:lnTo>
                  <a:lnTo>
                    <a:pt x="215" y="444"/>
                  </a:lnTo>
                  <a:lnTo>
                    <a:pt x="228" y="441"/>
                  </a:lnTo>
                  <a:lnTo>
                    <a:pt x="240" y="441"/>
                  </a:lnTo>
                  <a:lnTo>
                    <a:pt x="249" y="451"/>
                  </a:lnTo>
                  <a:lnTo>
                    <a:pt x="258" y="453"/>
                  </a:lnTo>
                  <a:lnTo>
                    <a:pt x="270" y="454"/>
                  </a:lnTo>
                  <a:lnTo>
                    <a:pt x="278" y="453"/>
                  </a:lnTo>
                  <a:lnTo>
                    <a:pt x="287" y="445"/>
                  </a:lnTo>
                  <a:lnTo>
                    <a:pt x="290" y="438"/>
                  </a:lnTo>
                  <a:lnTo>
                    <a:pt x="291" y="429"/>
                  </a:lnTo>
                  <a:lnTo>
                    <a:pt x="300" y="435"/>
                  </a:lnTo>
                  <a:lnTo>
                    <a:pt x="302" y="448"/>
                  </a:lnTo>
                  <a:lnTo>
                    <a:pt x="302" y="456"/>
                  </a:lnTo>
                  <a:lnTo>
                    <a:pt x="291" y="457"/>
                  </a:lnTo>
                  <a:lnTo>
                    <a:pt x="282" y="454"/>
                  </a:lnTo>
                  <a:lnTo>
                    <a:pt x="266" y="457"/>
                  </a:lnTo>
                  <a:lnTo>
                    <a:pt x="260" y="460"/>
                  </a:lnTo>
                  <a:lnTo>
                    <a:pt x="248" y="465"/>
                  </a:lnTo>
                  <a:lnTo>
                    <a:pt x="239" y="460"/>
                  </a:lnTo>
                  <a:lnTo>
                    <a:pt x="231" y="471"/>
                  </a:lnTo>
                  <a:lnTo>
                    <a:pt x="222" y="477"/>
                  </a:lnTo>
                  <a:lnTo>
                    <a:pt x="242" y="480"/>
                  </a:lnTo>
                  <a:lnTo>
                    <a:pt x="233" y="487"/>
                  </a:lnTo>
                  <a:lnTo>
                    <a:pt x="227" y="492"/>
                  </a:lnTo>
                  <a:lnTo>
                    <a:pt x="233" y="495"/>
                  </a:lnTo>
                  <a:lnTo>
                    <a:pt x="237" y="496"/>
                  </a:lnTo>
                  <a:lnTo>
                    <a:pt x="246" y="487"/>
                  </a:lnTo>
                  <a:lnTo>
                    <a:pt x="255" y="486"/>
                  </a:lnTo>
                  <a:lnTo>
                    <a:pt x="257" y="489"/>
                  </a:lnTo>
                  <a:lnTo>
                    <a:pt x="246" y="495"/>
                  </a:lnTo>
                  <a:lnTo>
                    <a:pt x="252" y="498"/>
                  </a:lnTo>
                  <a:lnTo>
                    <a:pt x="251" y="502"/>
                  </a:lnTo>
                  <a:lnTo>
                    <a:pt x="240" y="514"/>
                  </a:lnTo>
                  <a:lnTo>
                    <a:pt x="234" y="519"/>
                  </a:lnTo>
                  <a:lnTo>
                    <a:pt x="240" y="520"/>
                  </a:lnTo>
                  <a:lnTo>
                    <a:pt x="285" y="508"/>
                  </a:lnTo>
                  <a:lnTo>
                    <a:pt x="252" y="517"/>
                  </a:lnTo>
                  <a:lnTo>
                    <a:pt x="257" y="514"/>
                  </a:lnTo>
                  <a:lnTo>
                    <a:pt x="264" y="513"/>
                  </a:lnTo>
                  <a:lnTo>
                    <a:pt x="278" y="505"/>
                  </a:lnTo>
                  <a:lnTo>
                    <a:pt x="293" y="513"/>
                  </a:lnTo>
                  <a:lnTo>
                    <a:pt x="290" y="523"/>
                  </a:lnTo>
                  <a:lnTo>
                    <a:pt x="291" y="529"/>
                  </a:lnTo>
                  <a:lnTo>
                    <a:pt x="300" y="531"/>
                  </a:lnTo>
                  <a:lnTo>
                    <a:pt x="303" y="538"/>
                  </a:lnTo>
                  <a:lnTo>
                    <a:pt x="309" y="544"/>
                  </a:lnTo>
                  <a:lnTo>
                    <a:pt x="314" y="550"/>
                  </a:lnTo>
                  <a:lnTo>
                    <a:pt x="311" y="556"/>
                  </a:lnTo>
                  <a:lnTo>
                    <a:pt x="302" y="555"/>
                  </a:lnTo>
                  <a:lnTo>
                    <a:pt x="299" y="562"/>
                  </a:lnTo>
                  <a:lnTo>
                    <a:pt x="278" y="571"/>
                  </a:lnTo>
                  <a:lnTo>
                    <a:pt x="276" y="577"/>
                  </a:lnTo>
                  <a:lnTo>
                    <a:pt x="285" y="580"/>
                  </a:lnTo>
                  <a:lnTo>
                    <a:pt x="279" y="586"/>
                  </a:lnTo>
                  <a:lnTo>
                    <a:pt x="270" y="592"/>
                  </a:lnTo>
                  <a:lnTo>
                    <a:pt x="249" y="601"/>
                  </a:lnTo>
                  <a:lnTo>
                    <a:pt x="251" y="606"/>
                  </a:lnTo>
                  <a:lnTo>
                    <a:pt x="285" y="607"/>
                  </a:lnTo>
                  <a:lnTo>
                    <a:pt x="301" y="603"/>
                  </a:lnTo>
                  <a:lnTo>
                    <a:pt x="315" y="606"/>
                  </a:lnTo>
                  <a:lnTo>
                    <a:pt x="327" y="607"/>
                  </a:lnTo>
                  <a:lnTo>
                    <a:pt x="325" y="600"/>
                  </a:lnTo>
                  <a:lnTo>
                    <a:pt x="333" y="604"/>
                  </a:lnTo>
                  <a:lnTo>
                    <a:pt x="346" y="609"/>
                  </a:lnTo>
                  <a:lnTo>
                    <a:pt x="363" y="613"/>
                  </a:lnTo>
                  <a:lnTo>
                    <a:pt x="379" y="616"/>
                  </a:lnTo>
                  <a:lnTo>
                    <a:pt x="388" y="612"/>
                  </a:lnTo>
                  <a:lnTo>
                    <a:pt x="399" y="603"/>
                  </a:lnTo>
                  <a:lnTo>
                    <a:pt x="403" y="589"/>
                  </a:lnTo>
                  <a:lnTo>
                    <a:pt x="409" y="582"/>
                  </a:lnTo>
                  <a:lnTo>
                    <a:pt x="420" y="582"/>
                  </a:lnTo>
                  <a:lnTo>
                    <a:pt x="429" y="583"/>
                  </a:lnTo>
                  <a:lnTo>
                    <a:pt x="441" y="586"/>
                  </a:lnTo>
                  <a:lnTo>
                    <a:pt x="435" y="592"/>
                  </a:lnTo>
                  <a:lnTo>
                    <a:pt x="432" y="600"/>
                  </a:lnTo>
                  <a:lnTo>
                    <a:pt x="427" y="609"/>
                  </a:lnTo>
                  <a:lnTo>
                    <a:pt x="423" y="613"/>
                  </a:lnTo>
                  <a:lnTo>
                    <a:pt x="417" y="616"/>
                  </a:lnTo>
                  <a:lnTo>
                    <a:pt x="415" y="624"/>
                  </a:lnTo>
                  <a:lnTo>
                    <a:pt x="426" y="618"/>
                  </a:lnTo>
                  <a:lnTo>
                    <a:pt x="439" y="616"/>
                  </a:lnTo>
                  <a:lnTo>
                    <a:pt x="447" y="621"/>
                  </a:lnTo>
                  <a:lnTo>
                    <a:pt x="450" y="630"/>
                  </a:lnTo>
                  <a:lnTo>
                    <a:pt x="439" y="631"/>
                  </a:lnTo>
                  <a:lnTo>
                    <a:pt x="438" y="640"/>
                  </a:lnTo>
                  <a:lnTo>
                    <a:pt x="427" y="637"/>
                  </a:lnTo>
                  <a:lnTo>
                    <a:pt x="418" y="631"/>
                  </a:lnTo>
                  <a:lnTo>
                    <a:pt x="408" y="625"/>
                  </a:lnTo>
                  <a:lnTo>
                    <a:pt x="402" y="619"/>
                  </a:lnTo>
                  <a:lnTo>
                    <a:pt x="396" y="622"/>
                  </a:lnTo>
                  <a:lnTo>
                    <a:pt x="406" y="628"/>
                  </a:lnTo>
                  <a:lnTo>
                    <a:pt x="417" y="637"/>
                  </a:lnTo>
                  <a:lnTo>
                    <a:pt x="430" y="648"/>
                  </a:lnTo>
                  <a:lnTo>
                    <a:pt x="439" y="652"/>
                  </a:lnTo>
                  <a:lnTo>
                    <a:pt x="450" y="654"/>
                  </a:lnTo>
                  <a:lnTo>
                    <a:pt x="463" y="663"/>
                  </a:lnTo>
                  <a:lnTo>
                    <a:pt x="474" y="661"/>
                  </a:lnTo>
                  <a:lnTo>
                    <a:pt x="484" y="663"/>
                  </a:lnTo>
                  <a:lnTo>
                    <a:pt x="493" y="660"/>
                  </a:lnTo>
                  <a:lnTo>
                    <a:pt x="499" y="667"/>
                  </a:lnTo>
                  <a:lnTo>
                    <a:pt x="511" y="673"/>
                  </a:lnTo>
                  <a:lnTo>
                    <a:pt x="519" y="672"/>
                  </a:lnTo>
                  <a:lnTo>
                    <a:pt x="525" y="673"/>
                  </a:lnTo>
                  <a:lnTo>
                    <a:pt x="537" y="682"/>
                  </a:lnTo>
                  <a:lnTo>
                    <a:pt x="546" y="684"/>
                  </a:lnTo>
                  <a:lnTo>
                    <a:pt x="549" y="682"/>
                  </a:lnTo>
                  <a:lnTo>
                    <a:pt x="547" y="678"/>
                  </a:lnTo>
                  <a:lnTo>
                    <a:pt x="537" y="672"/>
                  </a:lnTo>
                  <a:lnTo>
                    <a:pt x="532" y="666"/>
                  </a:lnTo>
                  <a:lnTo>
                    <a:pt x="537" y="658"/>
                  </a:lnTo>
                  <a:lnTo>
                    <a:pt x="544" y="658"/>
                  </a:lnTo>
                  <a:lnTo>
                    <a:pt x="553" y="657"/>
                  </a:lnTo>
                  <a:lnTo>
                    <a:pt x="558" y="663"/>
                  </a:lnTo>
                  <a:lnTo>
                    <a:pt x="556" y="670"/>
                  </a:lnTo>
                  <a:lnTo>
                    <a:pt x="559" y="670"/>
                  </a:lnTo>
                  <a:lnTo>
                    <a:pt x="568" y="661"/>
                  </a:lnTo>
                  <a:lnTo>
                    <a:pt x="573" y="655"/>
                  </a:lnTo>
                  <a:lnTo>
                    <a:pt x="583" y="649"/>
                  </a:lnTo>
                  <a:lnTo>
                    <a:pt x="585" y="666"/>
                  </a:lnTo>
                  <a:lnTo>
                    <a:pt x="579" y="666"/>
                  </a:lnTo>
                  <a:lnTo>
                    <a:pt x="574" y="663"/>
                  </a:lnTo>
                  <a:lnTo>
                    <a:pt x="568" y="669"/>
                  </a:lnTo>
                  <a:lnTo>
                    <a:pt x="567" y="679"/>
                  </a:lnTo>
                  <a:lnTo>
                    <a:pt x="574" y="684"/>
                  </a:lnTo>
                  <a:lnTo>
                    <a:pt x="582" y="690"/>
                  </a:lnTo>
                  <a:lnTo>
                    <a:pt x="580" y="702"/>
                  </a:lnTo>
                  <a:lnTo>
                    <a:pt x="595" y="708"/>
                  </a:lnTo>
                  <a:lnTo>
                    <a:pt x="601" y="729"/>
                  </a:lnTo>
                  <a:lnTo>
                    <a:pt x="615" y="748"/>
                  </a:lnTo>
                  <a:lnTo>
                    <a:pt x="618" y="759"/>
                  </a:lnTo>
                  <a:lnTo>
                    <a:pt x="624" y="756"/>
                  </a:lnTo>
                  <a:lnTo>
                    <a:pt x="627" y="766"/>
                  </a:lnTo>
                  <a:lnTo>
                    <a:pt x="634" y="762"/>
                  </a:lnTo>
                  <a:lnTo>
                    <a:pt x="643" y="756"/>
                  </a:lnTo>
                  <a:lnTo>
                    <a:pt x="654" y="759"/>
                  </a:lnTo>
                  <a:lnTo>
                    <a:pt x="654" y="768"/>
                  </a:lnTo>
                  <a:lnTo>
                    <a:pt x="643" y="778"/>
                  </a:lnTo>
                  <a:lnTo>
                    <a:pt x="643" y="787"/>
                  </a:lnTo>
                  <a:lnTo>
                    <a:pt x="643" y="793"/>
                  </a:lnTo>
                  <a:lnTo>
                    <a:pt x="645" y="801"/>
                  </a:lnTo>
                  <a:lnTo>
                    <a:pt x="643" y="811"/>
                  </a:lnTo>
                  <a:lnTo>
                    <a:pt x="654" y="816"/>
                  </a:lnTo>
                  <a:lnTo>
                    <a:pt x="664" y="816"/>
                  </a:lnTo>
                  <a:lnTo>
                    <a:pt x="672" y="823"/>
                  </a:lnTo>
                  <a:lnTo>
                    <a:pt x="682" y="820"/>
                  </a:lnTo>
                  <a:lnTo>
                    <a:pt x="685" y="810"/>
                  </a:lnTo>
                  <a:lnTo>
                    <a:pt x="690" y="802"/>
                  </a:lnTo>
                  <a:lnTo>
                    <a:pt x="696" y="795"/>
                  </a:lnTo>
                  <a:lnTo>
                    <a:pt x="699" y="802"/>
                  </a:lnTo>
                  <a:lnTo>
                    <a:pt x="694" y="808"/>
                  </a:lnTo>
                  <a:lnTo>
                    <a:pt x="697" y="814"/>
                  </a:lnTo>
                  <a:lnTo>
                    <a:pt x="691" y="822"/>
                  </a:lnTo>
                  <a:lnTo>
                    <a:pt x="690" y="826"/>
                  </a:lnTo>
                  <a:lnTo>
                    <a:pt x="693" y="831"/>
                  </a:lnTo>
                  <a:lnTo>
                    <a:pt x="693" y="837"/>
                  </a:lnTo>
                  <a:lnTo>
                    <a:pt x="691" y="844"/>
                  </a:lnTo>
                  <a:lnTo>
                    <a:pt x="702" y="849"/>
                  </a:lnTo>
                  <a:lnTo>
                    <a:pt x="712" y="849"/>
                  </a:lnTo>
                  <a:lnTo>
                    <a:pt x="714" y="858"/>
                  </a:lnTo>
                  <a:lnTo>
                    <a:pt x="712" y="864"/>
                  </a:lnTo>
                  <a:lnTo>
                    <a:pt x="687" y="898"/>
                  </a:lnTo>
                  <a:lnTo>
                    <a:pt x="675" y="915"/>
                  </a:lnTo>
                  <a:lnTo>
                    <a:pt x="657" y="924"/>
                  </a:lnTo>
                  <a:lnTo>
                    <a:pt x="654" y="934"/>
                  </a:lnTo>
                  <a:lnTo>
                    <a:pt x="645" y="940"/>
                  </a:lnTo>
                  <a:lnTo>
                    <a:pt x="645" y="952"/>
                  </a:lnTo>
                  <a:lnTo>
                    <a:pt x="648" y="972"/>
                  </a:lnTo>
                  <a:lnTo>
                    <a:pt x="652" y="976"/>
                  </a:lnTo>
                  <a:lnTo>
                    <a:pt x="675" y="955"/>
                  </a:lnTo>
                  <a:lnTo>
                    <a:pt x="690" y="934"/>
                  </a:lnTo>
                  <a:lnTo>
                    <a:pt x="705" y="910"/>
                  </a:lnTo>
                  <a:lnTo>
                    <a:pt x="723" y="892"/>
                  </a:lnTo>
                  <a:lnTo>
                    <a:pt x="708" y="900"/>
                  </a:lnTo>
                  <a:lnTo>
                    <a:pt x="718" y="882"/>
                  </a:lnTo>
                  <a:lnTo>
                    <a:pt x="733" y="861"/>
                  </a:lnTo>
                  <a:lnTo>
                    <a:pt x="745" y="849"/>
                  </a:lnTo>
                  <a:lnTo>
                    <a:pt x="756" y="846"/>
                  </a:lnTo>
                  <a:lnTo>
                    <a:pt x="768" y="843"/>
                  </a:lnTo>
                  <a:lnTo>
                    <a:pt x="783" y="838"/>
                  </a:lnTo>
                  <a:lnTo>
                    <a:pt x="789" y="831"/>
                  </a:lnTo>
                  <a:lnTo>
                    <a:pt x="792" y="822"/>
                  </a:lnTo>
                  <a:lnTo>
                    <a:pt x="790" y="817"/>
                  </a:lnTo>
                  <a:lnTo>
                    <a:pt x="786" y="813"/>
                  </a:lnTo>
                  <a:lnTo>
                    <a:pt x="780" y="811"/>
                  </a:lnTo>
                  <a:lnTo>
                    <a:pt x="775" y="807"/>
                  </a:lnTo>
                  <a:lnTo>
                    <a:pt x="777" y="798"/>
                  </a:lnTo>
                  <a:lnTo>
                    <a:pt x="780" y="789"/>
                  </a:lnTo>
                  <a:lnTo>
                    <a:pt x="786" y="790"/>
                  </a:lnTo>
                  <a:lnTo>
                    <a:pt x="784" y="796"/>
                  </a:lnTo>
                  <a:lnTo>
                    <a:pt x="790" y="798"/>
                  </a:lnTo>
                  <a:lnTo>
                    <a:pt x="801" y="801"/>
                  </a:lnTo>
                  <a:lnTo>
                    <a:pt x="804" y="814"/>
                  </a:lnTo>
                  <a:lnTo>
                    <a:pt x="817" y="819"/>
                  </a:lnTo>
                  <a:lnTo>
                    <a:pt x="820" y="835"/>
                  </a:lnTo>
                  <a:lnTo>
                    <a:pt x="825" y="846"/>
                  </a:lnTo>
                  <a:lnTo>
                    <a:pt x="835" y="849"/>
                  </a:lnTo>
                  <a:lnTo>
                    <a:pt x="843" y="862"/>
                  </a:lnTo>
                  <a:lnTo>
                    <a:pt x="853" y="870"/>
                  </a:lnTo>
                  <a:lnTo>
                    <a:pt x="868" y="883"/>
                  </a:lnTo>
                  <a:lnTo>
                    <a:pt x="874" y="892"/>
                  </a:lnTo>
                  <a:lnTo>
                    <a:pt x="882" y="898"/>
                  </a:lnTo>
                  <a:lnTo>
                    <a:pt x="888" y="906"/>
                  </a:lnTo>
                  <a:lnTo>
                    <a:pt x="891" y="918"/>
                  </a:lnTo>
                  <a:lnTo>
                    <a:pt x="894" y="910"/>
                  </a:lnTo>
                  <a:lnTo>
                    <a:pt x="888" y="889"/>
                  </a:lnTo>
                  <a:lnTo>
                    <a:pt x="876" y="879"/>
                  </a:lnTo>
                  <a:lnTo>
                    <a:pt x="864" y="871"/>
                  </a:lnTo>
                  <a:lnTo>
                    <a:pt x="861" y="864"/>
                  </a:lnTo>
                  <a:lnTo>
                    <a:pt x="862" y="858"/>
                  </a:lnTo>
                  <a:lnTo>
                    <a:pt x="868" y="852"/>
                  </a:lnTo>
                  <a:lnTo>
                    <a:pt x="879" y="856"/>
                  </a:lnTo>
                  <a:lnTo>
                    <a:pt x="880" y="850"/>
                  </a:lnTo>
                  <a:lnTo>
                    <a:pt x="891" y="853"/>
                  </a:lnTo>
                  <a:lnTo>
                    <a:pt x="886" y="844"/>
                  </a:lnTo>
                  <a:lnTo>
                    <a:pt x="886" y="838"/>
                  </a:lnTo>
                  <a:lnTo>
                    <a:pt x="891" y="835"/>
                  </a:lnTo>
                  <a:lnTo>
                    <a:pt x="897" y="826"/>
                  </a:lnTo>
                  <a:lnTo>
                    <a:pt x="910" y="822"/>
                  </a:lnTo>
                  <a:lnTo>
                    <a:pt x="918" y="819"/>
                  </a:lnTo>
                  <a:lnTo>
                    <a:pt x="919" y="807"/>
                  </a:lnTo>
                  <a:lnTo>
                    <a:pt x="916" y="796"/>
                  </a:lnTo>
                  <a:lnTo>
                    <a:pt x="909" y="787"/>
                  </a:lnTo>
                  <a:lnTo>
                    <a:pt x="897" y="780"/>
                  </a:lnTo>
                  <a:lnTo>
                    <a:pt x="888" y="777"/>
                  </a:lnTo>
                  <a:lnTo>
                    <a:pt x="880" y="768"/>
                  </a:lnTo>
                  <a:lnTo>
                    <a:pt x="891" y="765"/>
                  </a:lnTo>
                  <a:lnTo>
                    <a:pt x="901" y="768"/>
                  </a:lnTo>
                  <a:lnTo>
                    <a:pt x="910" y="774"/>
                  </a:lnTo>
                  <a:lnTo>
                    <a:pt x="916" y="784"/>
                  </a:lnTo>
                  <a:lnTo>
                    <a:pt x="921" y="799"/>
                  </a:lnTo>
                  <a:lnTo>
                    <a:pt x="925" y="807"/>
                  </a:lnTo>
                  <a:lnTo>
                    <a:pt x="931" y="819"/>
                  </a:lnTo>
                  <a:lnTo>
                    <a:pt x="940" y="829"/>
                  </a:lnTo>
                  <a:lnTo>
                    <a:pt x="943" y="817"/>
                  </a:lnTo>
                  <a:lnTo>
                    <a:pt x="934" y="814"/>
                  </a:lnTo>
                  <a:lnTo>
                    <a:pt x="933" y="804"/>
                  </a:lnTo>
                  <a:lnTo>
                    <a:pt x="931" y="795"/>
                  </a:lnTo>
                  <a:lnTo>
                    <a:pt x="925" y="787"/>
                  </a:lnTo>
                  <a:lnTo>
                    <a:pt x="933" y="784"/>
                  </a:lnTo>
                  <a:lnTo>
                    <a:pt x="943" y="787"/>
                  </a:lnTo>
                  <a:lnTo>
                    <a:pt x="949" y="801"/>
                  </a:lnTo>
                  <a:lnTo>
                    <a:pt x="955" y="810"/>
                  </a:lnTo>
                  <a:lnTo>
                    <a:pt x="960" y="826"/>
                  </a:lnTo>
                  <a:lnTo>
                    <a:pt x="967" y="820"/>
                  </a:lnTo>
                  <a:lnTo>
                    <a:pt x="970" y="805"/>
                  </a:lnTo>
                  <a:lnTo>
                    <a:pt x="970" y="798"/>
                  </a:lnTo>
                  <a:lnTo>
                    <a:pt x="973" y="789"/>
                  </a:lnTo>
                  <a:lnTo>
                    <a:pt x="975" y="781"/>
                  </a:lnTo>
                  <a:lnTo>
                    <a:pt x="967" y="783"/>
                  </a:lnTo>
                  <a:lnTo>
                    <a:pt x="963" y="777"/>
                  </a:lnTo>
                  <a:lnTo>
                    <a:pt x="964" y="769"/>
                  </a:lnTo>
                  <a:lnTo>
                    <a:pt x="975" y="768"/>
                  </a:lnTo>
                  <a:lnTo>
                    <a:pt x="993" y="754"/>
                  </a:lnTo>
                  <a:lnTo>
                    <a:pt x="996" y="748"/>
                  </a:lnTo>
                  <a:lnTo>
                    <a:pt x="987" y="747"/>
                  </a:lnTo>
                  <a:lnTo>
                    <a:pt x="961" y="763"/>
                  </a:lnTo>
                  <a:lnTo>
                    <a:pt x="967" y="754"/>
                  </a:lnTo>
                  <a:lnTo>
                    <a:pt x="952" y="754"/>
                  </a:lnTo>
                  <a:lnTo>
                    <a:pt x="948" y="748"/>
                  </a:lnTo>
                  <a:lnTo>
                    <a:pt x="943" y="741"/>
                  </a:lnTo>
                  <a:lnTo>
                    <a:pt x="939" y="753"/>
                  </a:lnTo>
                  <a:lnTo>
                    <a:pt x="936" y="760"/>
                  </a:lnTo>
                  <a:lnTo>
                    <a:pt x="930" y="759"/>
                  </a:lnTo>
                  <a:lnTo>
                    <a:pt x="918" y="754"/>
                  </a:lnTo>
                  <a:lnTo>
                    <a:pt x="912" y="750"/>
                  </a:lnTo>
                  <a:lnTo>
                    <a:pt x="915" y="738"/>
                  </a:lnTo>
                  <a:lnTo>
                    <a:pt x="925" y="732"/>
                  </a:lnTo>
                  <a:lnTo>
                    <a:pt x="936" y="736"/>
                  </a:lnTo>
                  <a:lnTo>
                    <a:pt x="943" y="741"/>
                  </a:lnTo>
                  <a:lnTo>
                    <a:pt x="948" y="732"/>
                  </a:lnTo>
                  <a:lnTo>
                    <a:pt x="943" y="723"/>
                  </a:lnTo>
                  <a:lnTo>
                    <a:pt x="958" y="721"/>
                  </a:lnTo>
                  <a:lnTo>
                    <a:pt x="967" y="730"/>
                  </a:lnTo>
                  <a:lnTo>
                    <a:pt x="982" y="733"/>
                  </a:lnTo>
                  <a:lnTo>
                    <a:pt x="970" y="724"/>
                  </a:lnTo>
                  <a:lnTo>
                    <a:pt x="972" y="720"/>
                  </a:lnTo>
                  <a:lnTo>
                    <a:pt x="963" y="717"/>
                  </a:lnTo>
                  <a:lnTo>
                    <a:pt x="975" y="714"/>
                  </a:lnTo>
                  <a:lnTo>
                    <a:pt x="982" y="715"/>
                  </a:lnTo>
                  <a:lnTo>
                    <a:pt x="994" y="721"/>
                  </a:lnTo>
                  <a:lnTo>
                    <a:pt x="1005" y="723"/>
                  </a:lnTo>
                  <a:lnTo>
                    <a:pt x="1015" y="724"/>
                  </a:lnTo>
                  <a:lnTo>
                    <a:pt x="1018" y="711"/>
                  </a:lnTo>
                  <a:lnTo>
                    <a:pt x="1014" y="706"/>
                  </a:lnTo>
                  <a:lnTo>
                    <a:pt x="1009" y="702"/>
                  </a:lnTo>
                  <a:lnTo>
                    <a:pt x="1003" y="693"/>
                  </a:lnTo>
                  <a:lnTo>
                    <a:pt x="993" y="691"/>
                  </a:lnTo>
                  <a:lnTo>
                    <a:pt x="988" y="685"/>
                  </a:lnTo>
                  <a:lnTo>
                    <a:pt x="997" y="672"/>
                  </a:lnTo>
                  <a:lnTo>
                    <a:pt x="981" y="679"/>
                  </a:lnTo>
                  <a:lnTo>
                    <a:pt x="972" y="678"/>
                  </a:lnTo>
                  <a:lnTo>
                    <a:pt x="960" y="682"/>
                  </a:lnTo>
                  <a:lnTo>
                    <a:pt x="952" y="684"/>
                  </a:lnTo>
                  <a:lnTo>
                    <a:pt x="952" y="694"/>
                  </a:lnTo>
                  <a:lnTo>
                    <a:pt x="945" y="703"/>
                  </a:lnTo>
                  <a:lnTo>
                    <a:pt x="937" y="706"/>
                  </a:lnTo>
                  <a:lnTo>
                    <a:pt x="924" y="705"/>
                  </a:lnTo>
                  <a:lnTo>
                    <a:pt x="933" y="697"/>
                  </a:lnTo>
                  <a:lnTo>
                    <a:pt x="934" y="691"/>
                  </a:lnTo>
                  <a:lnTo>
                    <a:pt x="925" y="690"/>
                  </a:lnTo>
                  <a:lnTo>
                    <a:pt x="918" y="688"/>
                  </a:lnTo>
                  <a:lnTo>
                    <a:pt x="915" y="697"/>
                  </a:lnTo>
                  <a:lnTo>
                    <a:pt x="915" y="709"/>
                  </a:lnTo>
                  <a:lnTo>
                    <a:pt x="910" y="717"/>
                  </a:lnTo>
                  <a:lnTo>
                    <a:pt x="901" y="714"/>
                  </a:lnTo>
                  <a:lnTo>
                    <a:pt x="906" y="705"/>
                  </a:lnTo>
                  <a:lnTo>
                    <a:pt x="906" y="694"/>
                  </a:lnTo>
                  <a:lnTo>
                    <a:pt x="907" y="685"/>
                  </a:lnTo>
                  <a:lnTo>
                    <a:pt x="915" y="675"/>
                  </a:lnTo>
                  <a:lnTo>
                    <a:pt x="904" y="670"/>
                  </a:lnTo>
                  <a:lnTo>
                    <a:pt x="900" y="670"/>
                  </a:lnTo>
                  <a:lnTo>
                    <a:pt x="898" y="663"/>
                  </a:lnTo>
                  <a:lnTo>
                    <a:pt x="897" y="660"/>
                  </a:lnTo>
                  <a:lnTo>
                    <a:pt x="888" y="658"/>
                  </a:lnTo>
                  <a:lnTo>
                    <a:pt x="876" y="661"/>
                  </a:lnTo>
                  <a:lnTo>
                    <a:pt x="876" y="654"/>
                  </a:lnTo>
                  <a:lnTo>
                    <a:pt x="880" y="646"/>
                  </a:lnTo>
                  <a:lnTo>
                    <a:pt x="888" y="654"/>
                  </a:lnTo>
                  <a:lnTo>
                    <a:pt x="898" y="646"/>
                  </a:lnTo>
                  <a:lnTo>
                    <a:pt x="907" y="652"/>
                  </a:lnTo>
                  <a:lnTo>
                    <a:pt x="910" y="640"/>
                  </a:lnTo>
                  <a:lnTo>
                    <a:pt x="910" y="631"/>
                  </a:lnTo>
                  <a:lnTo>
                    <a:pt x="901" y="630"/>
                  </a:lnTo>
                  <a:lnTo>
                    <a:pt x="892" y="624"/>
                  </a:lnTo>
                  <a:lnTo>
                    <a:pt x="885" y="613"/>
                  </a:lnTo>
                  <a:lnTo>
                    <a:pt x="885" y="603"/>
                  </a:lnTo>
                  <a:lnTo>
                    <a:pt x="876" y="607"/>
                  </a:lnTo>
                  <a:lnTo>
                    <a:pt x="871" y="612"/>
                  </a:lnTo>
                  <a:lnTo>
                    <a:pt x="865" y="621"/>
                  </a:lnTo>
                  <a:lnTo>
                    <a:pt x="858" y="616"/>
                  </a:lnTo>
                  <a:lnTo>
                    <a:pt x="868" y="606"/>
                  </a:lnTo>
                  <a:lnTo>
                    <a:pt x="873" y="597"/>
                  </a:lnTo>
                  <a:lnTo>
                    <a:pt x="861" y="588"/>
                  </a:lnTo>
                  <a:lnTo>
                    <a:pt x="858" y="577"/>
                  </a:lnTo>
                  <a:lnTo>
                    <a:pt x="847" y="570"/>
                  </a:lnTo>
                  <a:lnTo>
                    <a:pt x="841" y="556"/>
                  </a:lnTo>
                  <a:lnTo>
                    <a:pt x="832" y="549"/>
                  </a:lnTo>
                  <a:lnTo>
                    <a:pt x="823" y="543"/>
                  </a:lnTo>
                  <a:lnTo>
                    <a:pt x="823" y="553"/>
                  </a:lnTo>
                  <a:lnTo>
                    <a:pt x="829" y="559"/>
                  </a:lnTo>
                  <a:lnTo>
                    <a:pt x="826" y="574"/>
                  </a:lnTo>
                  <a:lnTo>
                    <a:pt x="816" y="571"/>
                  </a:lnTo>
                  <a:lnTo>
                    <a:pt x="808" y="574"/>
                  </a:lnTo>
                  <a:lnTo>
                    <a:pt x="804" y="588"/>
                  </a:lnTo>
                  <a:lnTo>
                    <a:pt x="799" y="595"/>
                  </a:lnTo>
                  <a:lnTo>
                    <a:pt x="789" y="591"/>
                  </a:lnTo>
                  <a:lnTo>
                    <a:pt x="777" y="589"/>
                  </a:lnTo>
                  <a:lnTo>
                    <a:pt x="766" y="588"/>
                  </a:lnTo>
                  <a:lnTo>
                    <a:pt x="774" y="580"/>
                  </a:lnTo>
                  <a:lnTo>
                    <a:pt x="777" y="570"/>
                  </a:lnTo>
                  <a:lnTo>
                    <a:pt x="769" y="558"/>
                  </a:lnTo>
                  <a:lnTo>
                    <a:pt x="759" y="553"/>
                  </a:lnTo>
                  <a:lnTo>
                    <a:pt x="748" y="549"/>
                  </a:lnTo>
                  <a:lnTo>
                    <a:pt x="735" y="543"/>
                  </a:lnTo>
                  <a:lnTo>
                    <a:pt x="730" y="553"/>
                  </a:lnTo>
                  <a:lnTo>
                    <a:pt x="717" y="555"/>
                  </a:lnTo>
                  <a:lnTo>
                    <a:pt x="711" y="558"/>
                  </a:lnTo>
                  <a:lnTo>
                    <a:pt x="706" y="556"/>
                  </a:lnTo>
                  <a:lnTo>
                    <a:pt x="700" y="553"/>
                  </a:lnTo>
                  <a:lnTo>
                    <a:pt x="696" y="559"/>
                  </a:lnTo>
                  <a:lnTo>
                    <a:pt x="687" y="570"/>
                  </a:lnTo>
                  <a:lnTo>
                    <a:pt x="679" y="565"/>
                  </a:lnTo>
                  <a:lnTo>
                    <a:pt x="673" y="564"/>
                  </a:lnTo>
                  <a:lnTo>
                    <a:pt x="672" y="559"/>
                  </a:lnTo>
                  <a:lnTo>
                    <a:pt x="676" y="553"/>
                  </a:lnTo>
                  <a:lnTo>
                    <a:pt x="681" y="549"/>
                  </a:lnTo>
                  <a:lnTo>
                    <a:pt x="675" y="546"/>
                  </a:lnTo>
                  <a:lnTo>
                    <a:pt x="670" y="549"/>
                  </a:lnTo>
                  <a:lnTo>
                    <a:pt x="663" y="549"/>
                  </a:lnTo>
                  <a:lnTo>
                    <a:pt x="658" y="543"/>
                  </a:lnTo>
                  <a:lnTo>
                    <a:pt x="658" y="535"/>
                  </a:lnTo>
                  <a:lnTo>
                    <a:pt x="655" y="528"/>
                  </a:lnTo>
                  <a:lnTo>
                    <a:pt x="657" y="522"/>
                  </a:lnTo>
                  <a:lnTo>
                    <a:pt x="667" y="519"/>
                  </a:lnTo>
                  <a:lnTo>
                    <a:pt x="676" y="526"/>
                  </a:lnTo>
                  <a:lnTo>
                    <a:pt x="679" y="522"/>
                  </a:lnTo>
                  <a:lnTo>
                    <a:pt x="676" y="514"/>
                  </a:lnTo>
                  <a:lnTo>
                    <a:pt x="670" y="513"/>
                  </a:lnTo>
                  <a:lnTo>
                    <a:pt x="663" y="513"/>
                  </a:lnTo>
                  <a:lnTo>
                    <a:pt x="657" y="513"/>
                  </a:lnTo>
                  <a:lnTo>
                    <a:pt x="649" y="516"/>
                  </a:lnTo>
                  <a:lnTo>
                    <a:pt x="643" y="522"/>
                  </a:lnTo>
                  <a:lnTo>
                    <a:pt x="639" y="528"/>
                  </a:lnTo>
                  <a:lnTo>
                    <a:pt x="636" y="523"/>
                  </a:lnTo>
                  <a:lnTo>
                    <a:pt x="642" y="513"/>
                  </a:lnTo>
                  <a:lnTo>
                    <a:pt x="639" y="510"/>
                  </a:lnTo>
                  <a:lnTo>
                    <a:pt x="634" y="511"/>
                  </a:lnTo>
                  <a:lnTo>
                    <a:pt x="630" y="516"/>
                  </a:lnTo>
                  <a:lnTo>
                    <a:pt x="624" y="526"/>
                  </a:lnTo>
                  <a:lnTo>
                    <a:pt x="616" y="528"/>
                  </a:lnTo>
                  <a:lnTo>
                    <a:pt x="616" y="517"/>
                  </a:lnTo>
                  <a:lnTo>
                    <a:pt x="618" y="511"/>
                  </a:lnTo>
                  <a:lnTo>
                    <a:pt x="610" y="508"/>
                  </a:lnTo>
                  <a:lnTo>
                    <a:pt x="603" y="510"/>
                  </a:lnTo>
                  <a:lnTo>
                    <a:pt x="595" y="510"/>
                  </a:lnTo>
                  <a:lnTo>
                    <a:pt x="585" y="507"/>
                  </a:lnTo>
                  <a:lnTo>
                    <a:pt x="574" y="507"/>
                  </a:lnTo>
                  <a:lnTo>
                    <a:pt x="562" y="511"/>
                  </a:lnTo>
                  <a:lnTo>
                    <a:pt x="547" y="517"/>
                  </a:lnTo>
                  <a:lnTo>
                    <a:pt x="532" y="523"/>
                  </a:lnTo>
                  <a:lnTo>
                    <a:pt x="520" y="523"/>
                  </a:lnTo>
                  <a:lnTo>
                    <a:pt x="507" y="517"/>
                  </a:lnTo>
                  <a:lnTo>
                    <a:pt x="498" y="514"/>
                  </a:lnTo>
                  <a:lnTo>
                    <a:pt x="490" y="514"/>
                  </a:lnTo>
                  <a:lnTo>
                    <a:pt x="490" y="502"/>
                  </a:lnTo>
                  <a:lnTo>
                    <a:pt x="486" y="504"/>
                  </a:lnTo>
                  <a:lnTo>
                    <a:pt x="478" y="499"/>
                  </a:lnTo>
                  <a:lnTo>
                    <a:pt x="480" y="493"/>
                  </a:lnTo>
                  <a:lnTo>
                    <a:pt x="486" y="486"/>
                  </a:lnTo>
                  <a:lnTo>
                    <a:pt x="498" y="486"/>
                  </a:lnTo>
                  <a:lnTo>
                    <a:pt x="504" y="493"/>
                  </a:lnTo>
                  <a:lnTo>
                    <a:pt x="513" y="501"/>
                  </a:lnTo>
                  <a:lnTo>
                    <a:pt x="517" y="496"/>
                  </a:lnTo>
                  <a:lnTo>
                    <a:pt x="513" y="489"/>
                  </a:lnTo>
                  <a:lnTo>
                    <a:pt x="499" y="481"/>
                  </a:lnTo>
                  <a:lnTo>
                    <a:pt x="501" y="475"/>
                  </a:lnTo>
                  <a:lnTo>
                    <a:pt x="493" y="466"/>
                  </a:lnTo>
                  <a:lnTo>
                    <a:pt x="490" y="460"/>
                  </a:lnTo>
                  <a:lnTo>
                    <a:pt x="489" y="454"/>
                  </a:lnTo>
                  <a:lnTo>
                    <a:pt x="498" y="457"/>
                  </a:lnTo>
                  <a:lnTo>
                    <a:pt x="498" y="465"/>
                  </a:lnTo>
                  <a:lnTo>
                    <a:pt x="498" y="471"/>
                  </a:lnTo>
                  <a:lnTo>
                    <a:pt x="507" y="472"/>
                  </a:lnTo>
                  <a:lnTo>
                    <a:pt x="513" y="469"/>
                  </a:lnTo>
                  <a:lnTo>
                    <a:pt x="513" y="463"/>
                  </a:lnTo>
                  <a:lnTo>
                    <a:pt x="513" y="456"/>
                  </a:lnTo>
                  <a:lnTo>
                    <a:pt x="513" y="453"/>
                  </a:lnTo>
                  <a:lnTo>
                    <a:pt x="523" y="453"/>
                  </a:lnTo>
                  <a:lnTo>
                    <a:pt x="526" y="444"/>
                  </a:lnTo>
                  <a:lnTo>
                    <a:pt x="516" y="448"/>
                  </a:lnTo>
                  <a:lnTo>
                    <a:pt x="504" y="453"/>
                  </a:lnTo>
                  <a:lnTo>
                    <a:pt x="501" y="445"/>
                  </a:lnTo>
                  <a:lnTo>
                    <a:pt x="498" y="439"/>
                  </a:lnTo>
                  <a:lnTo>
                    <a:pt x="487" y="445"/>
                  </a:lnTo>
                  <a:lnTo>
                    <a:pt x="478" y="450"/>
                  </a:lnTo>
                  <a:lnTo>
                    <a:pt x="481" y="438"/>
                  </a:lnTo>
                  <a:lnTo>
                    <a:pt x="477" y="432"/>
                  </a:lnTo>
                  <a:lnTo>
                    <a:pt x="466" y="433"/>
                  </a:lnTo>
                  <a:lnTo>
                    <a:pt x="460" y="424"/>
                  </a:lnTo>
                  <a:lnTo>
                    <a:pt x="457" y="412"/>
                  </a:lnTo>
                  <a:lnTo>
                    <a:pt x="445" y="414"/>
                  </a:lnTo>
                  <a:lnTo>
                    <a:pt x="439" y="420"/>
                  </a:lnTo>
                  <a:lnTo>
                    <a:pt x="442" y="427"/>
                  </a:lnTo>
                  <a:lnTo>
                    <a:pt x="436" y="429"/>
                  </a:lnTo>
                  <a:lnTo>
                    <a:pt x="427" y="421"/>
                  </a:lnTo>
                  <a:lnTo>
                    <a:pt x="424" y="408"/>
                  </a:lnTo>
                  <a:lnTo>
                    <a:pt x="418" y="408"/>
                  </a:lnTo>
                  <a:lnTo>
                    <a:pt x="406" y="406"/>
                  </a:lnTo>
                  <a:lnTo>
                    <a:pt x="406" y="399"/>
                  </a:lnTo>
                  <a:lnTo>
                    <a:pt x="406" y="390"/>
                  </a:lnTo>
                  <a:lnTo>
                    <a:pt x="396" y="390"/>
                  </a:lnTo>
                  <a:lnTo>
                    <a:pt x="390" y="394"/>
                  </a:lnTo>
                  <a:lnTo>
                    <a:pt x="387" y="391"/>
                  </a:lnTo>
                  <a:lnTo>
                    <a:pt x="378" y="387"/>
                  </a:lnTo>
                  <a:lnTo>
                    <a:pt x="372" y="378"/>
                  </a:lnTo>
                  <a:lnTo>
                    <a:pt x="376" y="370"/>
                  </a:lnTo>
                  <a:lnTo>
                    <a:pt x="372" y="363"/>
                  </a:lnTo>
                  <a:lnTo>
                    <a:pt x="369" y="358"/>
                  </a:lnTo>
                  <a:lnTo>
                    <a:pt x="363" y="354"/>
                  </a:lnTo>
                  <a:lnTo>
                    <a:pt x="358" y="348"/>
                  </a:lnTo>
                  <a:lnTo>
                    <a:pt x="366" y="337"/>
                  </a:lnTo>
                  <a:lnTo>
                    <a:pt x="361" y="333"/>
                  </a:lnTo>
                  <a:lnTo>
                    <a:pt x="351" y="334"/>
                  </a:lnTo>
                  <a:lnTo>
                    <a:pt x="342" y="328"/>
                  </a:lnTo>
                  <a:lnTo>
                    <a:pt x="334" y="318"/>
                  </a:lnTo>
                  <a:lnTo>
                    <a:pt x="322" y="310"/>
                  </a:lnTo>
                  <a:lnTo>
                    <a:pt x="310" y="310"/>
                  </a:lnTo>
                  <a:lnTo>
                    <a:pt x="298" y="309"/>
                  </a:lnTo>
                  <a:lnTo>
                    <a:pt x="288" y="304"/>
                  </a:lnTo>
                  <a:lnTo>
                    <a:pt x="288" y="300"/>
                  </a:lnTo>
                  <a:lnTo>
                    <a:pt x="277" y="291"/>
                  </a:lnTo>
                  <a:lnTo>
                    <a:pt x="300" y="292"/>
                  </a:lnTo>
                  <a:lnTo>
                    <a:pt x="300" y="298"/>
                  </a:lnTo>
                  <a:lnTo>
                    <a:pt x="294" y="300"/>
                  </a:lnTo>
                  <a:lnTo>
                    <a:pt x="303" y="306"/>
                  </a:lnTo>
                  <a:lnTo>
                    <a:pt x="312" y="303"/>
                  </a:lnTo>
                  <a:lnTo>
                    <a:pt x="282" y="288"/>
                  </a:lnTo>
                  <a:lnTo>
                    <a:pt x="339" y="312"/>
                  </a:lnTo>
                  <a:lnTo>
                    <a:pt x="339" y="306"/>
                  </a:lnTo>
                  <a:close/>
                </a:path>
              </a:pathLst>
            </a:custGeom>
            <a:solidFill>
              <a:srgbClr val="FFFFD7"/>
            </a:solidFill>
            <a:ln w="12700">
              <a:solidFill>
                <a:srgbClr val="4B4B4B"/>
              </a:solidFill>
              <a:round/>
              <a:headEnd/>
              <a:tailEnd/>
            </a:ln>
          </p:spPr>
          <p:txBody>
            <a:bodyPr/>
            <a:lstStyle/>
            <a:p>
              <a:endParaRPr lang="en-US"/>
            </a:p>
          </p:txBody>
        </p:sp>
        <p:sp>
          <p:nvSpPr>
            <p:cNvPr id="24764" name="Freeform 142"/>
            <p:cNvSpPr>
              <a:spLocks/>
            </p:cNvSpPr>
            <p:nvPr/>
          </p:nvSpPr>
          <p:spPr bwMode="auto">
            <a:xfrm>
              <a:off x="3892" y="3197"/>
              <a:ext cx="609" cy="372"/>
            </a:xfrm>
            <a:custGeom>
              <a:avLst/>
              <a:gdLst>
                <a:gd name="T0" fmla="*/ 1505084735 w 629"/>
                <a:gd name="T1" fmla="*/ 1079577034 h 396"/>
                <a:gd name="T2" fmla="*/ 1505084735 w 629"/>
                <a:gd name="T3" fmla="*/ 1079577034 h 396"/>
                <a:gd name="T4" fmla="*/ 1505084735 w 629"/>
                <a:gd name="T5" fmla="*/ 1079577034 h 396"/>
                <a:gd name="T6" fmla="*/ 1505084735 w 629"/>
                <a:gd name="T7" fmla="*/ 1079577034 h 396"/>
                <a:gd name="T8" fmla="*/ 1505084735 w 629"/>
                <a:gd name="T9" fmla="*/ 1079577034 h 396"/>
                <a:gd name="T10" fmla="*/ 1505084735 w 629"/>
                <a:gd name="T11" fmla="*/ 1079577034 h 396"/>
                <a:gd name="T12" fmla="*/ 1505084735 w 629"/>
                <a:gd name="T13" fmla="*/ 1079577034 h 396"/>
                <a:gd name="T14" fmla="*/ 1505084735 w 629"/>
                <a:gd name="T15" fmla="*/ 1079577034 h 396"/>
                <a:gd name="T16" fmla="*/ 1505084735 w 629"/>
                <a:gd name="T17" fmla="*/ 1079577034 h 396"/>
                <a:gd name="T18" fmla="*/ 1505084735 w 629"/>
                <a:gd name="T19" fmla="*/ 1079577034 h 396"/>
                <a:gd name="T20" fmla="*/ 1505084735 w 629"/>
                <a:gd name="T21" fmla="*/ 1079577034 h 396"/>
                <a:gd name="T22" fmla="*/ 1505084735 w 629"/>
                <a:gd name="T23" fmla="*/ 1079577034 h 396"/>
                <a:gd name="T24" fmla="*/ 1505084735 w 629"/>
                <a:gd name="T25" fmla="*/ 1079577034 h 396"/>
                <a:gd name="T26" fmla="*/ 1505084735 w 629"/>
                <a:gd name="T27" fmla="*/ 1079577034 h 396"/>
                <a:gd name="T28" fmla="*/ 1505084735 w 629"/>
                <a:gd name="T29" fmla="*/ 1079577034 h 396"/>
                <a:gd name="T30" fmla="*/ 1505084735 w 629"/>
                <a:gd name="T31" fmla="*/ 1079577034 h 396"/>
                <a:gd name="T32" fmla="*/ 1505084735 w 629"/>
                <a:gd name="T33" fmla="*/ 1079577034 h 396"/>
                <a:gd name="T34" fmla="*/ 1505084735 w 629"/>
                <a:gd name="T35" fmla="*/ 1079577034 h 396"/>
                <a:gd name="T36" fmla="*/ 1505084735 w 629"/>
                <a:gd name="T37" fmla="*/ 1079577034 h 396"/>
                <a:gd name="T38" fmla="*/ 1505084735 w 629"/>
                <a:gd name="T39" fmla="*/ 1079577034 h 396"/>
                <a:gd name="T40" fmla="*/ 1505084735 w 629"/>
                <a:gd name="T41" fmla="*/ 1079577034 h 396"/>
                <a:gd name="T42" fmla="*/ 1505084735 w 629"/>
                <a:gd name="T43" fmla="*/ 1079577034 h 396"/>
                <a:gd name="T44" fmla="*/ 1505084735 w 629"/>
                <a:gd name="T45" fmla="*/ 1079577034 h 396"/>
                <a:gd name="T46" fmla="*/ 1505084735 w 629"/>
                <a:gd name="T47" fmla="*/ 1079577034 h 396"/>
                <a:gd name="T48" fmla="*/ 1505084735 w 629"/>
                <a:gd name="T49" fmla="*/ 1079577034 h 396"/>
                <a:gd name="T50" fmla="*/ 1505084735 w 629"/>
                <a:gd name="T51" fmla="*/ 1079577034 h 396"/>
                <a:gd name="T52" fmla="*/ 1505084735 w 629"/>
                <a:gd name="T53" fmla="*/ 1079577034 h 396"/>
                <a:gd name="T54" fmla="*/ 1505084735 w 629"/>
                <a:gd name="T55" fmla="*/ 1079577034 h 396"/>
                <a:gd name="T56" fmla="*/ 1505084735 w 629"/>
                <a:gd name="T57" fmla="*/ 1079577034 h 396"/>
                <a:gd name="T58" fmla="*/ 1505084735 w 629"/>
                <a:gd name="T59" fmla="*/ 1079577034 h 396"/>
                <a:gd name="T60" fmla="*/ 1505084735 w 629"/>
                <a:gd name="T61" fmla="*/ 1079577034 h 396"/>
                <a:gd name="T62" fmla="*/ 1505084735 w 629"/>
                <a:gd name="T63" fmla="*/ 1079577034 h 396"/>
                <a:gd name="T64" fmla="*/ 1505084735 w 629"/>
                <a:gd name="T65" fmla="*/ 1079577034 h 396"/>
                <a:gd name="T66" fmla="*/ 1505084735 w 629"/>
                <a:gd name="T67" fmla="*/ 1079577034 h 396"/>
                <a:gd name="T68" fmla="*/ 1505084735 w 629"/>
                <a:gd name="T69" fmla="*/ 1079577034 h 396"/>
                <a:gd name="T70" fmla="*/ 1505084735 w 629"/>
                <a:gd name="T71" fmla="*/ 1079577034 h 396"/>
                <a:gd name="T72" fmla="*/ 1505084735 w 629"/>
                <a:gd name="T73" fmla="*/ 1079577034 h 396"/>
                <a:gd name="T74" fmla="*/ 1505084735 w 629"/>
                <a:gd name="T75" fmla="*/ 1079577034 h 396"/>
                <a:gd name="T76" fmla="*/ 1505084735 w 629"/>
                <a:gd name="T77" fmla="*/ 1079577034 h 396"/>
                <a:gd name="T78" fmla="*/ 1505084735 w 629"/>
                <a:gd name="T79" fmla="*/ 1079577034 h 396"/>
                <a:gd name="T80" fmla="*/ 1505084735 w 629"/>
                <a:gd name="T81" fmla="*/ 1079577034 h 396"/>
                <a:gd name="T82" fmla="*/ 1505084735 w 629"/>
                <a:gd name="T83" fmla="*/ 1079577034 h 396"/>
                <a:gd name="T84" fmla="*/ 1505084735 w 629"/>
                <a:gd name="T85" fmla="*/ 1079577034 h 396"/>
                <a:gd name="T86" fmla="*/ 1505084735 w 629"/>
                <a:gd name="T87" fmla="*/ 1079577034 h 396"/>
                <a:gd name="T88" fmla="*/ 1505084735 w 629"/>
                <a:gd name="T89" fmla="*/ 1079577034 h 396"/>
                <a:gd name="T90" fmla="*/ 1505084735 w 629"/>
                <a:gd name="T91" fmla="*/ 1079577034 h 396"/>
                <a:gd name="T92" fmla="*/ 1505084735 w 629"/>
                <a:gd name="T93" fmla="*/ 1079577034 h 396"/>
                <a:gd name="T94" fmla="*/ 1505084735 w 629"/>
                <a:gd name="T95" fmla="*/ 1079577034 h 396"/>
                <a:gd name="T96" fmla="*/ 1505084735 w 629"/>
                <a:gd name="T97" fmla="*/ 1079577034 h 396"/>
                <a:gd name="T98" fmla="*/ 1505084735 w 629"/>
                <a:gd name="T99" fmla="*/ 1079577034 h 396"/>
                <a:gd name="T100" fmla="*/ 1505084735 w 629"/>
                <a:gd name="T101" fmla="*/ 1079577034 h 396"/>
                <a:gd name="T102" fmla="*/ 1505084735 w 629"/>
                <a:gd name="T103" fmla="*/ 1079577034 h 396"/>
                <a:gd name="T104" fmla="*/ 1505084735 w 629"/>
                <a:gd name="T105" fmla="*/ 1079577034 h 396"/>
                <a:gd name="T106" fmla="*/ 1505084735 w 629"/>
                <a:gd name="T107" fmla="*/ 1079577034 h 3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9"/>
                <a:gd name="T163" fmla="*/ 0 h 396"/>
                <a:gd name="T164" fmla="*/ 629 w 629"/>
                <a:gd name="T165" fmla="*/ 396 h 3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9" h="396">
                  <a:moveTo>
                    <a:pt x="167" y="127"/>
                  </a:moveTo>
                  <a:lnTo>
                    <a:pt x="180" y="139"/>
                  </a:lnTo>
                  <a:lnTo>
                    <a:pt x="206" y="139"/>
                  </a:lnTo>
                  <a:lnTo>
                    <a:pt x="222" y="135"/>
                  </a:lnTo>
                  <a:lnTo>
                    <a:pt x="234" y="127"/>
                  </a:lnTo>
                  <a:lnTo>
                    <a:pt x="245" y="127"/>
                  </a:lnTo>
                  <a:lnTo>
                    <a:pt x="254" y="123"/>
                  </a:lnTo>
                  <a:lnTo>
                    <a:pt x="263" y="117"/>
                  </a:lnTo>
                  <a:lnTo>
                    <a:pt x="269" y="117"/>
                  </a:lnTo>
                  <a:lnTo>
                    <a:pt x="278" y="120"/>
                  </a:lnTo>
                  <a:lnTo>
                    <a:pt x="279" y="129"/>
                  </a:lnTo>
                  <a:lnTo>
                    <a:pt x="272" y="135"/>
                  </a:lnTo>
                  <a:lnTo>
                    <a:pt x="260" y="138"/>
                  </a:lnTo>
                  <a:lnTo>
                    <a:pt x="255" y="141"/>
                  </a:lnTo>
                  <a:lnTo>
                    <a:pt x="254" y="160"/>
                  </a:lnTo>
                  <a:lnTo>
                    <a:pt x="261" y="168"/>
                  </a:lnTo>
                  <a:lnTo>
                    <a:pt x="269" y="178"/>
                  </a:lnTo>
                  <a:lnTo>
                    <a:pt x="279" y="180"/>
                  </a:lnTo>
                  <a:lnTo>
                    <a:pt x="287" y="196"/>
                  </a:lnTo>
                  <a:lnTo>
                    <a:pt x="293" y="199"/>
                  </a:lnTo>
                  <a:lnTo>
                    <a:pt x="306" y="205"/>
                  </a:lnTo>
                  <a:lnTo>
                    <a:pt x="333" y="208"/>
                  </a:lnTo>
                  <a:lnTo>
                    <a:pt x="359" y="205"/>
                  </a:lnTo>
                  <a:lnTo>
                    <a:pt x="383" y="196"/>
                  </a:lnTo>
                  <a:lnTo>
                    <a:pt x="396" y="186"/>
                  </a:lnTo>
                  <a:lnTo>
                    <a:pt x="393" y="160"/>
                  </a:lnTo>
                  <a:lnTo>
                    <a:pt x="393" y="150"/>
                  </a:lnTo>
                  <a:lnTo>
                    <a:pt x="402" y="142"/>
                  </a:lnTo>
                  <a:lnTo>
                    <a:pt x="399" y="121"/>
                  </a:lnTo>
                  <a:lnTo>
                    <a:pt x="407" y="108"/>
                  </a:lnTo>
                  <a:lnTo>
                    <a:pt x="408" y="91"/>
                  </a:lnTo>
                  <a:lnTo>
                    <a:pt x="408" y="84"/>
                  </a:lnTo>
                  <a:lnTo>
                    <a:pt x="402" y="78"/>
                  </a:lnTo>
                  <a:lnTo>
                    <a:pt x="404" y="72"/>
                  </a:lnTo>
                  <a:lnTo>
                    <a:pt x="413" y="72"/>
                  </a:lnTo>
                  <a:lnTo>
                    <a:pt x="428" y="61"/>
                  </a:lnTo>
                  <a:lnTo>
                    <a:pt x="438" y="52"/>
                  </a:lnTo>
                  <a:lnTo>
                    <a:pt x="455" y="45"/>
                  </a:lnTo>
                  <a:lnTo>
                    <a:pt x="464" y="40"/>
                  </a:lnTo>
                  <a:lnTo>
                    <a:pt x="474" y="33"/>
                  </a:lnTo>
                  <a:lnTo>
                    <a:pt x="479" y="43"/>
                  </a:lnTo>
                  <a:lnTo>
                    <a:pt x="489" y="37"/>
                  </a:lnTo>
                  <a:lnTo>
                    <a:pt x="501" y="40"/>
                  </a:lnTo>
                  <a:lnTo>
                    <a:pt x="513" y="34"/>
                  </a:lnTo>
                  <a:lnTo>
                    <a:pt x="506" y="24"/>
                  </a:lnTo>
                  <a:lnTo>
                    <a:pt x="513" y="12"/>
                  </a:lnTo>
                  <a:lnTo>
                    <a:pt x="521" y="0"/>
                  </a:lnTo>
                  <a:lnTo>
                    <a:pt x="536" y="7"/>
                  </a:lnTo>
                  <a:lnTo>
                    <a:pt x="530" y="19"/>
                  </a:lnTo>
                  <a:lnTo>
                    <a:pt x="534" y="24"/>
                  </a:lnTo>
                  <a:lnTo>
                    <a:pt x="545" y="25"/>
                  </a:lnTo>
                  <a:lnTo>
                    <a:pt x="542" y="33"/>
                  </a:lnTo>
                  <a:lnTo>
                    <a:pt x="533" y="34"/>
                  </a:lnTo>
                  <a:lnTo>
                    <a:pt x="527" y="42"/>
                  </a:lnTo>
                  <a:lnTo>
                    <a:pt x="518" y="39"/>
                  </a:lnTo>
                  <a:lnTo>
                    <a:pt x="521" y="46"/>
                  </a:lnTo>
                  <a:lnTo>
                    <a:pt x="515" y="54"/>
                  </a:lnTo>
                  <a:lnTo>
                    <a:pt x="513" y="64"/>
                  </a:lnTo>
                  <a:lnTo>
                    <a:pt x="500" y="67"/>
                  </a:lnTo>
                  <a:lnTo>
                    <a:pt x="494" y="60"/>
                  </a:lnTo>
                  <a:lnTo>
                    <a:pt x="485" y="51"/>
                  </a:lnTo>
                  <a:lnTo>
                    <a:pt x="476" y="55"/>
                  </a:lnTo>
                  <a:lnTo>
                    <a:pt x="471" y="60"/>
                  </a:lnTo>
                  <a:lnTo>
                    <a:pt x="467" y="70"/>
                  </a:lnTo>
                  <a:lnTo>
                    <a:pt x="476" y="70"/>
                  </a:lnTo>
                  <a:lnTo>
                    <a:pt x="480" y="72"/>
                  </a:lnTo>
                  <a:lnTo>
                    <a:pt x="483" y="78"/>
                  </a:lnTo>
                  <a:lnTo>
                    <a:pt x="492" y="79"/>
                  </a:lnTo>
                  <a:lnTo>
                    <a:pt x="503" y="73"/>
                  </a:lnTo>
                  <a:lnTo>
                    <a:pt x="515" y="73"/>
                  </a:lnTo>
                  <a:lnTo>
                    <a:pt x="527" y="72"/>
                  </a:lnTo>
                  <a:lnTo>
                    <a:pt x="534" y="79"/>
                  </a:lnTo>
                  <a:lnTo>
                    <a:pt x="525" y="85"/>
                  </a:lnTo>
                  <a:lnTo>
                    <a:pt x="516" y="85"/>
                  </a:lnTo>
                  <a:lnTo>
                    <a:pt x="503" y="81"/>
                  </a:lnTo>
                  <a:lnTo>
                    <a:pt x="497" y="85"/>
                  </a:lnTo>
                  <a:lnTo>
                    <a:pt x="501" y="91"/>
                  </a:lnTo>
                  <a:lnTo>
                    <a:pt x="507" y="99"/>
                  </a:lnTo>
                  <a:lnTo>
                    <a:pt x="507" y="103"/>
                  </a:lnTo>
                  <a:lnTo>
                    <a:pt x="498" y="108"/>
                  </a:lnTo>
                  <a:lnTo>
                    <a:pt x="507" y="108"/>
                  </a:lnTo>
                  <a:lnTo>
                    <a:pt x="516" y="94"/>
                  </a:lnTo>
                  <a:lnTo>
                    <a:pt x="516" y="99"/>
                  </a:lnTo>
                  <a:lnTo>
                    <a:pt x="518" y="108"/>
                  </a:lnTo>
                  <a:lnTo>
                    <a:pt x="524" y="109"/>
                  </a:lnTo>
                  <a:lnTo>
                    <a:pt x="533" y="100"/>
                  </a:lnTo>
                  <a:lnTo>
                    <a:pt x="536" y="93"/>
                  </a:lnTo>
                  <a:lnTo>
                    <a:pt x="542" y="93"/>
                  </a:lnTo>
                  <a:lnTo>
                    <a:pt x="545" y="102"/>
                  </a:lnTo>
                  <a:lnTo>
                    <a:pt x="536" y="109"/>
                  </a:lnTo>
                  <a:lnTo>
                    <a:pt x="539" y="117"/>
                  </a:lnTo>
                  <a:lnTo>
                    <a:pt x="546" y="117"/>
                  </a:lnTo>
                  <a:lnTo>
                    <a:pt x="552" y="105"/>
                  </a:lnTo>
                  <a:lnTo>
                    <a:pt x="558" y="100"/>
                  </a:lnTo>
                  <a:lnTo>
                    <a:pt x="560" y="112"/>
                  </a:lnTo>
                  <a:lnTo>
                    <a:pt x="563" y="124"/>
                  </a:lnTo>
                  <a:lnTo>
                    <a:pt x="551" y="123"/>
                  </a:lnTo>
                  <a:lnTo>
                    <a:pt x="545" y="130"/>
                  </a:lnTo>
                  <a:lnTo>
                    <a:pt x="539" y="136"/>
                  </a:lnTo>
                  <a:lnTo>
                    <a:pt x="527" y="132"/>
                  </a:lnTo>
                  <a:lnTo>
                    <a:pt x="521" y="136"/>
                  </a:lnTo>
                  <a:lnTo>
                    <a:pt x="531" y="139"/>
                  </a:lnTo>
                  <a:lnTo>
                    <a:pt x="530" y="147"/>
                  </a:lnTo>
                  <a:lnTo>
                    <a:pt x="536" y="153"/>
                  </a:lnTo>
                  <a:lnTo>
                    <a:pt x="543" y="154"/>
                  </a:lnTo>
                  <a:lnTo>
                    <a:pt x="537" y="160"/>
                  </a:lnTo>
                  <a:lnTo>
                    <a:pt x="548" y="168"/>
                  </a:lnTo>
                  <a:lnTo>
                    <a:pt x="539" y="172"/>
                  </a:lnTo>
                  <a:lnTo>
                    <a:pt x="531" y="177"/>
                  </a:lnTo>
                  <a:lnTo>
                    <a:pt x="530" y="189"/>
                  </a:lnTo>
                  <a:lnTo>
                    <a:pt x="537" y="195"/>
                  </a:lnTo>
                  <a:lnTo>
                    <a:pt x="543" y="202"/>
                  </a:lnTo>
                  <a:lnTo>
                    <a:pt x="551" y="208"/>
                  </a:lnTo>
                  <a:lnTo>
                    <a:pt x="545" y="214"/>
                  </a:lnTo>
                  <a:lnTo>
                    <a:pt x="533" y="208"/>
                  </a:lnTo>
                  <a:lnTo>
                    <a:pt x="536" y="222"/>
                  </a:lnTo>
                  <a:lnTo>
                    <a:pt x="546" y="229"/>
                  </a:lnTo>
                  <a:lnTo>
                    <a:pt x="552" y="232"/>
                  </a:lnTo>
                  <a:lnTo>
                    <a:pt x="561" y="237"/>
                  </a:lnTo>
                  <a:lnTo>
                    <a:pt x="570" y="232"/>
                  </a:lnTo>
                  <a:lnTo>
                    <a:pt x="569" y="222"/>
                  </a:lnTo>
                  <a:lnTo>
                    <a:pt x="579" y="210"/>
                  </a:lnTo>
                  <a:lnTo>
                    <a:pt x="560" y="208"/>
                  </a:lnTo>
                  <a:lnTo>
                    <a:pt x="557" y="201"/>
                  </a:lnTo>
                  <a:lnTo>
                    <a:pt x="558" y="190"/>
                  </a:lnTo>
                  <a:lnTo>
                    <a:pt x="567" y="192"/>
                  </a:lnTo>
                  <a:lnTo>
                    <a:pt x="575" y="198"/>
                  </a:lnTo>
                  <a:lnTo>
                    <a:pt x="584" y="199"/>
                  </a:lnTo>
                  <a:lnTo>
                    <a:pt x="590" y="196"/>
                  </a:lnTo>
                  <a:lnTo>
                    <a:pt x="590" y="189"/>
                  </a:lnTo>
                  <a:lnTo>
                    <a:pt x="587" y="178"/>
                  </a:lnTo>
                  <a:lnTo>
                    <a:pt x="596" y="172"/>
                  </a:lnTo>
                  <a:lnTo>
                    <a:pt x="606" y="175"/>
                  </a:lnTo>
                  <a:lnTo>
                    <a:pt x="612" y="190"/>
                  </a:lnTo>
                  <a:lnTo>
                    <a:pt x="617" y="192"/>
                  </a:lnTo>
                  <a:lnTo>
                    <a:pt x="588" y="210"/>
                  </a:lnTo>
                  <a:lnTo>
                    <a:pt x="597" y="213"/>
                  </a:lnTo>
                  <a:lnTo>
                    <a:pt x="609" y="204"/>
                  </a:lnTo>
                  <a:lnTo>
                    <a:pt x="618" y="207"/>
                  </a:lnTo>
                  <a:lnTo>
                    <a:pt x="611" y="220"/>
                  </a:lnTo>
                  <a:lnTo>
                    <a:pt x="602" y="228"/>
                  </a:lnTo>
                  <a:lnTo>
                    <a:pt x="587" y="229"/>
                  </a:lnTo>
                  <a:lnTo>
                    <a:pt x="587" y="240"/>
                  </a:lnTo>
                  <a:lnTo>
                    <a:pt x="570" y="238"/>
                  </a:lnTo>
                  <a:lnTo>
                    <a:pt x="557" y="244"/>
                  </a:lnTo>
                  <a:lnTo>
                    <a:pt x="584" y="258"/>
                  </a:lnTo>
                  <a:lnTo>
                    <a:pt x="591" y="261"/>
                  </a:lnTo>
                  <a:lnTo>
                    <a:pt x="600" y="261"/>
                  </a:lnTo>
                  <a:lnTo>
                    <a:pt x="608" y="268"/>
                  </a:lnTo>
                  <a:lnTo>
                    <a:pt x="615" y="279"/>
                  </a:lnTo>
                  <a:lnTo>
                    <a:pt x="629" y="282"/>
                  </a:lnTo>
                  <a:lnTo>
                    <a:pt x="617" y="288"/>
                  </a:lnTo>
                  <a:lnTo>
                    <a:pt x="611" y="295"/>
                  </a:lnTo>
                  <a:lnTo>
                    <a:pt x="603" y="289"/>
                  </a:lnTo>
                  <a:lnTo>
                    <a:pt x="597" y="279"/>
                  </a:lnTo>
                  <a:lnTo>
                    <a:pt x="584" y="279"/>
                  </a:lnTo>
                  <a:lnTo>
                    <a:pt x="573" y="291"/>
                  </a:lnTo>
                  <a:lnTo>
                    <a:pt x="570" y="310"/>
                  </a:lnTo>
                  <a:lnTo>
                    <a:pt x="560" y="321"/>
                  </a:lnTo>
                  <a:lnTo>
                    <a:pt x="558" y="310"/>
                  </a:lnTo>
                  <a:lnTo>
                    <a:pt x="557" y="295"/>
                  </a:lnTo>
                  <a:lnTo>
                    <a:pt x="563" y="285"/>
                  </a:lnTo>
                  <a:lnTo>
                    <a:pt x="557" y="279"/>
                  </a:lnTo>
                  <a:lnTo>
                    <a:pt x="552" y="286"/>
                  </a:lnTo>
                  <a:lnTo>
                    <a:pt x="545" y="289"/>
                  </a:lnTo>
                  <a:lnTo>
                    <a:pt x="539" y="286"/>
                  </a:lnTo>
                  <a:lnTo>
                    <a:pt x="537" y="279"/>
                  </a:lnTo>
                  <a:lnTo>
                    <a:pt x="542" y="271"/>
                  </a:lnTo>
                  <a:lnTo>
                    <a:pt x="533" y="274"/>
                  </a:lnTo>
                  <a:lnTo>
                    <a:pt x="524" y="261"/>
                  </a:lnTo>
                  <a:lnTo>
                    <a:pt x="516" y="258"/>
                  </a:lnTo>
                  <a:lnTo>
                    <a:pt x="513" y="244"/>
                  </a:lnTo>
                  <a:lnTo>
                    <a:pt x="504" y="244"/>
                  </a:lnTo>
                  <a:lnTo>
                    <a:pt x="495" y="247"/>
                  </a:lnTo>
                  <a:lnTo>
                    <a:pt x="485" y="243"/>
                  </a:lnTo>
                  <a:lnTo>
                    <a:pt x="477" y="244"/>
                  </a:lnTo>
                  <a:lnTo>
                    <a:pt x="473" y="250"/>
                  </a:lnTo>
                  <a:lnTo>
                    <a:pt x="471" y="244"/>
                  </a:lnTo>
                  <a:lnTo>
                    <a:pt x="461" y="231"/>
                  </a:lnTo>
                  <a:lnTo>
                    <a:pt x="461" y="241"/>
                  </a:lnTo>
                  <a:lnTo>
                    <a:pt x="461" y="250"/>
                  </a:lnTo>
                  <a:lnTo>
                    <a:pt x="455" y="252"/>
                  </a:lnTo>
                  <a:lnTo>
                    <a:pt x="456" y="256"/>
                  </a:lnTo>
                  <a:lnTo>
                    <a:pt x="447" y="261"/>
                  </a:lnTo>
                  <a:lnTo>
                    <a:pt x="440" y="262"/>
                  </a:lnTo>
                  <a:lnTo>
                    <a:pt x="449" y="264"/>
                  </a:lnTo>
                  <a:lnTo>
                    <a:pt x="459" y="259"/>
                  </a:lnTo>
                  <a:lnTo>
                    <a:pt x="465" y="259"/>
                  </a:lnTo>
                  <a:lnTo>
                    <a:pt x="479" y="255"/>
                  </a:lnTo>
                  <a:lnTo>
                    <a:pt x="474" y="261"/>
                  </a:lnTo>
                  <a:lnTo>
                    <a:pt x="480" y="249"/>
                  </a:lnTo>
                  <a:lnTo>
                    <a:pt x="486" y="247"/>
                  </a:lnTo>
                  <a:lnTo>
                    <a:pt x="492" y="255"/>
                  </a:lnTo>
                  <a:lnTo>
                    <a:pt x="503" y="256"/>
                  </a:lnTo>
                  <a:lnTo>
                    <a:pt x="513" y="259"/>
                  </a:lnTo>
                  <a:lnTo>
                    <a:pt x="512" y="264"/>
                  </a:lnTo>
                  <a:lnTo>
                    <a:pt x="510" y="265"/>
                  </a:lnTo>
                  <a:lnTo>
                    <a:pt x="507" y="270"/>
                  </a:lnTo>
                  <a:lnTo>
                    <a:pt x="507" y="277"/>
                  </a:lnTo>
                  <a:lnTo>
                    <a:pt x="515" y="285"/>
                  </a:lnTo>
                  <a:lnTo>
                    <a:pt x="525" y="283"/>
                  </a:lnTo>
                  <a:lnTo>
                    <a:pt x="530" y="297"/>
                  </a:lnTo>
                  <a:lnTo>
                    <a:pt x="542" y="310"/>
                  </a:lnTo>
                  <a:lnTo>
                    <a:pt x="545" y="324"/>
                  </a:lnTo>
                  <a:lnTo>
                    <a:pt x="558" y="339"/>
                  </a:lnTo>
                  <a:lnTo>
                    <a:pt x="551" y="339"/>
                  </a:lnTo>
                  <a:lnTo>
                    <a:pt x="533" y="327"/>
                  </a:lnTo>
                  <a:lnTo>
                    <a:pt x="533" y="312"/>
                  </a:lnTo>
                  <a:lnTo>
                    <a:pt x="521" y="306"/>
                  </a:lnTo>
                  <a:lnTo>
                    <a:pt x="509" y="301"/>
                  </a:lnTo>
                  <a:lnTo>
                    <a:pt x="506" y="298"/>
                  </a:lnTo>
                  <a:lnTo>
                    <a:pt x="504" y="315"/>
                  </a:lnTo>
                  <a:lnTo>
                    <a:pt x="513" y="321"/>
                  </a:lnTo>
                  <a:lnTo>
                    <a:pt x="512" y="330"/>
                  </a:lnTo>
                  <a:lnTo>
                    <a:pt x="504" y="333"/>
                  </a:lnTo>
                  <a:lnTo>
                    <a:pt x="491" y="331"/>
                  </a:lnTo>
                  <a:lnTo>
                    <a:pt x="491" y="318"/>
                  </a:lnTo>
                  <a:lnTo>
                    <a:pt x="488" y="301"/>
                  </a:lnTo>
                  <a:lnTo>
                    <a:pt x="486" y="289"/>
                  </a:lnTo>
                  <a:lnTo>
                    <a:pt x="485" y="280"/>
                  </a:lnTo>
                  <a:lnTo>
                    <a:pt x="476" y="277"/>
                  </a:lnTo>
                  <a:lnTo>
                    <a:pt x="477" y="292"/>
                  </a:lnTo>
                  <a:lnTo>
                    <a:pt x="473" y="298"/>
                  </a:lnTo>
                  <a:lnTo>
                    <a:pt x="471" y="304"/>
                  </a:lnTo>
                  <a:lnTo>
                    <a:pt x="464" y="304"/>
                  </a:lnTo>
                  <a:lnTo>
                    <a:pt x="459" y="312"/>
                  </a:lnTo>
                  <a:lnTo>
                    <a:pt x="456" y="313"/>
                  </a:lnTo>
                  <a:lnTo>
                    <a:pt x="449" y="313"/>
                  </a:lnTo>
                  <a:lnTo>
                    <a:pt x="455" y="328"/>
                  </a:lnTo>
                  <a:lnTo>
                    <a:pt x="447" y="328"/>
                  </a:lnTo>
                  <a:lnTo>
                    <a:pt x="441" y="328"/>
                  </a:lnTo>
                  <a:lnTo>
                    <a:pt x="438" y="330"/>
                  </a:lnTo>
                  <a:lnTo>
                    <a:pt x="431" y="334"/>
                  </a:lnTo>
                  <a:lnTo>
                    <a:pt x="429" y="331"/>
                  </a:lnTo>
                  <a:lnTo>
                    <a:pt x="422" y="328"/>
                  </a:lnTo>
                  <a:lnTo>
                    <a:pt x="420" y="325"/>
                  </a:lnTo>
                  <a:lnTo>
                    <a:pt x="416" y="316"/>
                  </a:lnTo>
                  <a:lnTo>
                    <a:pt x="405" y="319"/>
                  </a:lnTo>
                  <a:lnTo>
                    <a:pt x="399" y="324"/>
                  </a:lnTo>
                  <a:lnTo>
                    <a:pt x="390" y="333"/>
                  </a:lnTo>
                  <a:lnTo>
                    <a:pt x="384" y="339"/>
                  </a:lnTo>
                  <a:lnTo>
                    <a:pt x="383" y="333"/>
                  </a:lnTo>
                  <a:lnTo>
                    <a:pt x="380" y="325"/>
                  </a:lnTo>
                  <a:lnTo>
                    <a:pt x="375" y="324"/>
                  </a:lnTo>
                  <a:lnTo>
                    <a:pt x="368" y="321"/>
                  </a:lnTo>
                  <a:lnTo>
                    <a:pt x="362" y="319"/>
                  </a:lnTo>
                  <a:lnTo>
                    <a:pt x="366" y="315"/>
                  </a:lnTo>
                  <a:lnTo>
                    <a:pt x="377" y="312"/>
                  </a:lnTo>
                  <a:lnTo>
                    <a:pt x="375" y="304"/>
                  </a:lnTo>
                  <a:lnTo>
                    <a:pt x="366" y="304"/>
                  </a:lnTo>
                  <a:lnTo>
                    <a:pt x="363" y="307"/>
                  </a:lnTo>
                  <a:lnTo>
                    <a:pt x="354" y="315"/>
                  </a:lnTo>
                  <a:lnTo>
                    <a:pt x="348" y="318"/>
                  </a:lnTo>
                  <a:lnTo>
                    <a:pt x="345" y="321"/>
                  </a:lnTo>
                  <a:lnTo>
                    <a:pt x="345" y="334"/>
                  </a:lnTo>
                  <a:lnTo>
                    <a:pt x="350" y="345"/>
                  </a:lnTo>
                  <a:lnTo>
                    <a:pt x="350" y="355"/>
                  </a:lnTo>
                  <a:lnTo>
                    <a:pt x="354" y="367"/>
                  </a:lnTo>
                  <a:lnTo>
                    <a:pt x="369" y="366"/>
                  </a:lnTo>
                  <a:lnTo>
                    <a:pt x="375" y="372"/>
                  </a:lnTo>
                  <a:lnTo>
                    <a:pt x="386" y="369"/>
                  </a:lnTo>
                  <a:lnTo>
                    <a:pt x="401" y="373"/>
                  </a:lnTo>
                  <a:lnTo>
                    <a:pt x="398" y="381"/>
                  </a:lnTo>
                  <a:lnTo>
                    <a:pt x="395" y="394"/>
                  </a:lnTo>
                  <a:lnTo>
                    <a:pt x="374" y="396"/>
                  </a:lnTo>
                  <a:lnTo>
                    <a:pt x="369" y="388"/>
                  </a:lnTo>
                  <a:lnTo>
                    <a:pt x="342" y="367"/>
                  </a:lnTo>
                  <a:lnTo>
                    <a:pt x="306" y="354"/>
                  </a:lnTo>
                  <a:lnTo>
                    <a:pt x="306" y="336"/>
                  </a:lnTo>
                  <a:lnTo>
                    <a:pt x="299" y="325"/>
                  </a:lnTo>
                  <a:lnTo>
                    <a:pt x="275" y="313"/>
                  </a:lnTo>
                  <a:lnTo>
                    <a:pt x="267" y="315"/>
                  </a:lnTo>
                  <a:lnTo>
                    <a:pt x="252" y="318"/>
                  </a:lnTo>
                  <a:lnTo>
                    <a:pt x="236" y="318"/>
                  </a:lnTo>
                  <a:lnTo>
                    <a:pt x="222" y="318"/>
                  </a:lnTo>
                  <a:lnTo>
                    <a:pt x="212" y="309"/>
                  </a:lnTo>
                  <a:lnTo>
                    <a:pt x="212" y="297"/>
                  </a:lnTo>
                  <a:lnTo>
                    <a:pt x="204" y="291"/>
                  </a:lnTo>
                  <a:lnTo>
                    <a:pt x="201" y="277"/>
                  </a:lnTo>
                  <a:lnTo>
                    <a:pt x="191" y="273"/>
                  </a:lnTo>
                  <a:lnTo>
                    <a:pt x="179" y="273"/>
                  </a:lnTo>
                  <a:lnTo>
                    <a:pt x="161" y="280"/>
                  </a:lnTo>
                  <a:lnTo>
                    <a:pt x="144" y="280"/>
                  </a:lnTo>
                  <a:lnTo>
                    <a:pt x="134" y="283"/>
                  </a:lnTo>
                  <a:lnTo>
                    <a:pt x="134" y="268"/>
                  </a:lnTo>
                  <a:lnTo>
                    <a:pt x="128" y="258"/>
                  </a:lnTo>
                  <a:lnTo>
                    <a:pt x="122" y="253"/>
                  </a:lnTo>
                  <a:lnTo>
                    <a:pt x="114" y="241"/>
                  </a:lnTo>
                  <a:lnTo>
                    <a:pt x="108" y="226"/>
                  </a:lnTo>
                  <a:lnTo>
                    <a:pt x="101" y="213"/>
                  </a:lnTo>
                  <a:lnTo>
                    <a:pt x="98" y="208"/>
                  </a:lnTo>
                  <a:lnTo>
                    <a:pt x="107" y="205"/>
                  </a:lnTo>
                  <a:lnTo>
                    <a:pt x="105" y="195"/>
                  </a:lnTo>
                  <a:lnTo>
                    <a:pt x="99" y="181"/>
                  </a:lnTo>
                  <a:lnTo>
                    <a:pt x="93" y="163"/>
                  </a:lnTo>
                  <a:lnTo>
                    <a:pt x="86" y="154"/>
                  </a:lnTo>
                  <a:lnTo>
                    <a:pt x="75" y="150"/>
                  </a:lnTo>
                  <a:lnTo>
                    <a:pt x="60" y="145"/>
                  </a:lnTo>
                  <a:lnTo>
                    <a:pt x="50" y="145"/>
                  </a:lnTo>
                  <a:lnTo>
                    <a:pt x="33" y="144"/>
                  </a:lnTo>
                  <a:lnTo>
                    <a:pt x="20" y="138"/>
                  </a:lnTo>
                  <a:lnTo>
                    <a:pt x="12" y="132"/>
                  </a:lnTo>
                  <a:lnTo>
                    <a:pt x="0" y="132"/>
                  </a:lnTo>
                  <a:lnTo>
                    <a:pt x="6" y="109"/>
                  </a:lnTo>
                  <a:lnTo>
                    <a:pt x="14" y="99"/>
                  </a:lnTo>
                  <a:lnTo>
                    <a:pt x="21" y="100"/>
                  </a:lnTo>
                  <a:lnTo>
                    <a:pt x="20" y="93"/>
                  </a:lnTo>
                  <a:lnTo>
                    <a:pt x="26" y="87"/>
                  </a:lnTo>
                  <a:lnTo>
                    <a:pt x="33" y="82"/>
                  </a:lnTo>
                  <a:lnTo>
                    <a:pt x="36" y="84"/>
                  </a:lnTo>
                  <a:lnTo>
                    <a:pt x="45" y="87"/>
                  </a:lnTo>
                  <a:lnTo>
                    <a:pt x="62" y="94"/>
                  </a:lnTo>
                  <a:lnTo>
                    <a:pt x="75" y="84"/>
                  </a:lnTo>
                  <a:lnTo>
                    <a:pt x="87" y="81"/>
                  </a:lnTo>
                  <a:lnTo>
                    <a:pt x="95" y="72"/>
                  </a:lnTo>
                  <a:lnTo>
                    <a:pt x="105" y="69"/>
                  </a:lnTo>
                  <a:lnTo>
                    <a:pt x="116" y="76"/>
                  </a:lnTo>
                  <a:lnTo>
                    <a:pt x="128" y="87"/>
                  </a:lnTo>
                  <a:lnTo>
                    <a:pt x="132" y="81"/>
                  </a:lnTo>
                  <a:lnTo>
                    <a:pt x="141" y="82"/>
                  </a:lnTo>
                  <a:lnTo>
                    <a:pt x="143" y="79"/>
                  </a:lnTo>
                  <a:lnTo>
                    <a:pt x="140" y="73"/>
                  </a:lnTo>
                  <a:lnTo>
                    <a:pt x="149" y="75"/>
                  </a:lnTo>
                  <a:lnTo>
                    <a:pt x="155" y="90"/>
                  </a:lnTo>
                  <a:lnTo>
                    <a:pt x="156" y="108"/>
                  </a:lnTo>
                  <a:lnTo>
                    <a:pt x="167" y="127"/>
                  </a:lnTo>
                  <a:close/>
                </a:path>
              </a:pathLst>
            </a:custGeom>
            <a:solidFill>
              <a:srgbClr val="FFFFD7"/>
            </a:solidFill>
            <a:ln w="12700">
              <a:solidFill>
                <a:srgbClr val="4B4B4B"/>
              </a:solidFill>
              <a:round/>
              <a:headEnd/>
              <a:tailEnd/>
            </a:ln>
          </p:spPr>
          <p:txBody>
            <a:bodyPr/>
            <a:lstStyle/>
            <a:p>
              <a:endParaRPr lang="en-US"/>
            </a:p>
          </p:txBody>
        </p:sp>
        <p:sp>
          <p:nvSpPr>
            <p:cNvPr id="24765" name="Freeform 134"/>
            <p:cNvSpPr>
              <a:spLocks/>
            </p:cNvSpPr>
            <p:nvPr/>
          </p:nvSpPr>
          <p:spPr bwMode="auto">
            <a:xfrm>
              <a:off x="3643" y="2605"/>
              <a:ext cx="627" cy="500"/>
            </a:xfrm>
            <a:custGeom>
              <a:avLst/>
              <a:gdLst>
                <a:gd name="T0" fmla="*/ 1546368545 w 646"/>
                <a:gd name="T1" fmla="*/ 1020248536 h 535"/>
                <a:gd name="T2" fmla="*/ 1546368545 w 646"/>
                <a:gd name="T3" fmla="*/ 1020248536 h 535"/>
                <a:gd name="T4" fmla="*/ 1546368545 w 646"/>
                <a:gd name="T5" fmla="*/ 1020248536 h 535"/>
                <a:gd name="T6" fmla="*/ 1546368545 w 646"/>
                <a:gd name="T7" fmla="*/ 1020248536 h 535"/>
                <a:gd name="T8" fmla="*/ 1546368545 w 646"/>
                <a:gd name="T9" fmla="*/ 1020248536 h 535"/>
                <a:gd name="T10" fmla="*/ 1546368545 w 646"/>
                <a:gd name="T11" fmla="*/ 1020248536 h 535"/>
                <a:gd name="T12" fmla="*/ 1546368545 w 646"/>
                <a:gd name="T13" fmla="*/ 1020248536 h 535"/>
                <a:gd name="T14" fmla="*/ 1546368545 w 646"/>
                <a:gd name="T15" fmla="*/ 1020248536 h 535"/>
                <a:gd name="T16" fmla="*/ 1546368545 w 646"/>
                <a:gd name="T17" fmla="*/ 1020248536 h 535"/>
                <a:gd name="T18" fmla="*/ 1546368545 w 646"/>
                <a:gd name="T19" fmla="*/ 1020248536 h 535"/>
                <a:gd name="T20" fmla="*/ 1546368545 w 646"/>
                <a:gd name="T21" fmla="*/ 1020248536 h 535"/>
                <a:gd name="T22" fmla="*/ 1546368545 w 646"/>
                <a:gd name="T23" fmla="*/ 1020248536 h 535"/>
                <a:gd name="T24" fmla="*/ 1546368545 w 646"/>
                <a:gd name="T25" fmla="*/ 1020248536 h 535"/>
                <a:gd name="T26" fmla="*/ 1546368545 w 646"/>
                <a:gd name="T27" fmla="*/ 1020248536 h 535"/>
                <a:gd name="T28" fmla="*/ 1546368545 w 646"/>
                <a:gd name="T29" fmla="*/ 1020248536 h 535"/>
                <a:gd name="T30" fmla="*/ 1546368545 w 646"/>
                <a:gd name="T31" fmla="*/ 1020248536 h 535"/>
                <a:gd name="T32" fmla="*/ 1546368545 w 646"/>
                <a:gd name="T33" fmla="*/ 1020248536 h 535"/>
                <a:gd name="T34" fmla="*/ 1546368545 w 646"/>
                <a:gd name="T35" fmla="*/ 1020248536 h 535"/>
                <a:gd name="T36" fmla="*/ 1546368545 w 646"/>
                <a:gd name="T37" fmla="*/ 1020248536 h 535"/>
                <a:gd name="T38" fmla="*/ 1546368545 w 646"/>
                <a:gd name="T39" fmla="*/ 1020248536 h 535"/>
                <a:gd name="T40" fmla="*/ 1546368545 w 646"/>
                <a:gd name="T41" fmla="*/ 1020248536 h 535"/>
                <a:gd name="T42" fmla="*/ 1546368545 w 646"/>
                <a:gd name="T43" fmla="*/ 1020248536 h 535"/>
                <a:gd name="T44" fmla="*/ 1546368545 w 646"/>
                <a:gd name="T45" fmla="*/ 1020248536 h 535"/>
                <a:gd name="T46" fmla="*/ 1546368545 w 646"/>
                <a:gd name="T47" fmla="*/ 1020248536 h 535"/>
                <a:gd name="T48" fmla="*/ 1546368545 w 646"/>
                <a:gd name="T49" fmla="*/ 1020248536 h 535"/>
                <a:gd name="T50" fmla="*/ 1546368545 w 646"/>
                <a:gd name="T51" fmla="*/ 1020248536 h 535"/>
                <a:gd name="T52" fmla="*/ 1546368545 w 646"/>
                <a:gd name="T53" fmla="*/ 1020248536 h 535"/>
                <a:gd name="T54" fmla="*/ 1546368545 w 646"/>
                <a:gd name="T55" fmla="*/ 1020248536 h 535"/>
                <a:gd name="T56" fmla="*/ 1546368545 w 646"/>
                <a:gd name="T57" fmla="*/ 1020248536 h 535"/>
                <a:gd name="T58" fmla="*/ 1546368545 w 646"/>
                <a:gd name="T59" fmla="*/ 1020248536 h 535"/>
                <a:gd name="T60" fmla="*/ 1546368545 w 646"/>
                <a:gd name="T61" fmla="*/ 1020248536 h 535"/>
                <a:gd name="T62" fmla="*/ 1546368545 w 646"/>
                <a:gd name="T63" fmla="*/ 1020248536 h 535"/>
                <a:gd name="T64" fmla="*/ 1546368545 w 646"/>
                <a:gd name="T65" fmla="*/ 1020248536 h 535"/>
                <a:gd name="T66" fmla="*/ 1546368545 w 646"/>
                <a:gd name="T67" fmla="*/ 1020248536 h 535"/>
                <a:gd name="T68" fmla="*/ 1546368545 w 646"/>
                <a:gd name="T69" fmla="*/ 1020248536 h 535"/>
                <a:gd name="T70" fmla="*/ 1546368545 w 646"/>
                <a:gd name="T71" fmla="*/ 1020248536 h 535"/>
                <a:gd name="T72" fmla="*/ 1546368545 w 646"/>
                <a:gd name="T73" fmla="*/ 1020248536 h 535"/>
                <a:gd name="T74" fmla="*/ 1546368545 w 646"/>
                <a:gd name="T75" fmla="*/ 1020248536 h 535"/>
                <a:gd name="T76" fmla="*/ 1546368545 w 646"/>
                <a:gd name="T77" fmla="*/ 1020248536 h 535"/>
                <a:gd name="T78" fmla="*/ 1546368545 w 646"/>
                <a:gd name="T79" fmla="*/ 1020248536 h 535"/>
                <a:gd name="T80" fmla="*/ 1546368545 w 646"/>
                <a:gd name="T81" fmla="*/ 1020248536 h 535"/>
                <a:gd name="T82" fmla="*/ 1546368545 w 646"/>
                <a:gd name="T83" fmla="*/ 1020248536 h 535"/>
                <a:gd name="T84" fmla="*/ 1546368545 w 646"/>
                <a:gd name="T85" fmla="*/ 1020248536 h 535"/>
                <a:gd name="T86" fmla="*/ 1546368545 w 646"/>
                <a:gd name="T87" fmla="*/ 1020248536 h 535"/>
                <a:gd name="T88" fmla="*/ 1546368545 w 646"/>
                <a:gd name="T89" fmla="*/ 1020248536 h 535"/>
                <a:gd name="T90" fmla="*/ 1546368545 w 646"/>
                <a:gd name="T91" fmla="*/ 1020248536 h 535"/>
                <a:gd name="T92" fmla="*/ 1546368545 w 646"/>
                <a:gd name="T93" fmla="*/ 1020248536 h 535"/>
                <a:gd name="T94" fmla="*/ 1546368545 w 646"/>
                <a:gd name="T95" fmla="*/ 1020248536 h 5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6"/>
                <a:gd name="T145" fmla="*/ 0 h 535"/>
                <a:gd name="T146" fmla="*/ 646 w 646"/>
                <a:gd name="T147" fmla="*/ 535 h 5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6" h="535">
                  <a:moveTo>
                    <a:pt x="0" y="0"/>
                  </a:moveTo>
                  <a:lnTo>
                    <a:pt x="1" y="11"/>
                  </a:lnTo>
                  <a:lnTo>
                    <a:pt x="2" y="20"/>
                  </a:lnTo>
                  <a:lnTo>
                    <a:pt x="5" y="26"/>
                  </a:lnTo>
                  <a:lnTo>
                    <a:pt x="2" y="37"/>
                  </a:lnTo>
                  <a:lnTo>
                    <a:pt x="4" y="49"/>
                  </a:lnTo>
                  <a:lnTo>
                    <a:pt x="4" y="59"/>
                  </a:lnTo>
                  <a:lnTo>
                    <a:pt x="11" y="65"/>
                  </a:lnTo>
                  <a:lnTo>
                    <a:pt x="7" y="68"/>
                  </a:lnTo>
                  <a:lnTo>
                    <a:pt x="7" y="79"/>
                  </a:lnTo>
                  <a:lnTo>
                    <a:pt x="2" y="85"/>
                  </a:lnTo>
                  <a:lnTo>
                    <a:pt x="7" y="98"/>
                  </a:lnTo>
                  <a:lnTo>
                    <a:pt x="11" y="113"/>
                  </a:lnTo>
                  <a:lnTo>
                    <a:pt x="11" y="127"/>
                  </a:lnTo>
                  <a:lnTo>
                    <a:pt x="21" y="130"/>
                  </a:lnTo>
                  <a:lnTo>
                    <a:pt x="30" y="354"/>
                  </a:lnTo>
                  <a:lnTo>
                    <a:pt x="42" y="343"/>
                  </a:lnTo>
                  <a:lnTo>
                    <a:pt x="57" y="331"/>
                  </a:lnTo>
                  <a:lnTo>
                    <a:pt x="66" y="324"/>
                  </a:lnTo>
                  <a:lnTo>
                    <a:pt x="73" y="325"/>
                  </a:lnTo>
                  <a:lnTo>
                    <a:pt x="82" y="325"/>
                  </a:lnTo>
                  <a:lnTo>
                    <a:pt x="88" y="330"/>
                  </a:lnTo>
                  <a:lnTo>
                    <a:pt x="93" y="334"/>
                  </a:lnTo>
                  <a:lnTo>
                    <a:pt x="102" y="333"/>
                  </a:lnTo>
                  <a:lnTo>
                    <a:pt x="105" y="331"/>
                  </a:lnTo>
                  <a:lnTo>
                    <a:pt x="108" y="327"/>
                  </a:lnTo>
                  <a:lnTo>
                    <a:pt x="109" y="313"/>
                  </a:lnTo>
                  <a:lnTo>
                    <a:pt x="112" y="312"/>
                  </a:lnTo>
                  <a:lnTo>
                    <a:pt x="118" y="316"/>
                  </a:lnTo>
                  <a:lnTo>
                    <a:pt x="115" y="322"/>
                  </a:lnTo>
                  <a:lnTo>
                    <a:pt x="112" y="331"/>
                  </a:lnTo>
                  <a:lnTo>
                    <a:pt x="111" y="336"/>
                  </a:lnTo>
                  <a:lnTo>
                    <a:pt x="120" y="339"/>
                  </a:lnTo>
                  <a:lnTo>
                    <a:pt x="127" y="339"/>
                  </a:lnTo>
                  <a:lnTo>
                    <a:pt x="136" y="340"/>
                  </a:lnTo>
                  <a:lnTo>
                    <a:pt x="141" y="346"/>
                  </a:lnTo>
                  <a:lnTo>
                    <a:pt x="168" y="345"/>
                  </a:lnTo>
                  <a:lnTo>
                    <a:pt x="177" y="348"/>
                  </a:lnTo>
                  <a:lnTo>
                    <a:pt x="186" y="355"/>
                  </a:lnTo>
                  <a:lnTo>
                    <a:pt x="199" y="358"/>
                  </a:lnTo>
                  <a:lnTo>
                    <a:pt x="207" y="360"/>
                  </a:lnTo>
                  <a:lnTo>
                    <a:pt x="211" y="373"/>
                  </a:lnTo>
                  <a:lnTo>
                    <a:pt x="217" y="381"/>
                  </a:lnTo>
                  <a:lnTo>
                    <a:pt x="226" y="384"/>
                  </a:lnTo>
                  <a:lnTo>
                    <a:pt x="235" y="385"/>
                  </a:lnTo>
                  <a:lnTo>
                    <a:pt x="244" y="387"/>
                  </a:lnTo>
                  <a:lnTo>
                    <a:pt x="247" y="393"/>
                  </a:lnTo>
                  <a:lnTo>
                    <a:pt x="255" y="394"/>
                  </a:lnTo>
                  <a:lnTo>
                    <a:pt x="258" y="399"/>
                  </a:lnTo>
                  <a:lnTo>
                    <a:pt x="268" y="406"/>
                  </a:lnTo>
                  <a:lnTo>
                    <a:pt x="274" y="418"/>
                  </a:lnTo>
                  <a:lnTo>
                    <a:pt x="276" y="423"/>
                  </a:lnTo>
                  <a:lnTo>
                    <a:pt x="270" y="433"/>
                  </a:lnTo>
                  <a:lnTo>
                    <a:pt x="270" y="445"/>
                  </a:lnTo>
                  <a:lnTo>
                    <a:pt x="277" y="450"/>
                  </a:lnTo>
                  <a:lnTo>
                    <a:pt x="310" y="448"/>
                  </a:lnTo>
                  <a:lnTo>
                    <a:pt x="316" y="450"/>
                  </a:lnTo>
                  <a:lnTo>
                    <a:pt x="319" y="454"/>
                  </a:lnTo>
                  <a:lnTo>
                    <a:pt x="327" y="456"/>
                  </a:lnTo>
                  <a:lnTo>
                    <a:pt x="336" y="454"/>
                  </a:lnTo>
                  <a:lnTo>
                    <a:pt x="348" y="450"/>
                  </a:lnTo>
                  <a:lnTo>
                    <a:pt x="360" y="448"/>
                  </a:lnTo>
                  <a:lnTo>
                    <a:pt x="366" y="453"/>
                  </a:lnTo>
                  <a:lnTo>
                    <a:pt x="387" y="457"/>
                  </a:lnTo>
                  <a:lnTo>
                    <a:pt x="391" y="468"/>
                  </a:lnTo>
                  <a:lnTo>
                    <a:pt x="397" y="475"/>
                  </a:lnTo>
                  <a:lnTo>
                    <a:pt x="402" y="481"/>
                  </a:lnTo>
                  <a:lnTo>
                    <a:pt x="420" y="483"/>
                  </a:lnTo>
                  <a:lnTo>
                    <a:pt x="441" y="492"/>
                  </a:lnTo>
                  <a:lnTo>
                    <a:pt x="468" y="501"/>
                  </a:lnTo>
                  <a:lnTo>
                    <a:pt x="480" y="505"/>
                  </a:lnTo>
                  <a:lnTo>
                    <a:pt x="490" y="523"/>
                  </a:lnTo>
                  <a:lnTo>
                    <a:pt x="507" y="523"/>
                  </a:lnTo>
                  <a:lnTo>
                    <a:pt x="519" y="528"/>
                  </a:lnTo>
                  <a:lnTo>
                    <a:pt x="529" y="531"/>
                  </a:lnTo>
                  <a:lnTo>
                    <a:pt x="544" y="526"/>
                  </a:lnTo>
                  <a:lnTo>
                    <a:pt x="558" y="519"/>
                  </a:lnTo>
                  <a:lnTo>
                    <a:pt x="570" y="529"/>
                  </a:lnTo>
                  <a:lnTo>
                    <a:pt x="588" y="535"/>
                  </a:lnTo>
                  <a:lnTo>
                    <a:pt x="603" y="535"/>
                  </a:lnTo>
                  <a:lnTo>
                    <a:pt x="619" y="525"/>
                  </a:lnTo>
                  <a:lnTo>
                    <a:pt x="636" y="516"/>
                  </a:lnTo>
                  <a:lnTo>
                    <a:pt x="646" y="507"/>
                  </a:lnTo>
                  <a:lnTo>
                    <a:pt x="642" y="496"/>
                  </a:lnTo>
                  <a:lnTo>
                    <a:pt x="621" y="480"/>
                  </a:lnTo>
                  <a:lnTo>
                    <a:pt x="631" y="484"/>
                  </a:lnTo>
                  <a:lnTo>
                    <a:pt x="622" y="474"/>
                  </a:lnTo>
                  <a:lnTo>
                    <a:pt x="618" y="463"/>
                  </a:lnTo>
                  <a:lnTo>
                    <a:pt x="616" y="454"/>
                  </a:lnTo>
                  <a:lnTo>
                    <a:pt x="607" y="447"/>
                  </a:lnTo>
                  <a:lnTo>
                    <a:pt x="601" y="441"/>
                  </a:lnTo>
                  <a:lnTo>
                    <a:pt x="601" y="430"/>
                  </a:lnTo>
                  <a:lnTo>
                    <a:pt x="600" y="418"/>
                  </a:lnTo>
                  <a:lnTo>
                    <a:pt x="588" y="412"/>
                  </a:lnTo>
                  <a:lnTo>
                    <a:pt x="589" y="402"/>
                  </a:lnTo>
                  <a:lnTo>
                    <a:pt x="591" y="393"/>
                  </a:lnTo>
                  <a:lnTo>
                    <a:pt x="600" y="390"/>
                  </a:lnTo>
                  <a:lnTo>
                    <a:pt x="603" y="384"/>
                  </a:lnTo>
                  <a:lnTo>
                    <a:pt x="601" y="370"/>
                  </a:lnTo>
                  <a:lnTo>
                    <a:pt x="600" y="357"/>
                  </a:lnTo>
                  <a:lnTo>
                    <a:pt x="580" y="343"/>
                  </a:lnTo>
                  <a:lnTo>
                    <a:pt x="571" y="336"/>
                  </a:lnTo>
                  <a:lnTo>
                    <a:pt x="573" y="322"/>
                  </a:lnTo>
                  <a:lnTo>
                    <a:pt x="561" y="316"/>
                  </a:lnTo>
                  <a:lnTo>
                    <a:pt x="559" y="306"/>
                  </a:lnTo>
                  <a:lnTo>
                    <a:pt x="553" y="300"/>
                  </a:lnTo>
                  <a:lnTo>
                    <a:pt x="549" y="294"/>
                  </a:lnTo>
                  <a:lnTo>
                    <a:pt x="547" y="288"/>
                  </a:lnTo>
                  <a:lnTo>
                    <a:pt x="553" y="279"/>
                  </a:lnTo>
                  <a:lnTo>
                    <a:pt x="549" y="271"/>
                  </a:lnTo>
                  <a:lnTo>
                    <a:pt x="549" y="265"/>
                  </a:lnTo>
                  <a:lnTo>
                    <a:pt x="544" y="255"/>
                  </a:lnTo>
                  <a:lnTo>
                    <a:pt x="537" y="244"/>
                  </a:lnTo>
                  <a:lnTo>
                    <a:pt x="497" y="205"/>
                  </a:lnTo>
                  <a:lnTo>
                    <a:pt x="482" y="172"/>
                  </a:lnTo>
                  <a:lnTo>
                    <a:pt x="467" y="169"/>
                  </a:lnTo>
                  <a:lnTo>
                    <a:pt x="460" y="168"/>
                  </a:lnTo>
                  <a:lnTo>
                    <a:pt x="454" y="163"/>
                  </a:lnTo>
                  <a:lnTo>
                    <a:pt x="450" y="162"/>
                  </a:lnTo>
                  <a:lnTo>
                    <a:pt x="441" y="163"/>
                  </a:lnTo>
                  <a:lnTo>
                    <a:pt x="439" y="159"/>
                  </a:lnTo>
                  <a:lnTo>
                    <a:pt x="439" y="151"/>
                  </a:lnTo>
                  <a:lnTo>
                    <a:pt x="438" y="144"/>
                  </a:lnTo>
                  <a:lnTo>
                    <a:pt x="447" y="142"/>
                  </a:lnTo>
                  <a:lnTo>
                    <a:pt x="448" y="138"/>
                  </a:lnTo>
                  <a:lnTo>
                    <a:pt x="442" y="135"/>
                  </a:lnTo>
                  <a:lnTo>
                    <a:pt x="430" y="135"/>
                  </a:lnTo>
                  <a:lnTo>
                    <a:pt x="429" y="129"/>
                  </a:lnTo>
                  <a:lnTo>
                    <a:pt x="423" y="120"/>
                  </a:lnTo>
                  <a:lnTo>
                    <a:pt x="419" y="111"/>
                  </a:lnTo>
                  <a:lnTo>
                    <a:pt x="419" y="103"/>
                  </a:lnTo>
                  <a:lnTo>
                    <a:pt x="414" y="97"/>
                  </a:lnTo>
                  <a:lnTo>
                    <a:pt x="413" y="91"/>
                  </a:lnTo>
                  <a:lnTo>
                    <a:pt x="410" y="85"/>
                  </a:lnTo>
                  <a:lnTo>
                    <a:pt x="408" y="81"/>
                  </a:lnTo>
                  <a:lnTo>
                    <a:pt x="417" y="72"/>
                  </a:lnTo>
                  <a:lnTo>
                    <a:pt x="417" y="66"/>
                  </a:lnTo>
                  <a:lnTo>
                    <a:pt x="413" y="61"/>
                  </a:lnTo>
                  <a:lnTo>
                    <a:pt x="407" y="57"/>
                  </a:lnTo>
                  <a:lnTo>
                    <a:pt x="407" y="51"/>
                  </a:lnTo>
                  <a:lnTo>
                    <a:pt x="399" y="49"/>
                  </a:lnTo>
                  <a:lnTo>
                    <a:pt x="393" y="48"/>
                  </a:lnTo>
                  <a:lnTo>
                    <a:pt x="388" y="42"/>
                  </a:lnTo>
                  <a:lnTo>
                    <a:pt x="396" y="37"/>
                  </a:lnTo>
                  <a:lnTo>
                    <a:pt x="249" y="42"/>
                  </a:lnTo>
                  <a:lnTo>
                    <a:pt x="0" y="0"/>
                  </a:lnTo>
                  <a:close/>
                </a:path>
              </a:pathLst>
            </a:custGeom>
            <a:solidFill>
              <a:srgbClr val="FFFFD7"/>
            </a:solidFill>
            <a:ln w="12700">
              <a:solidFill>
                <a:srgbClr val="4B4B4B"/>
              </a:solidFill>
              <a:round/>
              <a:headEnd/>
              <a:tailEnd/>
            </a:ln>
          </p:spPr>
          <p:txBody>
            <a:bodyPr/>
            <a:lstStyle/>
            <a:p>
              <a:endParaRPr lang="en-US"/>
            </a:p>
          </p:txBody>
        </p:sp>
        <p:sp>
          <p:nvSpPr>
            <p:cNvPr id="24766" name="Freeform 130"/>
            <p:cNvSpPr>
              <a:spLocks/>
            </p:cNvSpPr>
            <p:nvPr/>
          </p:nvSpPr>
          <p:spPr bwMode="auto">
            <a:xfrm>
              <a:off x="3365" y="2335"/>
              <a:ext cx="307" cy="687"/>
            </a:xfrm>
            <a:custGeom>
              <a:avLst/>
              <a:gdLst>
                <a:gd name="T0" fmla="*/ 1457980392 w 318"/>
                <a:gd name="T1" fmla="*/ 0 h 732"/>
                <a:gd name="T2" fmla="*/ 1457980392 w 318"/>
                <a:gd name="T3" fmla="*/ 1068637799 h 732"/>
                <a:gd name="T4" fmla="*/ 1457980392 w 318"/>
                <a:gd name="T5" fmla="*/ 1068637799 h 732"/>
                <a:gd name="T6" fmla="*/ 1457980392 w 318"/>
                <a:gd name="T7" fmla="*/ 1068637799 h 732"/>
                <a:gd name="T8" fmla="*/ 1457980392 w 318"/>
                <a:gd name="T9" fmla="*/ 1068637799 h 732"/>
                <a:gd name="T10" fmla="*/ 1457980392 w 318"/>
                <a:gd name="T11" fmla="*/ 1068637799 h 732"/>
                <a:gd name="T12" fmla="*/ 1457980392 w 318"/>
                <a:gd name="T13" fmla="*/ 1068637799 h 732"/>
                <a:gd name="T14" fmla="*/ 1457980392 w 318"/>
                <a:gd name="T15" fmla="*/ 1068637799 h 732"/>
                <a:gd name="T16" fmla="*/ 1457980392 w 318"/>
                <a:gd name="T17" fmla="*/ 1068637799 h 732"/>
                <a:gd name="T18" fmla="*/ 1457980392 w 318"/>
                <a:gd name="T19" fmla="*/ 1068637799 h 732"/>
                <a:gd name="T20" fmla="*/ 1457980392 w 318"/>
                <a:gd name="T21" fmla="*/ 1068637799 h 732"/>
                <a:gd name="T22" fmla="*/ 1457980392 w 318"/>
                <a:gd name="T23" fmla="*/ 1068637799 h 732"/>
                <a:gd name="T24" fmla="*/ 1457980392 w 318"/>
                <a:gd name="T25" fmla="*/ 1068637799 h 732"/>
                <a:gd name="T26" fmla="*/ 1457980392 w 318"/>
                <a:gd name="T27" fmla="*/ 1068637799 h 732"/>
                <a:gd name="T28" fmla="*/ 1457980392 w 318"/>
                <a:gd name="T29" fmla="*/ 1068637799 h 732"/>
                <a:gd name="T30" fmla="*/ 1457980392 w 318"/>
                <a:gd name="T31" fmla="*/ 1068637799 h 732"/>
                <a:gd name="T32" fmla="*/ 1457980392 w 318"/>
                <a:gd name="T33" fmla="*/ 1068637799 h 732"/>
                <a:gd name="T34" fmla="*/ 1457980392 w 318"/>
                <a:gd name="T35" fmla="*/ 1068637799 h 732"/>
                <a:gd name="T36" fmla="*/ 1457980392 w 318"/>
                <a:gd name="T37" fmla="*/ 1068637799 h 732"/>
                <a:gd name="T38" fmla="*/ 1457980392 w 318"/>
                <a:gd name="T39" fmla="*/ 1068637799 h 732"/>
                <a:gd name="T40" fmla="*/ 1457980392 w 318"/>
                <a:gd name="T41" fmla="*/ 1068637799 h 732"/>
                <a:gd name="T42" fmla="*/ 1457980392 w 318"/>
                <a:gd name="T43" fmla="*/ 1068637799 h 732"/>
                <a:gd name="T44" fmla="*/ 1457980392 w 318"/>
                <a:gd name="T45" fmla="*/ 1068637799 h 732"/>
                <a:gd name="T46" fmla="*/ 1457980392 w 318"/>
                <a:gd name="T47" fmla="*/ 1068637799 h 732"/>
                <a:gd name="T48" fmla="*/ 1457980392 w 318"/>
                <a:gd name="T49" fmla="*/ 1068637799 h 732"/>
                <a:gd name="T50" fmla="*/ 1457980392 w 318"/>
                <a:gd name="T51" fmla="*/ 1068637799 h 732"/>
                <a:gd name="T52" fmla="*/ 1457980392 w 318"/>
                <a:gd name="T53" fmla="*/ 1068637799 h 732"/>
                <a:gd name="T54" fmla="*/ 1457980392 w 318"/>
                <a:gd name="T55" fmla="*/ 1068637799 h 732"/>
                <a:gd name="T56" fmla="*/ 1457980392 w 318"/>
                <a:gd name="T57" fmla="*/ 1068637799 h 732"/>
                <a:gd name="T58" fmla="*/ 1457980392 w 318"/>
                <a:gd name="T59" fmla="*/ 1068637799 h 732"/>
                <a:gd name="T60" fmla="*/ 1457980392 w 318"/>
                <a:gd name="T61" fmla="*/ 1068637799 h 732"/>
                <a:gd name="T62" fmla="*/ 1457980392 w 318"/>
                <a:gd name="T63" fmla="*/ 1068637799 h 732"/>
                <a:gd name="T64" fmla="*/ 1457980392 w 318"/>
                <a:gd name="T65" fmla="*/ 1068637799 h 732"/>
                <a:gd name="T66" fmla="*/ 1457980392 w 318"/>
                <a:gd name="T67" fmla="*/ 1068637799 h 732"/>
                <a:gd name="T68" fmla="*/ 1457980392 w 318"/>
                <a:gd name="T69" fmla="*/ 1068637799 h 732"/>
                <a:gd name="T70" fmla="*/ 1457980392 w 318"/>
                <a:gd name="T71" fmla="*/ 1068637799 h 7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8"/>
                <a:gd name="T109" fmla="*/ 0 h 732"/>
                <a:gd name="T110" fmla="*/ 318 w 318"/>
                <a:gd name="T111" fmla="*/ 732 h 7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8" h="732">
                  <a:moveTo>
                    <a:pt x="0" y="3"/>
                  </a:moveTo>
                  <a:lnTo>
                    <a:pt x="195" y="0"/>
                  </a:lnTo>
                  <a:lnTo>
                    <a:pt x="199" y="90"/>
                  </a:lnTo>
                  <a:lnTo>
                    <a:pt x="210" y="95"/>
                  </a:lnTo>
                  <a:lnTo>
                    <a:pt x="214" y="104"/>
                  </a:lnTo>
                  <a:lnTo>
                    <a:pt x="229" y="108"/>
                  </a:lnTo>
                  <a:lnTo>
                    <a:pt x="231" y="120"/>
                  </a:lnTo>
                  <a:lnTo>
                    <a:pt x="229" y="132"/>
                  </a:lnTo>
                  <a:lnTo>
                    <a:pt x="234" y="140"/>
                  </a:lnTo>
                  <a:lnTo>
                    <a:pt x="244" y="143"/>
                  </a:lnTo>
                  <a:lnTo>
                    <a:pt x="247" y="153"/>
                  </a:lnTo>
                  <a:lnTo>
                    <a:pt x="249" y="170"/>
                  </a:lnTo>
                  <a:lnTo>
                    <a:pt x="252" y="174"/>
                  </a:lnTo>
                  <a:lnTo>
                    <a:pt x="249" y="183"/>
                  </a:lnTo>
                  <a:lnTo>
                    <a:pt x="253" y="194"/>
                  </a:lnTo>
                  <a:lnTo>
                    <a:pt x="264" y="201"/>
                  </a:lnTo>
                  <a:lnTo>
                    <a:pt x="265" y="212"/>
                  </a:lnTo>
                  <a:lnTo>
                    <a:pt x="271" y="219"/>
                  </a:lnTo>
                  <a:lnTo>
                    <a:pt x="277" y="230"/>
                  </a:lnTo>
                  <a:lnTo>
                    <a:pt x="279" y="239"/>
                  </a:lnTo>
                  <a:lnTo>
                    <a:pt x="279" y="246"/>
                  </a:lnTo>
                  <a:lnTo>
                    <a:pt x="285" y="261"/>
                  </a:lnTo>
                  <a:lnTo>
                    <a:pt x="289" y="260"/>
                  </a:lnTo>
                  <a:lnTo>
                    <a:pt x="288" y="291"/>
                  </a:lnTo>
                  <a:lnTo>
                    <a:pt x="291" y="300"/>
                  </a:lnTo>
                  <a:lnTo>
                    <a:pt x="292" y="309"/>
                  </a:lnTo>
                  <a:lnTo>
                    <a:pt x="295" y="315"/>
                  </a:lnTo>
                  <a:lnTo>
                    <a:pt x="292" y="326"/>
                  </a:lnTo>
                  <a:lnTo>
                    <a:pt x="294" y="338"/>
                  </a:lnTo>
                  <a:lnTo>
                    <a:pt x="294" y="348"/>
                  </a:lnTo>
                  <a:lnTo>
                    <a:pt x="301" y="354"/>
                  </a:lnTo>
                  <a:lnTo>
                    <a:pt x="297" y="357"/>
                  </a:lnTo>
                  <a:lnTo>
                    <a:pt x="297" y="368"/>
                  </a:lnTo>
                  <a:lnTo>
                    <a:pt x="292" y="374"/>
                  </a:lnTo>
                  <a:lnTo>
                    <a:pt x="297" y="387"/>
                  </a:lnTo>
                  <a:lnTo>
                    <a:pt x="301" y="402"/>
                  </a:lnTo>
                  <a:lnTo>
                    <a:pt x="301" y="416"/>
                  </a:lnTo>
                  <a:lnTo>
                    <a:pt x="310" y="419"/>
                  </a:lnTo>
                  <a:lnTo>
                    <a:pt x="318" y="639"/>
                  </a:lnTo>
                  <a:lnTo>
                    <a:pt x="297" y="657"/>
                  </a:lnTo>
                  <a:lnTo>
                    <a:pt x="282" y="683"/>
                  </a:lnTo>
                  <a:lnTo>
                    <a:pt x="268" y="707"/>
                  </a:lnTo>
                  <a:lnTo>
                    <a:pt x="225" y="707"/>
                  </a:lnTo>
                  <a:lnTo>
                    <a:pt x="207" y="717"/>
                  </a:lnTo>
                  <a:lnTo>
                    <a:pt x="172" y="719"/>
                  </a:lnTo>
                  <a:lnTo>
                    <a:pt x="157" y="728"/>
                  </a:lnTo>
                  <a:lnTo>
                    <a:pt x="130" y="729"/>
                  </a:lnTo>
                  <a:lnTo>
                    <a:pt x="114" y="732"/>
                  </a:lnTo>
                  <a:lnTo>
                    <a:pt x="103" y="708"/>
                  </a:lnTo>
                  <a:lnTo>
                    <a:pt x="100" y="698"/>
                  </a:lnTo>
                  <a:lnTo>
                    <a:pt x="96" y="681"/>
                  </a:lnTo>
                  <a:lnTo>
                    <a:pt x="99" y="666"/>
                  </a:lnTo>
                  <a:lnTo>
                    <a:pt x="96" y="653"/>
                  </a:lnTo>
                  <a:lnTo>
                    <a:pt x="96" y="644"/>
                  </a:lnTo>
                  <a:lnTo>
                    <a:pt x="90" y="638"/>
                  </a:lnTo>
                  <a:lnTo>
                    <a:pt x="82" y="636"/>
                  </a:lnTo>
                  <a:lnTo>
                    <a:pt x="84" y="624"/>
                  </a:lnTo>
                  <a:lnTo>
                    <a:pt x="84" y="614"/>
                  </a:lnTo>
                  <a:lnTo>
                    <a:pt x="78" y="608"/>
                  </a:lnTo>
                  <a:lnTo>
                    <a:pt x="72" y="596"/>
                  </a:lnTo>
                  <a:lnTo>
                    <a:pt x="66" y="593"/>
                  </a:lnTo>
                  <a:lnTo>
                    <a:pt x="58" y="582"/>
                  </a:lnTo>
                  <a:lnTo>
                    <a:pt x="52" y="582"/>
                  </a:lnTo>
                  <a:lnTo>
                    <a:pt x="51" y="578"/>
                  </a:lnTo>
                  <a:lnTo>
                    <a:pt x="46" y="573"/>
                  </a:lnTo>
                  <a:lnTo>
                    <a:pt x="40" y="575"/>
                  </a:lnTo>
                  <a:lnTo>
                    <a:pt x="40" y="551"/>
                  </a:lnTo>
                  <a:lnTo>
                    <a:pt x="33" y="536"/>
                  </a:lnTo>
                  <a:lnTo>
                    <a:pt x="33" y="527"/>
                  </a:lnTo>
                  <a:lnTo>
                    <a:pt x="31" y="519"/>
                  </a:lnTo>
                  <a:lnTo>
                    <a:pt x="16" y="515"/>
                  </a:lnTo>
                  <a:lnTo>
                    <a:pt x="12" y="509"/>
                  </a:lnTo>
                  <a:lnTo>
                    <a:pt x="0" y="3"/>
                  </a:lnTo>
                  <a:close/>
                </a:path>
              </a:pathLst>
            </a:custGeom>
            <a:solidFill>
              <a:srgbClr val="FFFFD7"/>
            </a:solidFill>
            <a:ln w="12700">
              <a:solidFill>
                <a:srgbClr val="4B4B4B"/>
              </a:solidFill>
              <a:round/>
              <a:headEnd/>
              <a:tailEnd/>
            </a:ln>
          </p:spPr>
          <p:txBody>
            <a:bodyPr/>
            <a:lstStyle/>
            <a:p>
              <a:endParaRPr lang="en-US"/>
            </a:p>
          </p:txBody>
        </p:sp>
        <p:sp>
          <p:nvSpPr>
            <p:cNvPr id="24767" name="Freeform 85"/>
            <p:cNvSpPr>
              <a:spLocks/>
            </p:cNvSpPr>
            <p:nvPr/>
          </p:nvSpPr>
          <p:spPr bwMode="auto">
            <a:xfrm>
              <a:off x="3359" y="2948"/>
              <a:ext cx="182" cy="192"/>
            </a:xfrm>
            <a:custGeom>
              <a:avLst/>
              <a:gdLst>
                <a:gd name="T0" fmla="*/ 30 w 172"/>
                <a:gd name="T1" fmla="*/ 172 h 192"/>
                <a:gd name="T2" fmla="*/ 105 w 172"/>
                <a:gd name="T3" fmla="*/ 184 h 192"/>
                <a:gd name="T4" fmla="*/ 116 w 172"/>
                <a:gd name="T5" fmla="*/ 188 h 192"/>
                <a:gd name="T6" fmla="*/ 147 w 172"/>
                <a:gd name="T7" fmla="*/ 192 h 192"/>
                <a:gd name="T8" fmla="*/ 211 w 172"/>
                <a:gd name="T9" fmla="*/ 166 h 192"/>
                <a:gd name="T10" fmla="*/ 261 w 172"/>
                <a:gd name="T11" fmla="*/ 104 h 192"/>
                <a:gd name="T12" fmla="*/ 252 w 172"/>
                <a:gd name="T13" fmla="*/ 68 h 192"/>
                <a:gd name="T14" fmla="*/ 292 w 172"/>
                <a:gd name="T15" fmla="*/ 68 h 192"/>
                <a:gd name="T16" fmla="*/ 261 w 172"/>
                <a:gd name="T17" fmla="*/ 38 h 192"/>
                <a:gd name="T18" fmla="*/ 304 w 172"/>
                <a:gd name="T19" fmla="*/ 38 h 192"/>
                <a:gd name="T20" fmla="*/ 281 w 172"/>
                <a:gd name="T21" fmla="*/ 22 h 192"/>
                <a:gd name="T22" fmla="*/ 250 w 172"/>
                <a:gd name="T23" fmla="*/ 22 h 192"/>
                <a:gd name="T24" fmla="*/ 204 w 172"/>
                <a:gd name="T25" fmla="*/ 8 h 192"/>
                <a:gd name="T26" fmla="*/ 182 w 172"/>
                <a:gd name="T27" fmla="*/ 4 h 192"/>
                <a:gd name="T28" fmla="*/ 138 w 172"/>
                <a:gd name="T29" fmla="*/ 0 h 192"/>
                <a:gd name="T30" fmla="*/ 88 w 172"/>
                <a:gd name="T31" fmla="*/ 10 h 192"/>
                <a:gd name="T32" fmla="*/ 66 w 172"/>
                <a:gd name="T33" fmla="*/ 36 h 192"/>
                <a:gd name="T34" fmla="*/ 42 w 172"/>
                <a:gd name="T35" fmla="*/ 34 h 192"/>
                <a:gd name="T36" fmla="*/ 24 w 172"/>
                <a:gd name="T37" fmla="*/ 64 h 192"/>
                <a:gd name="T38" fmla="*/ 0 w 172"/>
                <a:gd name="T39" fmla="*/ 64 h 192"/>
                <a:gd name="T40" fmla="*/ 0 w 172"/>
                <a:gd name="T41" fmla="*/ 130 h 192"/>
                <a:gd name="T42" fmla="*/ 20 w 172"/>
                <a:gd name="T43" fmla="*/ 136 h 192"/>
                <a:gd name="T44" fmla="*/ 4 w 172"/>
                <a:gd name="T45" fmla="*/ 160 h 192"/>
                <a:gd name="T46" fmla="*/ 30 w 172"/>
                <a:gd name="T47" fmla="*/ 172 h 1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192"/>
                <a:gd name="T74" fmla="*/ 172 w 172"/>
                <a:gd name="T75" fmla="*/ 192 h 1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192">
                  <a:moveTo>
                    <a:pt x="18" y="172"/>
                  </a:moveTo>
                  <a:cubicBezTo>
                    <a:pt x="33" y="182"/>
                    <a:pt x="42" y="181"/>
                    <a:pt x="60" y="184"/>
                  </a:cubicBezTo>
                  <a:cubicBezTo>
                    <a:pt x="62" y="185"/>
                    <a:pt x="66" y="188"/>
                    <a:pt x="66" y="188"/>
                  </a:cubicBezTo>
                  <a:lnTo>
                    <a:pt x="84" y="192"/>
                  </a:lnTo>
                  <a:lnTo>
                    <a:pt x="120" y="166"/>
                  </a:lnTo>
                  <a:lnTo>
                    <a:pt x="148" y="104"/>
                  </a:lnTo>
                  <a:lnTo>
                    <a:pt x="144" y="68"/>
                  </a:lnTo>
                  <a:lnTo>
                    <a:pt x="166" y="68"/>
                  </a:lnTo>
                  <a:lnTo>
                    <a:pt x="148" y="38"/>
                  </a:lnTo>
                  <a:lnTo>
                    <a:pt x="172" y="38"/>
                  </a:lnTo>
                  <a:lnTo>
                    <a:pt x="160" y="22"/>
                  </a:lnTo>
                  <a:lnTo>
                    <a:pt x="142" y="22"/>
                  </a:lnTo>
                  <a:lnTo>
                    <a:pt x="116" y="8"/>
                  </a:lnTo>
                  <a:lnTo>
                    <a:pt x="104" y="4"/>
                  </a:lnTo>
                  <a:lnTo>
                    <a:pt x="78" y="0"/>
                  </a:lnTo>
                  <a:lnTo>
                    <a:pt x="50" y="10"/>
                  </a:lnTo>
                  <a:lnTo>
                    <a:pt x="38" y="36"/>
                  </a:lnTo>
                  <a:lnTo>
                    <a:pt x="24" y="34"/>
                  </a:lnTo>
                  <a:lnTo>
                    <a:pt x="14" y="64"/>
                  </a:lnTo>
                  <a:lnTo>
                    <a:pt x="0" y="64"/>
                  </a:lnTo>
                  <a:lnTo>
                    <a:pt x="0" y="130"/>
                  </a:lnTo>
                  <a:lnTo>
                    <a:pt x="10" y="136"/>
                  </a:lnTo>
                  <a:lnTo>
                    <a:pt x="4" y="160"/>
                  </a:lnTo>
                  <a:cubicBezTo>
                    <a:pt x="4" y="160"/>
                    <a:pt x="18" y="172"/>
                    <a:pt x="18" y="172"/>
                  </a:cubicBezTo>
                  <a:close/>
                </a:path>
              </a:pathLst>
            </a:custGeom>
            <a:solidFill>
              <a:schemeClr val="bg1"/>
            </a:solidFill>
            <a:ln w="12700" cmpd="sng">
              <a:solidFill>
                <a:srgbClr val="4B4B4B"/>
              </a:solidFill>
              <a:round/>
              <a:headEnd/>
              <a:tailEnd/>
            </a:ln>
          </p:spPr>
          <p:txBody>
            <a:bodyPr/>
            <a:lstStyle/>
            <a:p>
              <a:endParaRPr lang="en-US"/>
            </a:p>
          </p:txBody>
        </p:sp>
      </p:grpSp>
      <p:sp>
        <p:nvSpPr>
          <p:cNvPr id="24579" name="Rectangle 176"/>
          <p:cNvSpPr>
            <a:spLocks noChangeArrowheads="1"/>
          </p:cNvSpPr>
          <p:nvPr/>
        </p:nvSpPr>
        <p:spPr bwMode="auto">
          <a:xfrm>
            <a:off x="3429000" y="4419600"/>
            <a:ext cx="10731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lnSpc>
                <a:spcPct val="80000"/>
              </a:lnSpc>
            </a:pPr>
            <a:r>
              <a:rPr lang="en-US" sz="600">
                <a:solidFill>
                  <a:srgbClr val="000000"/>
                </a:solidFill>
                <a:latin typeface="Calibri" pitchFamily="34" charset="0"/>
              </a:rPr>
              <a:t>West </a:t>
            </a:r>
          </a:p>
          <a:p>
            <a:pPr algn="ctr" defTabSz="820738" eaLnBrk="0" hangingPunct="0">
              <a:lnSpc>
                <a:spcPct val="80000"/>
              </a:lnSpc>
            </a:pPr>
            <a:r>
              <a:rPr lang="en-US" sz="600">
                <a:solidFill>
                  <a:srgbClr val="000000"/>
                </a:solidFill>
                <a:latin typeface="Calibri" pitchFamily="34" charset="0"/>
              </a:rPr>
              <a:t>    Baton </a:t>
            </a:r>
          </a:p>
          <a:p>
            <a:pPr algn="ctr" defTabSz="820738" eaLnBrk="0" hangingPunct="0">
              <a:lnSpc>
                <a:spcPct val="80000"/>
              </a:lnSpc>
            </a:pPr>
            <a:r>
              <a:rPr lang="en-US" sz="600">
                <a:solidFill>
                  <a:srgbClr val="000000"/>
                </a:solidFill>
                <a:latin typeface="Calibri" pitchFamily="34" charset="0"/>
              </a:rPr>
              <a:t>         Rouge</a:t>
            </a:r>
            <a:endParaRPr lang="en-US" sz="600">
              <a:solidFill>
                <a:srgbClr val="FF3300"/>
              </a:solidFill>
              <a:latin typeface="Calibri" pitchFamily="34" charset="0"/>
            </a:endParaRPr>
          </a:p>
        </p:txBody>
      </p:sp>
      <p:sp>
        <p:nvSpPr>
          <p:cNvPr id="24580" name="Rectangle 171"/>
          <p:cNvSpPr>
            <a:spLocks noChangeArrowheads="1"/>
          </p:cNvSpPr>
          <p:nvPr/>
        </p:nvSpPr>
        <p:spPr bwMode="auto">
          <a:xfrm>
            <a:off x="2390775" y="4911725"/>
            <a:ext cx="9953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dirty="0">
                <a:solidFill>
                  <a:srgbClr val="000000"/>
                </a:solidFill>
                <a:latin typeface="Calibri" pitchFamily="34" charset="0"/>
              </a:rPr>
              <a:t>Lafayette</a:t>
            </a:r>
          </a:p>
        </p:txBody>
      </p:sp>
      <p:grpSp>
        <p:nvGrpSpPr>
          <p:cNvPr id="24581" name="Group 98"/>
          <p:cNvGrpSpPr>
            <a:grpSpLocks/>
          </p:cNvGrpSpPr>
          <p:nvPr/>
        </p:nvGrpSpPr>
        <p:grpSpPr bwMode="auto">
          <a:xfrm>
            <a:off x="0" y="762000"/>
            <a:ext cx="6773863" cy="5607050"/>
            <a:chOff x="213" y="463"/>
            <a:chExt cx="4267" cy="3532"/>
          </a:xfrm>
        </p:grpSpPr>
        <p:sp>
          <p:nvSpPr>
            <p:cNvPr id="24624" name="Rectangle 132"/>
            <p:cNvSpPr>
              <a:spLocks noChangeArrowheads="1"/>
            </p:cNvSpPr>
            <p:nvPr/>
          </p:nvSpPr>
          <p:spPr bwMode="auto">
            <a:xfrm>
              <a:off x="2253" y="513"/>
              <a:ext cx="61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West </a:t>
              </a:r>
            </a:p>
            <a:p>
              <a:pPr algn="ctr" defTabSz="820738" eaLnBrk="0" hangingPunct="0"/>
              <a:r>
                <a:rPr lang="en-US" sz="800">
                  <a:solidFill>
                    <a:srgbClr val="000000"/>
                  </a:solidFill>
                  <a:latin typeface="Calibri" pitchFamily="34" charset="0"/>
                </a:rPr>
                <a:t>Carroll</a:t>
              </a:r>
              <a:endParaRPr lang="en-US" sz="800">
                <a:solidFill>
                  <a:srgbClr val="FF3300"/>
                </a:solidFill>
                <a:latin typeface="Calibri" pitchFamily="34" charset="0"/>
              </a:endParaRPr>
            </a:p>
          </p:txBody>
        </p:sp>
        <p:sp>
          <p:nvSpPr>
            <p:cNvPr id="24625" name="Rectangle 133"/>
            <p:cNvSpPr>
              <a:spLocks noChangeArrowheads="1"/>
            </p:cNvSpPr>
            <p:nvPr/>
          </p:nvSpPr>
          <p:spPr bwMode="auto">
            <a:xfrm>
              <a:off x="2490" y="631"/>
              <a:ext cx="54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East </a:t>
              </a:r>
            </a:p>
            <a:p>
              <a:pPr algn="ctr" defTabSz="820738" eaLnBrk="0" hangingPunct="0"/>
              <a:r>
                <a:rPr lang="en-US" sz="800">
                  <a:solidFill>
                    <a:srgbClr val="000000"/>
                  </a:solidFill>
                  <a:latin typeface="Calibri" pitchFamily="34" charset="0"/>
                </a:rPr>
                <a:t>Carroll</a:t>
              </a:r>
              <a:endParaRPr lang="en-US" sz="800">
                <a:solidFill>
                  <a:srgbClr val="FF3300"/>
                </a:solidFill>
                <a:latin typeface="Calibri" pitchFamily="34" charset="0"/>
              </a:endParaRPr>
            </a:p>
          </p:txBody>
        </p:sp>
        <p:sp>
          <p:nvSpPr>
            <p:cNvPr id="24626" name="Rectangle 134"/>
            <p:cNvSpPr>
              <a:spLocks noChangeArrowheads="1"/>
            </p:cNvSpPr>
            <p:nvPr/>
          </p:nvSpPr>
          <p:spPr bwMode="auto">
            <a:xfrm>
              <a:off x="2397" y="945"/>
              <a:ext cx="6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Madison</a:t>
              </a:r>
              <a:endParaRPr lang="en-US" sz="800">
                <a:solidFill>
                  <a:srgbClr val="FF3300"/>
                </a:solidFill>
                <a:latin typeface="Calibri" pitchFamily="34" charset="0"/>
              </a:endParaRPr>
            </a:p>
          </p:txBody>
        </p:sp>
        <p:sp>
          <p:nvSpPr>
            <p:cNvPr id="24627" name="Rectangle 135"/>
            <p:cNvSpPr>
              <a:spLocks noChangeArrowheads="1"/>
            </p:cNvSpPr>
            <p:nvPr/>
          </p:nvSpPr>
          <p:spPr bwMode="auto">
            <a:xfrm>
              <a:off x="1971" y="463"/>
              <a:ext cx="61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Morehouse</a:t>
              </a:r>
              <a:endParaRPr lang="en-US" sz="800">
                <a:solidFill>
                  <a:srgbClr val="FF3300"/>
                </a:solidFill>
                <a:latin typeface="Calibri" pitchFamily="34" charset="0"/>
              </a:endParaRPr>
            </a:p>
          </p:txBody>
        </p:sp>
        <p:sp>
          <p:nvSpPr>
            <p:cNvPr id="24628" name="Rectangle 136"/>
            <p:cNvSpPr>
              <a:spLocks noChangeArrowheads="1"/>
            </p:cNvSpPr>
            <p:nvPr/>
          </p:nvSpPr>
          <p:spPr bwMode="auto">
            <a:xfrm>
              <a:off x="1605" y="513"/>
              <a:ext cx="37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Union</a:t>
              </a:r>
              <a:endParaRPr lang="en-US" sz="800">
                <a:solidFill>
                  <a:srgbClr val="FF3300"/>
                </a:solidFill>
                <a:latin typeface="Calibri" pitchFamily="34" charset="0"/>
              </a:endParaRPr>
            </a:p>
          </p:txBody>
        </p:sp>
        <p:sp>
          <p:nvSpPr>
            <p:cNvPr id="24629" name="Rectangle 137"/>
            <p:cNvSpPr>
              <a:spLocks noChangeArrowheads="1"/>
            </p:cNvSpPr>
            <p:nvPr/>
          </p:nvSpPr>
          <p:spPr bwMode="auto">
            <a:xfrm>
              <a:off x="2132" y="871"/>
              <a:ext cx="45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Richland</a:t>
              </a:r>
              <a:endParaRPr lang="en-US" sz="800">
                <a:solidFill>
                  <a:srgbClr val="FF3300"/>
                </a:solidFill>
                <a:latin typeface="Calibri" pitchFamily="34" charset="0"/>
              </a:endParaRPr>
            </a:p>
          </p:txBody>
        </p:sp>
        <p:sp>
          <p:nvSpPr>
            <p:cNvPr id="24630" name="Rectangle 139"/>
            <p:cNvSpPr>
              <a:spLocks noChangeArrowheads="1"/>
            </p:cNvSpPr>
            <p:nvPr/>
          </p:nvSpPr>
          <p:spPr bwMode="auto">
            <a:xfrm>
              <a:off x="1649" y="866"/>
              <a:ext cx="63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Ouachita</a:t>
              </a:r>
            </a:p>
          </p:txBody>
        </p:sp>
        <p:sp>
          <p:nvSpPr>
            <p:cNvPr id="24631" name="Rectangle 140"/>
            <p:cNvSpPr>
              <a:spLocks noChangeArrowheads="1"/>
            </p:cNvSpPr>
            <p:nvPr/>
          </p:nvSpPr>
          <p:spPr bwMode="auto">
            <a:xfrm>
              <a:off x="1270" y="727"/>
              <a:ext cx="48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Lincoln</a:t>
              </a:r>
              <a:endParaRPr lang="en-US" sz="800">
                <a:solidFill>
                  <a:srgbClr val="FF3300"/>
                </a:solidFill>
                <a:latin typeface="Calibri" pitchFamily="34" charset="0"/>
              </a:endParaRPr>
            </a:p>
          </p:txBody>
        </p:sp>
        <p:sp>
          <p:nvSpPr>
            <p:cNvPr id="24632" name="Rectangle 141"/>
            <p:cNvSpPr>
              <a:spLocks noChangeArrowheads="1"/>
            </p:cNvSpPr>
            <p:nvPr/>
          </p:nvSpPr>
          <p:spPr bwMode="auto">
            <a:xfrm>
              <a:off x="1400" y="1050"/>
              <a:ext cx="44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Jackson</a:t>
              </a:r>
              <a:endParaRPr lang="en-US" sz="800">
                <a:solidFill>
                  <a:srgbClr val="FF3300"/>
                </a:solidFill>
                <a:latin typeface="Calibri" pitchFamily="34" charset="0"/>
              </a:endParaRPr>
            </a:p>
          </p:txBody>
        </p:sp>
        <p:sp>
          <p:nvSpPr>
            <p:cNvPr id="24633" name="Rectangle 144"/>
            <p:cNvSpPr>
              <a:spLocks noChangeArrowheads="1"/>
            </p:cNvSpPr>
            <p:nvPr/>
          </p:nvSpPr>
          <p:spPr bwMode="auto">
            <a:xfrm>
              <a:off x="974" y="506"/>
              <a:ext cx="51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Claiborne</a:t>
              </a:r>
              <a:endParaRPr lang="en-US" sz="800">
                <a:solidFill>
                  <a:srgbClr val="FF3300"/>
                </a:solidFill>
                <a:latin typeface="Calibri" pitchFamily="34" charset="0"/>
              </a:endParaRPr>
            </a:p>
          </p:txBody>
        </p:sp>
        <p:sp>
          <p:nvSpPr>
            <p:cNvPr id="24634" name="Rectangle 145"/>
            <p:cNvSpPr>
              <a:spLocks noChangeArrowheads="1"/>
            </p:cNvSpPr>
            <p:nvPr/>
          </p:nvSpPr>
          <p:spPr bwMode="auto">
            <a:xfrm>
              <a:off x="932" y="992"/>
              <a:ext cx="4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Bienville</a:t>
              </a:r>
              <a:endParaRPr lang="en-US" sz="800">
                <a:solidFill>
                  <a:srgbClr val="FF3300"/>
                </a:solidFill>
                <a:latin typeface="Calibri" pitchFamily="34" charset="0"/>
              </a:endParaRPr>
            </a:p>
          </p:txBody>
        </p:sp>
        <p:sp>
          <p:nvSpPr>
            <p:cNvPr id="24635" name="Rectangle 146"/>
            <p:cNvSpPr>
              <a:spLocks noChangeArrowheads="1"/>
            </p:cNvSpPr>
            <p:nvPr/>
          </p:nvSpPr>
          <p:spPr bwMode="auto">
            <a:xfrm>
              <a:off x="1395" y="1337"/>
              <a:ext cx="41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Winn</a:t>
              </a:r>
            </a:p>
          </p:txBody>
        </p:sp>
        <p:sp>
          <p:nvSpPr>
            <p:cNvPr id="24636" name="Rectangle 152"/>
            <p:cNvSpPr>
              <a:spLocks noChangeArrowheads="1"/>
            </p:cNvSpPr>
            <p:nvPr/>
          </p:nvSpPr>
          <p:spPr bwMode="auto">
            <a:xfrm>
              <a:off x="664" y="692"/>
              <a:ext cx="5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Webster</a:t>
              </a:r>
            </a:p>
          </p:txBody>
        </p:sp>
        <p:sp>
          <p:nvSpPr>
            <p:cNvPr id="24637" name="Rectangle 153"/>
            <p:cNvSpPr>
              <a:spLocks noChangeArrowheads="1"/>
            </p:cNvSpPr>
            <p:nvPr/>
          </p:nvSpPr>
          <p:spPr bwMode="auto">
            <a:xfrm>
              <a:off x="470" y="648"/>
              <a:ext cx="48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Bossier</a:t>
              </a:r>
            </a:p>
          </p:txBody>
        </p:sp>
        <p:sp>
          <p:nvSpPr>
            <p:cNvPr id="24638" name="Rectangle 154"/>
            <p:cNvSpPr>
              <a:spLocks noChangeArrowheads="1"/>
            </p:cNvSpPr>
            <p:nvPr/>
          </p:nvSpPr>
          <p:spPr bwMode="auto">
            <a:xfrm>
              <a:off x="213" y="658"/>
              <a:ext cx="44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dirty="0">
                  <a:solidFill>
                    <a:srgbClr val="000000"/>
                  </a:solidFill>
                  <a:latin typeface="Calibri" pitchFamily="34" charset="0"/>
                </a:rPr>
                <a:t>Caddo</a:t>
              </a:r>
              <a:endParaRPr lang="en-US" sz="800" dirty="0">
                <a:solidFill>
                  <a:srgbClr val="FF3300"/>
                </a:solidFill>
                <a:latin typeface="Calibri" pitchFamily="34" charset="0"/>
              </a:endParaRPr>
            </a:p>
          </p:txBody>
        </p:sp>
        <p:sp>
          <p:nvSpPr>
            <p:cNvPr id="24639" name="Rectangle 155"/>
            <p:cNvSpPr>
              <a:spLocks noChangeArrowheads="1"/>
            </p:cNvSpPr>
            <p:nvPr/>
          </p:nvSpPr>
          <p:spPr bwMode="auto">
            <a:xfrm>
              <a:off x="324" y="1212"/>
              <a:ext cx="33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De Soto</a:t>
              </a:r>
              <a:endParaRPr lang="en-US" sz="800">
                <a:solidFill>
                  <a:srgbClr val="FF3300"/>
                </a:solidFill>
                <a:latin typeface="Calibri" pitchFamily="34" charset="0"/>
              </a:endParaRPr>
            </a:p>
          </p:txBody>
        </p:sp>
        <p:sp>
          <p:nvSpPr>
            <p:cNvPr id="24640" name="Rectangle 156"/>
            <p:cNvSpPr>
              <a:spLocks noChangeArrowheads="1"/>
            </p:cNvSpPr>
            <p:nvPr/>
          </p:nvSpPr>
          <p:spPr bwMode="auto">
            <a:xfrm>
              <a:off x="738" y="1215"/>
              <a:ext cx="3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Red River</a:t>
              </a:r>
              <a:endParaRPr lang="en-US" sz="800">
                <a:solidFill>
                  <a:srgbClr val="FF3300"/>
                </a:solidFill>
                <a:latin typeface="Calibri" pitchFamily="34" charset="0"/>
              </a:endParaRPr>
            </a:p>
          </p:txBody>
        </p:sp>
        <p:sp>
          <p:nvSpPr>
            <p:cNvPr id="24641" name="Rectangle 160"/>
            <p:cNvSpPr>
              <a:spLocks noChangeArrowheads="1"/>
            </p:cNvSpPr>
            <p:nvPr/>
          </p:nvSpPr>
          <p:spPr bwMode="auto">
            <a:xfrm>
              <a:off x="789" y="1567"/>
              <a:ext cx="58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Natchitoches</a:t>
              </a:r>
            </a:p>
          </p:txBody>
        </p:sp>
        <p:sp>
          <p:nvSpPr>
            <p:cNvPr id="24642" name="Rectangle 138"/>
            <p:cNvSpPr>
              <a:spLocks noChangeArrowheads="1"/>
            </p:cNvSpPr>
            <p:nvPr/>
          </p:nvSpPr>
          <p:spPr bwMode="auto">
            <a:xfrm>
              <a:off x="2140" y="1225"/>
              <a:ext cx="48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Franklin</a:t>
              </a:r>
              <a:endParaRPr lang="en-US" sz="800">
                <a:solidFill>
                  <a:srgbClr val="FF3300"/>
                </a:solidFill>
                <a:latin typeface="Calibri" pitchFamily="34" charset="0"/>
              </a:endParaRPr>
            </a:p>
          </p:txBody>
        </p:sp>
        <p:sp>
          <p:nvSpPr>
            <p:cNvPr id="24643" name="Rectangle 142"/>
            <p:cNvSpPr>
              <a:spLocks noChangeArrowheads="1"/>
            </p:cNvSpPr>
            <p:nvPr/>
          </p:nvSpPr>
          <p:spPr bwMode="auto">
            <a:xfrm>
              <a:off x="1761" y="1685"/>
              <a:ext cx="44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La Salle</a:t>
              </a:r>
              <a:endParaRPr lang="en-US" sz="800">
                <a:solidFill>
                  <a:srgbClr val="FF3300"/>
                </a:solidFill>
                <a:latin typeface="Calibri" pitchFamily="34" charset="0"/>
              </a:endParaRPr>
            </a:p>
          </p:txBody>
        </p:sp>
        <p:sp>
          <p:nvSpPr>
            <p:cNvPr id="24644" name="Rectangle 143"/>
            <p:cNvSpPr>
              <a:spLocks noChangeArrowheads="1"/>
            </p:cNvSpPr>
            <p:nvPr/>
          </p:nvSpPr>
          <p:spPr bwMode="auto">
            <a:xfrm>
              <a:off x="2437" y="1256"/>
              <a:ext cx="53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Tensas</a:t>
              </a:r>
              <a:endParaRPr lang="en-US" sz="800">
                <a:solidFill>
                  <a:srgbClr val="FF3300"/>
                </a:solidFill>
                <a:latin typeface="Calibri" pitchFamily="34" charset="0"/>
              </a:endParaRPr>
            </a:p>
          </p:txBody>
        </p:sp>
        <p:sp>
          <p:nvSpPr>
            <p:cNvPr id="24645" name="Rectangle 147"/>
            <p:cNvSpPr>
              <a:spLocks noChangeArrowheads="1"/>
            </p:cNvSpPr>
            <p:nvPr/>
          </p:nvSpPr>
          <p:spPr bwMode="auto">
            <a:xfrm>
              <a:off x="1490" y="1725"/>
              <a:ext cx="32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Grant</a:t>
              </a:r>
              <a:endParaRPr lang="en-US" sz="800">
                <a:solidFill>
                  <a:srgbClr val="FF3300"/>
                </a:solidFill>
                <a:latin typeface="Calibri" pitchFamily="34" charset="0"/>
              </a:endParaRPr>
            </a:p>
          </p:txBody>
        </p:sp>
        <p:sp>
          <p:nvSpPr>
            <p:cNvPr id="24646" name="Rectangle 148"/>
            <p:cNvSpPr>
              <a:spLocks noChangeArrowheads="1"/>
            </p:cNvSpPr>
            <p:nvPr/>
          </p:nvSpPr>
          <p:spPr bwMode="auto">
            <a:xfrm>
              <a:off x="2133" y="1759"/>
              <a:ext cx="60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Concordia</a:t>
              </a:r>
            </a:p>
          </p:txBody>
        </p:sp>
        <p:sp>
          <p:nvSpPr>
            <p:cNvPr id="24647" name="Rectangle 149"/>
            <p:cNvSpPr>
              <a:spLocks noChangeArrowheads="1"/>
            </p:cNvSpPr>
            <p:nvPr/>
          </p:nvSpPr>
          <p:spPr bwMode="auto">
            <a:xfrm>
              <a:off x="1995" y="1517"/>
              <a:ext cx="55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Catahoula</a:t>
              </a:r>
              <a:endParaRPr lang="en-US" sz="800">
                <a:solidFill>
                  <a:srgbClr val="FF3300"/>
                </a:solidFill>
                <a:latin typeface="Calibri" pitchFamily="34" charset="0"/>
              </a:endParaRPr>
            </a:p>
          </p:txBody>
        </p:sp>
        <p:sp>
          <p:nvSpPr>
            <p:cNvPr id="24648" name="Rectangle 150"/>
            <p:cNvSpPr>
              <a:spLocks noChangeArrowheads="1"/>
            </p:cNvSpPr>
            <p:nvPr/>
          </p:nvSpPr>
          <p:spPr bwMode="auto">
            <a:xfrm>
              <a:off x="1761" y="1255"/>
              <a:ext cx="48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Caldwell</a:t>
              </a:r>
              <a:endParaRPr lang="en-US" sz="800">
                <a:solidFill>
                  <a:srgbClr val="FF3300"/>
                </a:solidFill>
                <a:latin typeface="Calibri" pitchFamily="34" charset="0"/>
              </a:endParaRPr>
            </a:p>
          </p:txBody>
        </p:sp>
        <p:sp>
          <p:nvSpPr>
            <p:cNvPr id="24649" name="Rectangle 151"/>
            <p:cNvSpPr>
              <a:spLocks noChangeArrowheads="1"/>
            </p:cNvSpPr>
            <p:nvPr/>
          </p:nvSpPr>
          <p:spPr bwMode="auto">
            <a:xfrm>
              <a:off x="1433" y="2118"/>
              <a:ext cx="40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dirty="0">
                  <a:solidFill>
                    <a:srgbClr val="000000"/>
                  </a:solidFill>
                  <a:latin typeface="Calibri" pitchFamily="34" charset="0"/>
                </a:rPr>
                <a:t>Rapides</a:t>
              </a:r>
            </a:p>
          </p:txBody>
        </p:sp>
        <p:sp>
          <p:nvSpPr>
            <p:cNvPr id="24650" name="Rectangle 157"/>
            <p:cNvSpPr>
              <a:spLocks noChangeArrowheads="1"/>
            </p:cNvSpPr>
            <p:nvPr/>
          </p:nvSpPr>
          <p:spPr bwMode="auto">
            <a:xfrm>
              <a:off x="541" y="1741"/>
              <a:ext cx="39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Sabine</a:t>
              </a:r>
              <a:endParaRPr lang="en-US" sz="800">
                <a:solidFill>
                  <a:srgbClr val="FF3300"/>
                </a:solidFill>
                <a:latin typeface="Calibri" pitchFamily="34" charset="0"/>
              </a:endParaRPr>
            </a:p>
          </p:txBody>
        </p:sp>
        <p:sp>
          <p:nvSpPr>
            <p:cNvPr id="24651" name="Rectangle 158"/>
            <p:cNvSpPr>
              <a:spLocks noChangeArrowheads="1"/>
            </p:cNvSpPr>
            <p:nvPr/>
          </p:nvSpPr>
          <p:spPr bwMode="auto">
            <a:xfrm>
              <a:off x="837" y="2189"/>
              <a:ext cx="4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Vernon</a:t>
              </a:r>
              <a:endParaRPr lang="en-US" sz="800">
                <a:solidFill>
                  <a:srgbClr val="FF3300"/>
                </a:solidFill>
                <a:latin typeface="Calibri" pitchFamily="34" charset="0"/>
              </a:endParaRPr>
            </a:p>
          </p:txBody>
        </p:sp>
        <p:sp>
          <p:nvSpPr>
            <p:cNvPr id="24652" name="Rectangle 161"/>
            <p:cNvSpPr>
              <a:spLocks noChangeArrowheads="1"/>
            </p:cNvSpPr>
            <p:nvPr/>
          </p:nvSpPr>
          <p:spPr bwMode="auto">
            <a:xfrm>
              <a:off x="1886" y="2227"/>
              <a:ext cx="48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Avoyelles</a:t>
              </a:r>
              <a:endParaRPr lang="en-US" sz="800">
                <a:solidFill>
                  <a:srgbClr val="FF3300"/>
                </a:solidFill>
                <a:latin typeface="Calibri" pitchFamily="34" charset="0"/>
              </a:endParaRPr>
            </a:p>
          </p:txBody>
        </p:sp>
        <p:sp>
          <p:nvSpPr>
            <p:cNvPr id="24653" name="Rectangle 159"/>
            <p:cNvSpPr>
              <a:spLocks noChangeArrowheads="1"/>
            </p:cNvSpPr>
            <p:nvPr/>
          </p:nvSpPr>
          <p:spPr bwMode="auto">
            <a:xfrm>
              <a:off x="625" y="2610"/>
              <a:ext cx="62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Beauregard</a:t>
              </a:r>
              <a:endParaRPr lang="en-US" sz="800">
                <a:solidFill>
                  <a:srgbClr val="FF3300"/>
                </a:solidFill>
                <a:latin typeface="Calibri" pitchFamily="34" charset="0"/>
              </a:endParaRPr>
            </a:p>
          </p:txBody>
        </p:sp>
        <p:sp>
          <p:nvSpPr>
            <p:cNvPr id="24654" name="Rectangle 164"/>
            <p:cNvSpPr>
              <a:spLocks noChangeArrowheads="1"/>
            </p:cNvSpPr>
            <p:nvPr/>
          </p:nvSpPr>
          <p:spPr bwMode="auto">
            <a:xfrm>
              <a:off x="1271" y="2599"/>
              <a:ext cx="32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Allen</a:t>
              </a:r>
            </a:p>
          </p:txBody>
        </p:sp>
        <p:sp>
          <p:nvSpPr>
            <p:cNvPr id="24655" name="Rectangle 168"/>
            <p:cNvSpPr>
              <a:spLocks noChangeArrowheads="1"/>
            </p:cNvSpPr>
            <p:nvPr/>
          </p:nvSpPr>
          <p:spPr bwMode="auto">
            <a:xfrm>
              <a:off x="1553" y="2563"/>
              <a:ext cx="45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Evangeline</a:t>
              </a:r>
              <a:endParaRPr lang="en-US" sz="800">
                <a:solidFill>
                  <a:srgbClr val="FF3300"/>
                </a:solidFill>
                <a:latin typeface="Calibri" pitchFamily="34" charset="0"/>
              </a:endParaRPr>
            </a:p>
          </p:txBody>
        </p:sp>
        <p:sp>
          <p:nvSpPr>
            <p:cNvPr id="24656" name="Rectangle 169"/>
            <p:cNvSpPr>
              <a:spLocks noChangeArrowheads="1"/>
            </p:cNvSpPr>
            <p:nvPr/>
          </p:nvSpPr>
          <p:spPr bwMode="auto">
            <a:xfrm>
              <a:off x="1923" y="2732"/>
              <a:ext cx="4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St. Landry</a:t>
              </a:r>
              <a:endParaRPr lang="en-US" sz="800">
                <a:solidFill>
                  <a:srgbClr val="FF3300"/>
                </a:solidFill>
                <a:latin typeface="Calibri" pitchFamily="34" charset="0"/>
              </a:endParaRPr>
            </a:p>
          </p:txBody>
        </p:sp>
        <p:sp>
          <p:nvSpPr>
            <p:cNvPr id="24657" name="Rectangle 170"/>
            <p:cNvSpPr>
              <a:spLocks noChangeArrowheads="1"/>
            </p:cNvSpPr>
            <p:nvPr/>
          </p:nvSpPr>
          <p:spPr bwMode="auto">
            <a:xfrm>
              <a:off x="2201" y="2590"/>
              <a:ext cx="57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Pointe </a:t>
              </a:r>
            </a:p>
            <a:p>
              <a:pPr algn="ctr" defTabSz="820738" eaLnBrk="0" hangingPunct="0"/>
              <a:r>
                <a:rPr lang="en-US" sz="800">
                  <a:solidFill>
                    <a:srgbClr val="000000"/>
                  </a:solidFill>
                  <a:latin typeface="Calibri" pitchFamily="34" charset="0"/>
                </a:rPr>
                <a:t>Coupee</a:t>
              </a:r>
              <a:endParaRPr lang="en-US" sz="800">
                <a:solidFill>
                  <a:srgbClr val="FF3300"/>
                </a:solidFill>
                <a:latin typeface="Calibri" pitchFamily="34" charset="0"/>
              </a:endParaRPr>
            </a:p>
          </p:txBody>
        </p:sp>
        <p:sp>
          <p:nvSpPr>
            <p:cNvPr id="24658" name="Rectangle 174"/>
            <p:cNvSpPr>
              <a:spLocks noChangeArrowheads="1"/>
            </p:cNvSpPr>
            <p:nvPr/>
          </p:nvSpPr>
          <p:spPr bwMode="auto">
            <a:xfrm>
              <a:off x="2311" y="2357"/>
              <a:ext cx="68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West </a:t>
              </a:r>
            </a:p>
            <a:p>
              <a:pPr algn="ctr" defTabSz="820738" eaLnBrk="0" hangingPunct="0"/>
              <a:r>
                <a:rPr lang="en-US" sz="800">
                  <a:solidFill>
                    <a:srgbClr val="000000"/>
                  </a:solidFill>
                  <a:latin typeface="Calibri" pitchFamily="34" charset="0"/>
                </a:rPr>
                <a:t>Feliciana</a:t>
              </a:r>
              <a:endParaRPr lang="en-US" sz="800">
                <a:solidFill>
                  <a:srgbClr val="FF3300"/>
                </a:solidFill>
                <a:latin typeface="Calibri" pitchFamily="34" charset="0"/>
              </a:endParaRPr>
            </a:p>
          </p:txBody>
        </p:sp>
        <p:sp>
          <p:nvSpPr>
            <p:cNvPr id="24659" name="Rectangle 175"/>
            <p:cNvSpPr>
              <a:spLocks noChangeArrowheads="1"/>
            </p:cNvSpPr>
            <p:nvPr/>
          </p:nvSpPr>
          <p:spPr bwMode="auto">
            <a:xfrm>
              <a:off x="2660" y="2394"/>
              <a:ext cx="59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East </a:t>
              </a:r>
            </a:p>
            <a:p>
              <a:pPr algn="ctr" defTabSz="820738" eaLnBrk="0" hangingPunct="0"/>
              <a:r>
                <a:rPr lang="en-US" sz="800">
                  <a:solidFill>
                    <a:srgbClr val="000000"/>
                  </a:solidFill>
                  <a:latin typeface="Calibri" pitchFamily="34" charset="0"/>
                </a:rPr>
                <a:t>Feliciana</a:t>
              </a:r>
              <a:endParaRPr lang="en-US" sz="800">
                <a:solidFill>
                  <a:srgbClr val="FF3300"/>
                </a:solidFill>
                <a:latin typeface="Calibri" pitchFamily="34" charset="0"/>
              </a:endParaRPr>
            </a:p>
          </p:txBody>
        </p:sp>
        <p:sp>
          <p:nvSpPr>
            <p:cNvPr id="24660" name="Rectangle 177"/>
            <p:cNvSpPr>
              <a:spLocks noChangeArrowheads="1"/>
            </p:cNvSpPr>
            <p:nvPr/>
          </p:nvSpPr>
          <p:spPr bwMode="auto">
            <a:xfrm>
              <a:off x="3006" y="2425"/>
              <a:ext cx="48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St. </a:t>
              </a:r>
            </a:p>
            <a:p>
              <a:pPr algn="ctr" defTabSz="820738" eaLnBrk="0" hangingPunct="0"/>
              <a:r>
                <a:rPr lang="en-US" sz="800">
                  <a:solidFill>
                    <a:srgbClr val="000000"/>
                  </a:solidFill>
                  <a:latin typeface="Calibri" pitchFamily="34" charset="0"/>
                </a:rPr>
                <a:t>Helena</a:t>
              </a:r>
              <a:endParaRPr lang="en-US" sz="800">
                <a:solidFill>
                  <a:srgbClr val="FF3300"/>
                </a:solidFill>
                <a:latin typeface="Calibri" pitchFamily="34" charset="0"/>
              </a:endParaRPr>
            </a:p>
          </p:txBody>
        </p:sp>
        <p:sp>
          <p:nvSpPr>
            <p:cNvPr id="24661" name="Rectangle 178"/>
            <p:cNvSpPr>
              <a:spLocks noChangeArrowheads="1"/>
            </p:cNvSpPr>
            <p:nvPr/>
          </p:nvSpPr>
          <p:spPr bwMode="auto">
            <a:xfrm>
              <a:off x="3491" y="2403"/>
              <a:ext cx="69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Washington</a:t>
              </a:r>
              <a:endParaRPr lang="en-US" sz="800">
                <a:solidFill>
                  <a:srgbClr val="FF3300"/>
                </a:solidFill>
                <a:latin typeface="Calibri" pitchFamily="34" charset="0"/>
              </a:endParaRPr>
            </a:p>
          </p:txBody>
        </p:sp>
        <p:sp>
          <p:nvSpPr>
            <p:cNvPr id="24662" name="Rectangle 179"/>
            <p:cNvSpPr>
              <a:spLocks noChangeArrowheads="1"/>
            </p:cNvSpPr>
            <p:nvPr/>
          </p:nvSpPr>
          <p:spPr bwMode="auto">
            <a:xfrm>
              <a:off x="2565" y="2623"/>
              <a:ext cx="67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lnSpc>
                  <a:spcPct val="80000"/>
                </a:lnSpc>
              </a:pPr>
              <a:endParaRPr lang="en-US" sz="100">
                <a:solidFill>
                  <a:srgbClr val="000000"/>
                </a:solidFill>
                <a:latin typeface="Calibri" pitchFamily="34" charset="0"/>
              </a:endParaRPr>
            </a:p>
            <a:p>
              <a:pPr algn="ctr" defTabSz="820738" eaLnBrk="0" hangingPunct="0">
                <a:lnSpc>
                  <a:spcPct val="80000"/>
                </a:lnSpc>
              </a:pPr>
              <a:endParaRPr lang="en-US" sz="100">
                <a:solidFill>
                  <a:srgbClr val="000000"/>
                </a:solidFill>
                <a:latin typeface="Calibri" pitchFamily="34" charset="0"/>
              </a:endParaRPr>
            </a:p>
            <a:p>
              <a:pPr algn="ctr" defTabSz="820738" eaLnBrk="0" hangingPunct="0">
                <a:lnSpc>
                  <a:spcPct val="80000"/>
                </a:lnSpc>
              </a:pPr>
              <a:r>
                <a:rPr lang="en-US" sz="800">
                  <a:solidFill>
                    <a:srgbClr val="000000"/>
                  </a:solidFill>
                  <a:latin typeface="Calibri" pitchFamily="34" charset="0"/>
                </a:rPr>
                <a:t>East </a:t>
              </a:r>
            </a:p>
            <a:p>
              <a:pPr algn="ctr" defTabSz="820738" eaLnBrk="0" hangingPunct="0">
                <a:lnSpc>
                  <a:spcPct val="80000"/>
                </a:lnSpc>
              </a:pPr>
              <a:r>
                <a:rPr lang="en-US" sz="800">
                  <a:solidFill>
                    <a:srgbClr val="000000"/>
                  </a:solidFill>
                  <a:latin typeface="Calibri" pitchFamily="34" charset="0"/>
                </a:rPr>
                <a:t>Baton </a:t>
              </a:r>
            </a:p>
            <a:p>
              <a:pPr algn="ctr" defTabSz="820738" eaLnBrk="0" hangingPunct="0">
                <a:lnSpc>
                  <a:spcPct val="80000"/>
                </a:lnSpc>
              </a:pPr>
              <a:r>
                <a:rPr lang="en-US" sz="800">
                  <a:solidFill>
                    <a:srgbClr val="000000"/>
                  </a:solidFill>
                  <a:latin typeface="Calibri" pitchFamily="34" charset="0"/>
                </a:rPr>
                <a:t>Rouge</a:t>
              </a:r>
              <a:endParaRPr lang="en-US" sz="800">
                <a:solidFill>
                  <a:srgbClr val="FF3300"/>
                </a:solidFill>
                <a:latin typeface="Calibri" pitchFamily="34" charset="0"/>
              </a:endParaRPr>
            </a:p>
          </p:txBody>
        </p:sp>
        <p:sp>
          <p:nvSpPr>
            <p:cNvPr id="24663" name="Rectangle 180"/>
            <p:cNvSpPr>
              <a:spLocks noChangeArrowheads="1"/>
            </p:cNvSpPr>
            <p:nvPr/>
          </p:nvSpPr>
          <p:spPr bwMode="auto">
            <a:xfrm>
              <a:off x="3607" y="2765"/>
              <a:ext cx="65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St. Tammany</a:t>
              </a:r>
              <a:endParaRPr lang="en-US" sz="800">
                <a:solidFill>
                  <a:srgbClr val="FF3300"/>
                </a:solidFill>
                <a:latin typeface="Calibri" pitchFamily="34" charset="0"/>
              </a:endParaRPr>
            </a:p>
          </p:txBody>
        </p:sp>
        <p:sp>
          <p:nvSpPr>
            <p:cNvPr id="24664" name="Rectangle 182"/>
            <p:cNvSpPr>
              <a:spLocks noChangeArrowheads="1"/>
            </p:cNvSpPr>
            <p:nvPr/>
          </p:nvSpPr>
          <p:spPr bwMode="auto">
            <a:xfrm>
              <a:off x="2912" y="2795"/>
              <a:ext cx="62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Livingston</a:t>
              </a:r>
              <a:endParaRPr lang="en-US" sz="800">
                <a:solidFill>
                  <a:srgbClr val="FF3300"/>
                </a:solidFill>
                <a:latin typeface="Calibri" pitchFamily="34" charset="0"/>
              </a:endParaRPr>
            </a:p>
          </p:txBody>
        </p:sp>
        <p:sp>
          <p:nvSpPr>
            <p:cNvPr id="24665" name="Rectangle 185"/>
            <p:cNvSpPr>
              <a:spLocks noChangeArrowheads="1"/>
            </p:cNvSpPr>
            <p:nvPr/>
          </p:nvSpPr>
          <p:spPr bwMode="auto">
            <a:xfrm rot="1115">
              <a:off x="3164" y="2633"/>
              <a:ext cx="69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700">
                  <a:solidFill>
                    <a:srgbClr val="000000"/>
                  </a:solidFill>
                  <a:latin typeface="Calibri" pitchFamily="34" charset="0"/>
                </a:rPr>
                <a:t>Tangipahoa</a:t>
              </a:r>
              <a:endParaRPr lang="en-US" sz="700">
                <a:solidFill>
                  <a:srgbClr val="FF3300"/>
                </a:solidFill>
                <a:latin typeface="Calibri" pitchFamily="34" charset="0"/>
              </a:endParaRPr>
            </a:p>
          </p:txBody>
        </p:sp>
        <p:sp>
          <p:nvSpPr>
            <p:cNvPr id="24666" name="Rectangle 162"/>
            <p:cNvSpPr>
              <a:spLocks noChangeArrowheads="1"/>
            </p:cNvSpPr>
            <p:nvPr/>
          </p:nvSpPr>
          <p:spPr bwMode="auto">
            <a:xfrm>
              <a:off x="586" y="2970"/>
              <a:ext cx="58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Calcasieu</a:t>
              </a:r>
              <a:endParaRPr lang="en-US" sz="800">
                <a:solidFill>
                  <a:srgbClr val="FF3300"/>
                </a:solidFill>
                <a:latin typeface="Calibri" pitchFamily="34" charset="0"/>
              </a:endParaRPr>
            </a:p>
          </p:txBody>
        </p:sp>
        <p:sp>
          <p:nvSpPr>
            <p:cNvPr id="24667" name="Rectangle 163"/>
            <p:cNvSpPr>
              <a:spLocks noChangeArrowheads="1"/>
            </p:cNvSpPr>
            <p:nvPr/>
          </p:nvSpPr>
          <p:spPr bwMode="auto">
            <a:xfrm>
              <a:off x="934" y="3325"/>
              <a:ext cx="43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Cameron</a:t>
              </a:r>
            </a:p>
          </p:txBody>
        </p:sp>
        <p:sp>
          <p:nvSpPr>
            <p:cNvPr id="24668" name="Rectangle 165"/>
            <p:cNvSpPr>
              <a:spLocks noChangeArrowheads="1"/>
            </p:cNvSpPr>
            <p:nvPr/>
          </p:nvSpPr>
          <p:spPr bwMode="auto">
            <a:xfrm>
              <a:off x="1177" y="2939"/>
              <a:ext cx="47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Jefferson Davis</a:t>
              </a:r>
              <a:endParaRPr lang="en-US" sz="800">
                <a:solidFill>
                  <a:srgbClr val="FF3300"/>
                </a:solidFill>
                <a:latin typeface="Calibri" pitchFamily="34" charset="0"/>
              </a:endParaRPr>
            </a:p>
          </p:txBody>
        </p:sp>
        <p:sp>
          <p:nvSpPr>
            <p:cNvPr id="24669" name="Rectangle 166"/>
            <p:cNvSpPr>
              <a:spLocks noChangeArrowheads="1"/>
            </p:cNvSpPr>
            <p:nvPr/>
          </p:nvSpPr>
          <p:spPr bwMode="auto">
            <a:xfrm>
              <a:off x="1538" y="3315"/>
              <a:ext cx="4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Vermilion</a:t>
              </a:r>
              <a:endParaRPr lang="en-US" sz="800">
                <a:solidFill>
                  <a:srgbClr val="FF3300"/>
                </a:solidFill>
                <a:latin typeface="Calibri" pitchFamily="34" charset="0"/>
              </a:endParaRPr>
            </a:p>
          </p:txBody>
        </p:sp>
        <p:sp>
          <p:nvSpPr>
            <p:cNvPr id="24670" name="Rectangle 167"/>
            <p:cNvSpPr>
              <a:spLocks noChangeArrowheads="1"/>
            </p:cNvSpPr>
            <p:nvPr/>
          </p:nvSpPr>
          <p:spPr bwMode="auto">
            <a:xfrm>
              <a:off x="2120" y="3284"/>
              <a:ext cx="38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Iberia</a:t>
              </a:r>
              <a:endParaRPr lang="en-US" sz="800">
                <a:solidFill>
                  <a:srgbClr val="FF3300"/>
                </a:solidFill>
                <a:latin typeface="Calibri" pitchFamily="34" charset="0"/>
              </a:endParaRPr>
            </a:p>
          </p:txBody>
        </p:sp>
        <p:sp>
          <p:nvSpPr>
            <p:cNvPr id="24671" name="Rectangle 172"/>
            <p:cNvSpPr>
              <a:spLocks noChangeArrowheads="1"/>
            </p:cNvSpPr>
            <p:nvPr/>
          </p:nvSpPr>
          <p:spPr bwMode="auto">
            <a:xfrm>
              <a:off x="1544" y="2961"/>
              <a:ext cx="40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Acadia</a:t>
              </a:r>
              <a:endParaRPr lang="en-US" sz="800">
                <a:solidFill>
                  <a:srgbClr val="FF3300"/>
                </a:solidFill>
                <a:latin typeface="Calibri" pitchFamily="34" charset="0"/>
              </a:endParaRPr>
            </a:p>
          </p:txBody>
        </p:sp>
        <p:sp>
          <p:nvSpPr>
            <p:cNvPr id="24672" name="Rectangle 173"/>
            <p:cNvSpPr>
              <a:spLocks noChangeArrowheads="1"/>
            </p:cNvSpPr>
            <p:nvPr/>
          </p:nvSpPr>
          <p:spPr bwMode="auto">
            <a:xfrm>
              <a:off x="2121" y="3008"/>
              <a:ext cx="42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St. Martin</a:t>
              </a:r>
              <a:endParaRPr lang="en-US" sz="800">
                <a:solidFill>
                  <a:srgbClr val="FF3300"/>
                </a:solidFill>
                <a:latin typeface="Calibri" pitchFamily="34" charset="0"/>
              </a:endParaRPr>
            </a:p>
          </p:txBody>
        </p:sp>
        <p:sp>
          <p:nvSpPr>
            <p:cNvPr id="24673" name="Rectangle 181"/>
            <p:cNvSpPr>
              <a:spLocks noChangeArrowheads="1"/>
            </p:cNvSpPr>
            <p:nvPr/>
          </p:nvSpPr>
          <p:spPr bwMode="auto">
            <a:xfrm rot="-1605735">
              <a:off x="3631" y="3184"/>
              <a:ext cx="58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Orleans</a:t>
              </a:r>
            </a:p>
          </p:txBody>
        </p:sp>
        <p:sp>
          <p:nvSpPr>
            <p:cNvPr id="24674" name="Rectangle 183"/>
            <p:cNvSpPr>
              <a:spLocks noChangeArrowheads="1"/>
            </p:cNvSpPr>
            <p:nvPr/>
          </p:nvSpPr>
          <p:spPr bwMode="auto">
            <a:xfrm>
              <a:off x="2763" y="3038"/>
              <a:ext cx="68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Ascension</a:t>
              </a:r>
            </a:p>
          </p:txBody>
        </p:sp>
        <p:sp>
          <p:nvSpPr>
            <p:cNvPr id="24675" name="Rectangle 184"/>
            <p:cNvSpPr>
              <a:spLocks noChangeArrowheads="1"/>
            </p:cNvSpPr>
            <p:nvPr/>
          </p:nvSpPr>
          <p:spPr bwMode="auto">
            <a:xfrm>
              <a:off x="2507" y="2999"/>
              <a:ext cx="46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Iberville</a:t>
              </a:r>
            </a:p>
          </p:txBody>
        </p:sp>
        <p:sp>
          <p:nvSpPr>
            <p:cNvPr id="24676" name="Rectangle 186"/>
            <p:cNvSpPr>
              <a:spLocks noChangeArrowheads="1"/>
            </p:cNvSpPr>
            <p:nvPr/>
          </p:nvSpPr>
          <p:spPr bwMode="auto">
            <a:xfrm>
              <a:off x="2362" y="3410"/>
              <a:ext cx="35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St. Mary</a:t>
              </a:r>
              <a:endParaRPr lang="en-US" sz="800">
                <a:solidFill>
                  <a:srgbClr val="FF3300"/>
                </a:solidFill>
                <a:latin typeface="Calibri" pitchFamily="34" charset="0"/>
              </a:endParaRPr>
            </a:p>
          </p:txBody>
        </p:sp>
        <p:sp>
          <p:nvSpPr>
            <p:cNvPr id="24677" name="Rectangle 187"/>
            <p:cNvSpPr>
              <a:spLocks noChangeArrowheads="1"/>
            </p:cNvSpPr>
            <p:nvPr/>
          </p:nvSpPr>
          <p:spPr bwMode="auto">
            <a:xfrm>
              <a:off x="2836" y="3747"/>
              <a:ext cx="64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Terrebonne</a:t>
              </a:r>
              <a:endParaRPr lang="en-US" sz="800">
                <a:solidFill>
                  <a:srgbClr val="FF3300"/>
                </a:solidFill>
                <a:latin typeface="Calibri" pitchFamily="34" charset="0"/>
              </a:endParaRPr>
            </a:p>
          </p:txBody>
        </p:sp>
        <p:sp>
          <p:nvSpPr>
            <p:cNvPr id="24678" name="Rectangle 188"/>
            <p:cNvSpPr>
              <a:spLocks noChangeArrowheads="1"/>
            </p:cNvSpPr>
            <p:nvPr/>
          </p:nvSpPr>
          <p:spPr bwMode="auto">
            <a:xfrm rot="1347469">
              <a:off x="2604" y="3304"/>
              <a:ext cx="6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Assumption</a:t>
              </a:r>
              <a:endParaRPr lang="en-US" sz="800">
                <a:solidFill>
                  <a:srgbClr val="FF3300"/>
                </a:solidFill>
                <a:latin typeface="Calibri" pitchFamily="34" charset="0"/>
              </a:endParaRPr>
            </a:p>
          </p:txBody>
        </p:sp>
        <p:sp>
          <p:nvSpPr>
            <p:cNvPr id="24679" name="Rectangle 189"/>
            <p:cNvSpPr>
              <a:spLocks noChangeArrowheads="1"/>
            </p:cNvSpPr>
            <p:nvPr/>
          </p:nvSpPr>
          <p:spPr bwMode="auto">
            <a:xfrm rot="3468289">
              <a:off x="3455" y="3540"/>
              <a:ext cx="78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Jefferson</a:t>
              </a:r>
              <a:endParaRPr lang="en-US" sz="800">
                <a:solidFill>
                  <a:srgbClr val="FF3300"/>
                </a:solidFill>
                <a:latin typeface="Calibri" pitchFamily="34" charset="0"/>
              </a:endParaRPr>
            </a:p>
          </p:txBody>
        </p:sp>
        <p:sp>
          <p:nvSpPr>
            <p:cNvPr id="24680" name="Rectangle 190"/>
            <p:cNvSpPr>
              <a:spLocks noChangeArrowheads="1"/>
            </p:cNvSpPr>
            <p:nvPr/>
          </p:nvSpPr>
          <p:spPr bwMode="auto">
            <a:xfrm rot="-10487">
              <a:off x="3297" y="3259"/>
              <a:ext cx="56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St. </a:t>
              </a:r>
            </a:p>
            <a:p>
              <a:pPr algn="ctr" defTabSz="820738" eaLnBrk="0" hangingPunct="0"/>
              <a:r>
                <a:rPr lang="en-US" sz="800">
                  <a:solidFill>
                    <a:srgbClr val="000000"/>
                  </a:solidFill>
                  <a:latin typeface="Calibri" pitchFamily="34" charset="0"/>
                </a:rPr>
                <a:t>Charles</a:t>
              </a:r>
              <a:endParaRPr lang="en-US" sz="800">
                <a:solidFill>
                  <a:srgbClr val="FF3300"/>
                </a:solidFill>
                <a:latin typeface="Calibri" pitchFamily="34" charset="0"/>
              </a:endParaRPr>
            </a:p>
          </p:txBody>
        </p:sp>
        <p:sp>
          <p:nvSpPr>
            <p:cNvPr id="24681" name="Rectangle 191"/>
            <p:cNvSpPr>
              <a:spLocks noChangeArrowheads="1"/>
            </p:cNvSpPr>
            <p:nvPr/>
          </p:nvSpPr>
          <p:spPr bwMode="auto">
            <a:xfrm rot="2321008">
              <a:off x="3811" y="3660"/>
              <a:ext cx="6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latin typeface="Calibri" pitchFamily="34" charset="0"/>
                </a:rPr>
                <a:t>Plaquemines</a:t>
              </a:r>
            </a:p>
          </p:txBody>
        </p:sp>
        <p:sp>
          <p:nvSpPr>
            <p:cNvPr id="24682" name="Rectangle 192"/>
            <p:cNvSpPr>
              <a:spLocks noChangeArrowheads="1"/>
            </p:cNvSpPr>
            <p:nvPr/>
          </p:nvSpPr>
          <p:spPr bwMode="auto">
            <a:xfrm>
              <a:off x="3185" y="3566"/>
              <a:ext cx="6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Lafourche</a:t>
              </a:r>
              <a:endParaRPr lang="en-US" sz="800">
                <a:solidFill>
                  <a:srgbClr val="FF3300"/>
                </a:solidFill>
                <a:latin typeface="Calibri" pitchFamily="34" charset="0"/>
              </a:endParaRPr>
            </a:p>
          </p:txBody>
        </p:sp>
        <p:sp>
          <p:nvSpPr>
            <p:cNvPr id="24683" name="Rectangle 193"/>
            <p:cNvSpPr>
              <a:spLocks noChangeArrowheads="1"/>
            </p:cNvSpPr>
            <p:nvPr/>
          </p:nvSpPr>
          <p:spPr bwMode="auto">
            <a:xfrm rot="-16066">
              <a:off x="2975" y="3088"/>
              <a:ext cx="82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St. </a:t>
              </a:r>
            </a:p>
            <a:p>
              <a:pPr algn="ctr" defTabSz="820738" eaLnBrk="0" hangingPunct="0"/>
              <a:r>
                <a:rPr lang="en-US" sz="800">
                  <a:solidFill>
                    <a:srgbClr val="000000"/>
                  </a:solidFill>
                  <a:latin typeface="Calibri" pitchFamily="34" charset="0"/>
                </a:rPr>
                <a:t>John</a:t>
              </a:r>
              <a:endParaRPr lang="en-US" sz="800">
                <a:solidFill>
                  <a:srgbClr val="FF3300"/>
                </a:solidFill>
                <a:latin typeface="Calibri" pitchFamily="34" charset="0"/>
              </a:endParaRPr>
            </a:p>
          </p:txBody>
        </p:sp>
        <p:sp>
          <p:nvSpPr>
            <p:cNvPr id="24684" name="Rectangle 194"/>
            <p:cNvSpPr>
              <a:spLocks noChangeArrowheads="1"/>
            </p:cNvSpPr>
            <p:nvPr/>
          </p:nvSpPr>
          <p:spPr bwMode="auto">
            <a:xfrm rot="1599870">
              <a:off x="3869" y="3336"/>
              <a:ext cx="51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St. Bernard</a:t>
              </a:r>
              <a:endParaRPr lang="en-US" sz="800">
                <a:solidFill>
                  <a:srgbClr val="FF3300"/>
                </a:solidFill>
                <a:latin typeface="Calibri" pitchFamily="34" charset="0"/>
              </a:endParaRPr>
            </a:p>
          </p:txBody>
        </p:sp>
        <p:sp>
          <p:nvSpPr>
            <p:cNvPr id="24685" name="Rectangle 196"/>
            <p:cNvSpPr>
              <a:spLocks noChangeArrowheads="1"/>
            </p:cNvSpPr>
            <p:nvPr/>
          </p:nvSpPr>
          <p:spPr bwMode="auto">
            <a:xfrm rot="2014626">
              <a:off x="2552" y="3388"/>
              <a:ext cx="4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dirty="0">
                  <a:solidFill>
                    <a:srgbClr val="000000"/>
                  </a:solidFill>
                  <a:latin typeface="Calibri" pitchFamily="34" charset="0"/>
                </a:rPr>
                <a:t>St. Martin</a:t>
              </a:r>
              <a:endParaRPr lang="en-US" sz="800" dirty="0">
                <a:solidFill>
                  <a:srgbClr val="FF3300"/>
                </a:solidFill>
                <a:latin typeface="Calibri" pitchFamily="34" charset="0"/>
              </a:endParaRPr>
            </a:p>
          </p:txBody>
        </p:sp>
      </p:grpSp>
      <p:sp>
        <p:nvSpPr>
          <p:cNvPr id="24582" name="Rectangle 195"/>
          <p:cNvSpPr>
            <a:spLocks noChangeArrowheads="1"/>
          </p:cNvSpPr>
          <p:nvPr/>
        </p:nvSpPr>
        <p:spPr bwMode="auto">
          <a:xfrm>
            <a:off x="4383088" y="5040313"/>
            <a:ext cx="6873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p>
            <a:pPr algn="ctr" defTabSz="820738" eaLnBrk="0" hangingPunct="0"/>
            <a:r>
              <a:rPr lang="en-US" sz="800">
                <a:solidFill>
                  <a:srgbClr val="000000"/>
                </a:solidFill>
                <a:latin typeface="Calibri" pitchFamily="34" charset="0"/>
              </a:rPr>
              <a:t>St.</a:t>
            </a:r>
          </a:p>
          <a:p>
            <a:pPr algn="ctr" defTabSz="820738" eaLnBrk="0" hangingPunct="0"/>
            <a:r>
              <a:rPr lang="en-US" sz="800">
                <a:solidFill>
                  <a:srgbClr val="000000"/>
                </a:solidFill>
                <a:latin typeface="Calibri" pitchFamily="34" charset="0"/>
              </a:rPr>
              <a:t> James</a:t>
            </a:r>
            <a:endParaRPr lang="en-US" sz="800">
              <a:solidFill>
                <a:srgbClr val="FF3300"/>
              </a:solidFill>
              <a:latin typeface="Calibri" pitchFamily="34" charset="0"/>
            </a:endParaRPr>
          </a:p>
        </p:txBody>
      </p:sp>
      <p:sp>
        <p:nvSpPr>
          <p:cNvPr id="24583" name="Freeform 184"/>
          <p:cNvSpPr>
            <a:spLocks/>
          </p:cNvSpPr>
          <p:nvPr/>
        </p:nvSpPr>
        <p:spPr bwMode="auto">
          <a:xfrm>
            <a:off x="152400" y="698500"/>
            <a:ext cx="1824038" cy="1828800"/>
          </a:xfrm>
          <a:custGeom>
            <a:avLst/>
            <a:gdLst>
              <a:gd name="T0" fmla="*/ 20638 w 1149"/>
              <a:gd name="T1" fmla="*/ 0 h 1152"/>
              <a:gd name="T2" fmla="*/ 1824038 w 1149"/>
              <a:gd name="T3" fmla="*/ 9525 h 1152"/>
              <a:gd name="T4" fmla="*/ 1820863 w 1149"/>
              <a:gd name="T5" fmla="*/ 414338 h 1152"/>
              <a:gd name="T6" fmla="*/ 1681163 w 1149"/>
              <a:gd name="T7" fmla="*/ 412750 h 1152"/>
              <a:gd name="T8" fmla="*/ 1681163 w 1149"/>
              <a:gd name="T9" fmla="*/ 481012 h 1152"/>
              <a:gd name="T10" fmla="*/ 1663701 w 1149"/>
              <a:gd name="T11" fmla="*/ 500062 h 1152"/>
              <a:gd name="T12" fmla="*/ 1633538 w 1149"/>
              <a:gd name="T13" fmla="*/ 517525 h 1152"/>
              <a:gd name="T14" fmla="*/ 1628776 w 1149"/>
              <a:gd name="T15" fmla="*/ 547687 h 1152"/>
              <a:gd name="T16" fmla="*/ 1630363 w 1149"/>
              <a:gd name="T17" fmla="*/ 588962 h 1152"/>
              <a:gd name="T18" fmla="*/ 1628776 w 1149"/>
              <a:gd name="T19" fmla="*/ 628650 h 1152"/>
              <a:gd name="T20" fmla="*/ 1628776 w 1149"/>
              <a:gd name="T21" fmla="*/ 652462 h 1152"/>
              <a:gd name="T22" fmla="*/ 1606550 w 1149"/>
              <a:gd name="T23" fmla="*/ 657225 h 1152"/>
              <a:gd name="T24" fmla="*/ 1614488 w 1149"/>
              <a:gd name="T25" fmla="*/ 881063 h 1152"/>
              <a:gd name="T26" fmla="*/ 1752601 w 1149"/>
              <a:gd name="T27" fmla="*/ 884238 h 1152"/>
              <a:gd name="T28" fmla="*/ 1758951 w 1149"/>
              <a:gd name="T29" fmla="*/ 1227137 h 1152"/>
              <a:gd name="T30" fmla="*/ 1739901 w 1149"/>
              <a:gd name="T31" fmla="*/ 1257300 h 1152"/>
              <a:gd name="T32" fmla="*/ 1720851 w 1149"/>
              <a:gd name="T33" fmla="*/ 1266825 h 1152"/>
              <a:gd name="T34" fmla="*/ 1714501 w 1149"/>
              <a:gd name="T35" fmla="*/ 1285875 h 1152"/>
              <a:gd name="T36" fmla="*/ 1725613 w 1149"/>
              <a:gd name="T37" fmla="*/ 1309687 h 1152"/>
              <a:gd name="T38" fmla="*/ 1700213 w 1149"/>
              <a:gd name="T39" fmla="*/ 1328737 h 1152"/>
              <a:gd name="T40" fmla="*/ 1700213 w 1149"/>
              <a:gd name="T41" fmla="*/ 1357312 h 1152"/>
              <a:gd name="T42" fmla="*/ 1195388 w 1149"/>
              <a:gd name="T43" fmla="*/ 1362075 h 1152"/>
              <a:gd name="T44" fmla="*/ 1235075 w 1149"/>
              <a:gd name="T45" fmla="*/ 1419225 h 1152"/>
              <a:gd name="T46" fmla="*/ 1223963 w 1149"/>
              <a:gd name="T47" fmla="*/ 1438275 h 1152"/>
              <a:gd name="T48" fmla="*/ 1228725 w 1149"/>
              <a:gd name="T49" fmla="*/ 1460500 h 1152"/>
              <a:gd name="T50" fmla="*/ 1247775 w 1149"/>
              <a:gd name="T51" fmla="*/ 1466850 h 1152"/>
              <a:gd name="T52" fmla="*/ 1257300 w 1149"/>
              <a:gd name="T53" fmla="*/ 1490662 h 1152"/>
              <a:gd name="T54" fmla="*/ 1252538 w 1149"/>
              <a:gd name="T55" fmla="*/ 1514475 h 1152"/>
              <a:gd name="T56" fmla="*/ 1243013 w 1149"/>
              <a:gd name="T57" fmla="*/ 1528762 h 1152"/>
              <a:gd name="T58" fmla="*/ 1228725 w 1149"/>
              <a:gd name="T59" fmla="*/ 1541462 h 1152"/>
              <a:gd name="T60" fmla="*/ 1230313 w 1149"/>
              <a:gd name="T61" fmla="*/ 1581150 h 1152"/>
              <a:gd name="T62" fmla="*/ 1249363 w 1149"/>
              <a:gd name="T63" fmla="*/ 1598612 h 1152"/>
              <a:gd name="T64" fmla="*/ 1277938 w 1149"/>
              <a:gd name="T65" fmla="*/ 1627188 h 1152"/>
              <a:gd name="T66" fmla="*/ 1123950 w 1149"/>
              <a:gd name="T67" fmla="*/ 1624012 h 1152"/>
              <a:gd name="T68" fmla="*/ 1106488 w 1149"/>
              <a:gd name="T69" fmla="*/ 1733550 h 1152"/>
              <a:gd name="T70" fmla="*/ 1092200 w 1149"/>
              <a:gd name="T71" fmla="*/ 1722438 h 1152"/>
              <a:gd name="T72" fmla="*/ 1062038 w 1149"/>
              <a:gd name="T73" fmla="*/ 1755775 h 1152"/>
              <a:gd name="T74" fmla="*/ 1025525 w 1149"/>
              <a:gd name="T75" fmla="*/ 1743075 h 1152"/>
              <a:gd name="T76" fmla="*/ 1006475 w 1149"/>
              <a:gd name="T77" fmla="*/ 1757363 h 1152"/>
              <a:gd name="T78" fmla="*/ 968375 w 1149"/>
              <a:gd name="T79" fmla="*/ 1741488 h 1152"/>
              <a:gd name="T80" fmla="*/ 952500 w 1149"/>
              <a:gd name="T81" fmla="*/ 1703388 h 1152"/>
              <a:gd name="T82" fmla="*/ 962025 w 1149"/>
              <a:gd name="T83" fmla="*/ 1685925 h 1152"/>
              <a:gd name="T84" fmla="*/ 928688 w 1149"/>
              <a:gd name="T85" fmla="*/ 1685925 h 1152"/>
              <a:gd name="T86" fmla="*/ 920750 w 1149"/>
              <a:gd name="T87" fmla="*/ 1704975 h 1152"/>
              <a:gd name="T88" fmla="*/ 887413 w 1149"/>
              <a:gd name="T89" fmla="*/ 1717675 h 1152"/>
              <a:gd name="T90" fmla="*/ 866775 w 1149"/>
              <a:gd name="T91" fmla="*/ 1703388 h 1152"/>
              <a:gd name="T92" fmla="*/ 833438 w 1149"/>
              <a:gd name="T93" fmla="*/ 1724025 h 1152"/>
              <a:gd name="T94" fmla="*/ 830263 w 1149"/>
              <a:gd name="T95" fmla="*/ 1828800 h 1152"/>
              <a:gd name="T96" fmla="*/ 247650 w 1149"/>
              <a:gd name="T97" fmla="*/ 1824038 h 1152"/>
              <a:gd name="T98" fmla="*/ 220663 w 1149"/>
              <a:gd name="T99" fmla="*/ 1809750 h 1152"/>
              <a:gd name="T100" fmla="*/ 204788 w 1149"/>
              <a:gd name="T101" fmla="*/ 1765300 h 1152"/>
              <a:gd name="T102" fmla="*/ 163513 w 1149"/>
              <a:gd name="T103" fmla="*/ 1771650 h 1152"/>
              <a:gd name="T104" fmla="*/ 158750 w 1149"/>
              <a:gd name="T105" fmla="*/ 1746250 h 1152"/>
              <a:gd name="T106" fmla="*/ 100013 w 1149"/>
              <a:gd name="T107" fmla="*/ 1714500 h 1152"/>
              <a:gd name="T108" fmla="*/ 76200 w 1149"/>
              <a:gd name="T109" fmla="*/ 1647825 h 1152"/>
              <a:gd name="T110" fmla="*/ 53975 w 1149"/>
              <a:gd name="T111" fmla="*/ 1600200 h 1152"/>
              <a:gd name="T112" fmla="*/ 0 w 1149"/>
              <a:gd name="T113" fmla="*/ 1576387 h 1152"/>
              <a:gd name="T114" fmla="*/ 20638 w 1149"/>
              <a:gd name="T115" fmla="*/ 0 h 1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49"/>
              <a:gd name="T175" fmla="*/ 0 h 1152"/>
              <a:gd name="T176" fmla="*/ 1149 w 1149"/>
              <a:gd name="T177" fmla="*/ 1152 h 11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49" h="1152">
                <a:moveTo>
                  <a:pt x="13" y="0"/>
                </a:moveTo>
                <a:lnTo>
                  <a:pt x="1149" y="6"/>
                </a:lnTo>
                <a:lnTo>
                  <a:pt x="1147" y="261"/>
                </a:lnTo>
                <a:lnTo>
                  <a:pt x="1059" y="260"/>
                </a:lnTo>
                <a:lnTo>
                  <a:pt x="1059" y="303"/>
                </a:lnTo>
                <a:lnTo>
                  <a:pt x="1048" y="315"/>
                </a:lnTo>
                <a:lnTo>
                  <a:pt x="1029" y="326"/>
                </a:lnTo>
                <a:lnTo>
                  <a:pt x="1026" y="345"/>
                </a:lnTo>
                <a:lnTo>
                  <a:pt x="1027" y="371"/>
                </a:lnTo>
                <a:lnTo>
                  <a:pt x="1026" y="396"/>
                </a:lnTo>
                <a:lnTo>
                  <a:pt x="1026" y="411"/>
                </a:lnTo>
                <a:lnTo>
                  <a:pt x="1012" y="414"/>
                </a:lnTo>
                <a:lnTo>
                  <a:pt x="1017" y="555"/>
                </a:lnTo>
                <a:lnTo>
                  <a:pt x="1104" y="557"/>
                </a:lnTo>
                <a:lnTo>
                  <a:pt x="1108" y="773"/>
                </a:lnTo>
                <a:lnTo>
                  <a:pt x="1096" y="792"/>
                </a:lnTo>
                <a:lnTo>
                  <a:pt x="1084" y="798"/>
                </a:lnTo>
                <a:lnTo>
                  <a:pt x="1080" y="810"/>
                </a:lnTo>
                <a:lnTo>
                  <a:pt x="1087" y="825"/>
                </a:lnTo>
                <a:lnTo>
                  <a:pt x="1071" y="837"/>
                </a:lnTo>
                <a:lnTo>
                  <a:pt x="1071" y="855"/>
                </a:lnTo>
                <a:lnTo>
                  <a:pt x="753" y="858"/>
                </a:lnTo>
                <a:lnTo>
                  <a:pt x="778" y="894"/>
                </a:lnTo>
                <a:lnTo>
                  <a:pt x="771" y="906"/>
                </a:lnTo>
                <a:lnTo>
                  <a:pt x="774" y="920"/>
                </a:lnTo>
                <a:lnTo>
                  <a:pt x="786" y="924"/>
                </a:lnTo>
                <a:lnTo>
                  <a:pt x="792" y="939"/>
                </a:lnTo>
                <a:lnTo>
                  <a:pt x="789" y="954"/>
                </a:lnTo>
                <a:lnTo>
                  <a:pt x="783" y="963"/>
                </a:lnTo>
                <a:lnTo>
                  <a:pt x="774" y="971"/>
                </a:lnTo>
                <a:lnTo>
                  <a:pt x="775" y="996"/>
                </a:lnTo>
                <a:lnTo>
                  <a:pt x="787" y="1007"/>
                </a:lnTo>
                <a:lnTo>
                  <a:pt x="805" y="1025"/>
                </a:lnTo>
                <a:lnTo>
                  <a:pt x="708" y="1023"/>
                </a:lnTo>
                <a:lnTo>
                  <a:pt x="697" y="1092"/>
                </a:lnTo>
                <a:lnTo>
                  <a:pt x="688" y="1085"/>
                </a:lnTo>
                <a:lnTo>
                  <a:pt x="669" y="1106"/>
                </a:lnTo>
                <a:lnTo>
                  <a:pt x="646" y="1098"/>
                </a:lnTo>
                <a:lnTo>
                  <a:pt x="634" y="1107"/>
                </a:lnTo>
                <a:lnTo>
                  <a:pt x="610" y="1097"/>
                </a:lnTo>
                <a:lnTo>
                  <a:pt x="600" y="1073"/>
                </a:lnTo>
                <a:lnTo>
                  <a:pt x="606" y="1062"/>
                </a:lnTo>
                <a:lnTo>
                  <a:pt x="585" y="1062"/>
                </a:lnTo>
                <a:lnTo>
                  <a:pt x="580" y="1074"/>
                </a:lnTo>
                <a:lnTo>
                  <a:pt x="559" y="1082"/>
                </a:lnTo>
                <a:lnTo>
                  <a:pt x="546" y="1073"/>
                </a:lnTo>
                <a:lnTo>
                  <a:pt x="525" y="1086"/>
                </a:lnTo>
                <a:lnTo>
                  <a:pt x="523" y="1152"/>
                </a:lnTo>
                <a:lnTo>
                  <a:pt x="156" y="1149"/>
                </a:lnTo>
                <a:lnTo>
                  <a:pt x="139" y="1140"/>
                </a:lnTo>
                <a:lnTo>
                  <a:pt x="129" y="1112"/>
                </a:lnTo>
                <a:lnTo>
                  <a:pt x="103" y="1116"/>
                </a:lnTo>
                <a:lnTo>
                  <a:pt x="100" y="1100"/>
                </a:lnTo>
                <a:lnTo>
                  <a:pt x="63" y="1080"/>
                </a:lnTo>
                <a:lnTo>
                  <a:pt x="48" y="1038"/>
                </a:lnTo>
                <a:lnTo>
                  <a:pt x="34" y="1008"/>
                </a:lnTo>
                <a:lnTo>
                  <a:pt x="0" y="993"/>
                </a:lnTo>
                <a:lnTo>
                  <a:pt x="13" y="0"/>
                </a:lnTo>
                <a:close/>
              </a:path>
            </a:pathLst>
          </a:custGeom>
          <a:noFill/>
          <a:ln w="25400" cmpd="sng">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4" name="Freeform 185"/>
          <p:cNvSpPr>
            <a:spLocks/>
          </p:cNvSpPr>
          <p:nvPr/>
        </p:nvSpPr>
        <p:spPr bwMode="auto">
          <a:xfrm>
            <a:off x="1849438" y="701675"/>
            <a:ext cx="2627312" cy="1963738"/>
          </a:xfrm>
          <a:custGeom>
            <a:avLst/>
            <a:gdLst>
              <a:gd name="T0" fmla="*/ 704850 w 1655"/>
              <a:gd name="T1" fmla="*/ 1700213 h 1237"/>
              <a:gd name="T2" fmla="*/ 1293812 w 1655"/>
              <a:gd name="T3" fmla="*/ 1619250 h 1237"/>
              <a:gd name="T4" fmla="*/ 1343025 w 1655"/>
              <a:gd name="T5" fmla="*/ 1671638 h 1237"/>
              <a:gd name="T6" fmla="*/ 1385887 w 1655"/>
              <a:gd name="T7" fmla="*/ 1709738 h 1237"/>
              <a:gd name="T8" fmla="*/ 1403350 w 1655"/>
              <a:gd name="T9" fmla="*/ 1747838 h 1237"/>
              <a:gd name="T10" fmla="*/ 1465262 w 1655"/>
              <a:gd name="T11" fmla="*/ 1754188 h 1237"/>
              <a:gd name="T12" fmla="*/ 1519237 w 1655"/>
              <a:gd name="T13" fmla="*/ 1749426 h 1237"/>
              <a:gd name="T14" fmla="*/ 1585912 w 1655"/>
              <a:gd name="T15" fmla="*/ 1690688 h 1237"/>
              <a:gd name="T16" fmla="*/ 1612900 w 1655"/>
              <a:gd name="T17" fmla="*/ 1624013 h 1237"/>
              <a:gd name="T18" fmla="*/ 1709737 w 1655"/>
              <a:gd name="T19" fmla="*/ 1763713 h 1237"/>
              <a:gd name="T20" fmla="*/ 1722437 w 1655"/>
              <a:gd name="T21" fmla="*/ 1866901 h 1237"/>
              <a:gd name="T22" fmla="*/ 1765300 w 1655"/>
              <a:gd name="T23" fmla="*/ 1963738 h 1237"/>
              <a:gd name="T24" fmla="*/ 1979612 w 1655"/>
              <a:gd name="T25" fmla="*/ 1958976 h 1237"/>
              <a:gd name="T26" fmla="*/ 2112962 w 1655"/>
              <a:gd name="T27" fmla="*/ 1792288 h 1237"/>
              <a:gd name="T28" fmla="*/ 2195512 w 1655"/>
              <a:gd name="T29" fmla="*/ 1752601 h 1237"/>
              <a:gd name="T30" fmla="*/ 2238375 w 1655"/>
              <a:gd name="T31" fmla="*/ 1638301 h 1237"/>
              <a:gd name="T32" fmla="*/ 2351087 w 1655"/>
              <a:gd name="T33" fmla="*/ 1587500 h 1237"/>
              <a:gd name="T34" fmla="*/ 2376487 w 1655"/>
              <a:gd name="T35" fmla="*/ 1525588 h 1237"/>
              <a:gd name="T36" fmla="*/ 2271712 w 1655"/>
              <a:gd name="T37" fmla="*/ 1492250 h 1237"/>
              <a:gd name="T38" fmla="*/ 2343150 w 1655"/>
              <a:gd name="T39" fmla="*/ 1481138 h 1237"/>
              <a:gd name="T40" fmla="*/ 2370137 w 1655"/>
              <a:gd name="T41" fmla="*/ 1433513 h 1237"/>
              <a:gd name="T42" fmla="*/ 2476500 w 1655"/>
              <a:gd name="T43" fmla="*/ 1347788 h 1237"/>
              <a:gd name="T44" fmla="*/ 2427287 w 1655"/>
              <a:gd name="T45" fmla="*/ 1287463 h 1237"/>
              <a:gd name="T46" fmla="*/ 2381250 w 1655"/>
              <a:gd name="T47" fmla="*/ 1333500 h 1237"/>
              <a:gd name="T48" fmla="*/ 2279650 w 1655"/>
              <a:gd name="T49" fmla="*/ 1354138 h 1237"/>
              <a:gd name="T50" fmla="*/ 2255837 w 1655"/>
              <a:gd name="T51" fmla="*/ 1268413 h 1237"/>
              <a:gd name="T52" fmla="*/ 2347912 w 1655"/>
              <a:gd name="T53" fmla="*/ 1216025 h 1237"/>
              <a:gd name="T54" fmla="*/ 2400300 w 1655"/>
              <a:gd name="T55" fmla="*/ 1219200 h 1237"/>
              <a:gd name="T56" fmla="*/ 2500312 w 1655"/>
              <a:gd name="T57" fmla="*/ 1254125 h 1237"/>
              <a:gd name="T58" fmla="*/ 2528887 w 1655"/>
              <a:gd name="T59" fmla="*/ 1154113 h 1237"/>
              <a:gd name="T60" fmla="*/ 2552700 w 1655"/>
              <a:gd name="T61" fmla="*/ 1095375 h 1237"/>
              <a:gd name="T62" fmla="*/ 2600325 w 1655"/>
              <a:gd name="T63" fmla="*/ 1030288 h 1237"/>
              <a:gd name="T64" fmla="*/ 2474912 w 1655"/>
              <a:gd name="T65" fmla="*/ 1016000 h 1237"/>
              <a:gd name="T66" fmla="*/ 2486025 w 1655"/>
              <a:gd name="T67" fmla="*/ 925513 h 1237"/>
              <a:gd name="T68" fmla="*/ 2360612 w 1655"/>
              <a:gd name="T69" fmla="*/ 858838 h 1237"/>
              <a:gd name="T70" fmla="*/ 2341562 w 1655"/>
              <a:gd name="T71" fmla="*/ 757238 h 1237"/>
              <a:gd name="T72" fmla="*/ 2395537 w 1655"/>
              <a:gd name="T73" fmla="*/ 763588 h 1237"/>
              <a:gd name="T74" fmla="*/ 2481262 w 1655"/>
              <a:gd name="T75" fmla="*/ 801688 h 1237"/>
              <a:gd name="T76" fmla="*/ 2443162 w 1655"/>
              <a:gd name="T77" fmla="*/ 747713 h 1237"/>
              <a:gd name="T78" fmla="*/ 2419350 w 1655"/>
              <a:gd name="T79" fmla="*/ 604838 h 1237"/>
              <a:gd name="T80" fmla="*/ 2338387 w 1655"/>
              <a:gd name="T81" fmla="*/ 520700 h 1237"/>
              <a:gd name="T82" fmla="*/ 2393950 w 1655"/>
              <a:gd name="T83" fmla="*/ 415925 h 1237"/>
              <a:gd name="T84" fmla="*/ 2327275 w 1655"/>
              <a:gd name="T85" fmla="*/ 396875 h 1237"/>
              <a:gd name="T86" fmla="*/ 2298700 w 1655"/>
              <a:gd name="T87" fmla="*/ 330200 h 1237"/>
              <a:gd name="T88" fmla="*/ 2360612 w 1655"/>
              <a:gd name="T89" fmla="*/ 204788 h 1237"/>
              <a:gd name="T90" fmla="*/ 2384425 w 1655"/>
              <a:gd name="T91" fmla="*/ 134938 h 1237"/>
              <a:gd name="T92" fmla="*/ 2362200 w 1655"/>
              <a:gd name="T93" fmla="*/ 57150 h 1237"/>
              <a:gd name="T94" fmla="*/ 2305050 w 1655"/>
              <a:gd name="T95" fmla="*/ 30163 h 1237"/>
              <a:gd name="T96" fmla="*/ 2257425 w 1655"/>
              <a:gd name="T97" fmla="*/ 0 h 12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55"/>
              <a:gd name="T148" fmla="*/ 0 h 1237"/>
              <a:gd name="T149" fmla="*/ 1655 w 1655"/>
              <a:gd name="T150" fmla="*/ 1237 h 12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55" h="1237">
                <a:moveTo>
                  <a:pt x="0" y="856"/>
                </a:moveTo>
                <a:lnTo>
                  <a:pt x="440" y="856"/>
                </a:lnTo>
                <a:lnTo>
                  <a:pt x="444" y="1071"/>
                </a:lnTo>
                <a:lnTo>
                  <a:pt x="800" y="1068"/>
                </a:lnTo>
                <a:lnTo>
                  <a:pt x="797" y="1029"/>
                </a:lnTo>
                <a:lnTo>
                  <a:pt x="815" y="1020"/>
                </a:lnTo>
                <a:lnTo>
                  <a:pt x="834" y="1029"/>
                </a:lnTo>
                <a:lnTo>
                  <a:pt x="843" y="1041"/>
                </a:lnTo>
                <a:lnTo>
                  <a:pt x="846" y="1053"/>
                </a:lnTo>
                <a:lnTo>
                  <a:pt x="863" y="1059"/>
                </a:lnTo>
                <a:lnTo>
                  <a:pt x="863" y="1069"/>
                </a:lnTo>
                <a:lnTo>
                  <a:pt x="873" y="1077"/>
                </a:lnTo>
                <a:lnTo>
                  <a:pt x="878" y="1068"/>
                </a:lnTo>
                <a:lnTo>
                  <a:pt x="888" y="1086"/>
                </a:lnTo>
                <a:lnTo>
                  <a:pt x="884" y="1101"/>
                </a:lnTo>
                <a:lnTo>
                  <a:pt x="903" y="1105"/>
                </a:lnTo>
                <a:lnTo>
                  <a:pt x="903" y="1117"/>
                </a:lnTo>
                <a:lnTo>
                  <a:pt x="923" y="1105"/>
                </a:lnTo>
                <a:lnTo>
                  <a:pt x="936" y="1114"/>
                </a:lnTo>
                <a:lnTo>
                  <a:pt x="951" y="1110"/>
                </a:lnTo>
                <a:lnTo>
                  <a:pt x="957" y="1102"/>
                </a:lnTo>
                <a:lnTo>
                  <a:pt x="968" y="1096"/>
                </a:lnTo>
                <a:lnTo>
                  <a:pt x="984" y="1068"/>
                </a:lnTo>
                <a:lnTo>
                  <a:pt x="999" y="1065"/>
                </a:lnTo>
                <a:lnTo>
                  <a:pt x="1007" y="1056"/>
                </a:lnTo>
                <a:lnTo>
                  <a:pt x="1014" y="1044"/>
                </a:lnTo>
                <a:lnTo>
                  <a:pt x="1016" y="1023"/>
                </a:lnTo>
                <a:lnTo>
                  <a:pt x="1059" y="1024"/>
                </a:lnTo>
                <a:lnTo>
                  <a:pt x="1061" y="1110"/>
                </a:lnTo>
                <a:lnTo>
                  <a:pt x="1077" y="1111"/>
                </a:lnTo>
                <a:lnTo>
                  <a:pt x="1074" y="1128"/>
                </a:lnTo>
                <a:lnTo>
                  <a:pt x="1091" y="1129"/>
                </a:lnTo>
                <a:lnTo>
                  <a:pt x="1085" y="1176"/>
                </a:lnTo>
                <a:lnTo>
                  <a:pt x="1080" y="1186"/>
                </a:lnTo>
                <a:lnTo>
                  <a:pt x="1086" y="1204"/>
                </a:lnTo>
                <a:lnTo>
                  <a:pt x="1112" y="1237"/>
                </a:lnTo>
                <a:lnTo>
                  <a:pt x="1211" y="1236"/>
                </a:lnTo>
                <a:lnTo>
                  <a:pt x="1230" y="1234"/>
                </a:lnTo>
                <a:lnTo>
                  <a:pt x="1247" y="1234"/>
                </a:lnTo>
                <a:lnTo>
                  <a:pt x="1257" y="1236"/>
                </a:lnTo>
                <a:lnTo>
                  <a:pt x="1287" y="1143"/>
                </a:lnTo>
                <a:lnTo>
                  <a:pt x="1331" y="1129"/>
                </a:lnTo>
                <a:lnTo>
                  <a:pt x="1350" y="1132"/>
                </a:lnTo>
                <a:lnTo>
                  <a:pt x="1379" y="1126"/>
                </a:lnTo>
                <a:lnTo>
                  <a:pt x="1383" y="1104"/>
                </a:lnTo>
                <a:lnTo>
                  <a:pt x="1401" y="1075"/>
                </a:lnTo>
                <a:lnTo>
                  <a:pt x="1412" y="1060"/>
                </a:lnTo>
                <a:lnTo>
                  <a:pt x="1410" y="1032"/>
                </a:lnTo>
                <a:lnTo>
                  <a:pt x="1443" y="1003"/>
                </a:lnTo>
                <a:lnTo>
                  <a:pt x="1461" y="1003"/>
                </a:lnTo>
                <a:lnTo>
                  <a:pt x="1481" y="1000"/>
                </a:lnTo>
                <a:lnTo>
                  <a:pt x="1494" y="984"/>
                </a:lnTo>
                <a:lnTo>
                  <a:pt x="1503" y="969"/>
                </a:lnTo>
                <a:lnTo>
                  <a:pt x="1497" y="961"/>
                </a:lnTo>
                <a:lnTo>
                  <a:pt x="1479" y="951"/>
                </a:lnTo>
                <a:lnTo>
                  <a:pt x="1457" y="949"/>
                </a:lnTo>
                <a:lnTo>
                  <a:pt x="1431" y="940"/>
                </a:lnTo>
                <a:lnTo>
                  <a:pt x="1434" y="924"/>
                </a:lnTo>
                <a:lnTo>
                  <a:pt x="1454" y="915"/>
                </a:lnTo>
                <a:lnTo>
                  <a:pt x="1476" y="933"/>
                </a:lnTo>
                <a:lnTo>
                  <a:pt x="1494" y="936"/>
                </a:lnTo>
                <a:lnTo>
                  <a:pt x="1514" y="930"/>
                </a:lnTo>
                <a:lnTo>
                  <a:pt x="1493" y="903"/>
                </a:lnTo>
                <a:lnTo>
                  <a:pt x="1538" y="885"/>
                </a:lnTo>
                <a:lnTo>
                  <a:pt x="1550" y="855"/>
                </a:lnTo>
                <a:lnTo>
                  <a:pt x="1560" y="849"/>
                </a:lnTo>
                <a:lnTo>
                  <a:pt x="1571" y="832"/>
                </a:lnTo>
                <a:lnTo>
                  <a:pt x="1550" y="822"/>
                </a:lnTo>
                <a:lnTo>
                  <a:pt x="1529" y="811"/>
                </a:lnTo>
                <a:lnTo>
                  <a:pt x="1526" y="819"/>
                </a:lnTo>
                <a:lnTo>
                  <a:pt x="1523" y="849"/>
                </a:lnTo>
                <a:lnTo>
                  <a:pt x="1500" y="840"/>
                </a:lnTo>
                <a:lnTo>
                  <a:pt x="1488" y="837"/>
                </a:lnTo>
                <a:lnTo>
                  <a:pt x="1470" y="855"/>
                </a:lnTo>
                <a:lnTo>
                  <a:pt x="1436" y="853"/>
                </a:lnTo>
                <a:lnTo>
                  <a:pt x="1422" y="844"/>
                </a:lnTo>
                <a:lnTo>
                  <a:pt x="1416" y="828"/>
                </a:lnTo>
                <a:lnTo>
                  <a:pt x="1421" y="799"/>
                </a:lnTo>
                <a:lnTo>
                  <a:pt x="1440" y="780"/>
                </a:lnTo>
                <a:lnTo>
                  <a:pt x="1460" y="771"/>
                </a:lnTo>
                <a:lnTo>
                  <a:pt x="1479" y="766"/>
                </a:lnTo>
                <a:lnTo>
                  <a:pt x="1493" y="757"/>
                </a:lnTo>
                <a:lnTo>
                  <a:pt x="1503" y="757"/>
                </a:lnTo>
                <a:lnTo>
                  <a:pt x="1512" y="768"/>
                </a:lnTo>
                <a:lnTo>
                  <a:pt x="1523" y="781"/>
                </a:lnTo>
                <a:lnTo>
                  <a:pt x="1536" y="789"/>
                </a:lnTo>
                <a:lnTo>
                  <a:pt x="1575" y="790"/>
                </a:lnTo>
                <a:lnTo>
                  <a:pt x="1587" y="769"/>
                </a:lnTo>
                <a:lnTo>
                  <a:pt x="1592" y="747"/>
                </a:lnTo>
                <a:lnTo>
                  <a:pt x="1593" y="727"/>
                </a:lnTo>
                <a:lnTo>
                  <a:pt x="1578" y="700"/>
                </a:lnTo>
                <a:lnTo>
                  <a:pt x="1589" y="684"/>
                </a:lnTo>
                <a:lnTo>
                  <a:pt x="1608" y="690"/>
                </a:lnTo>
                <a:lnTo>
                  <a:pt x="1644" y="688"/>
                </a:lnTo>
                <a:lnTo>
                  <a:pt x="1655" y="667"/>
                </a:lnTo>
                <a:lnTo>
                  <a:pt x="1638" y="649"/>
                </a:lnTo>
                <a:lnTo>
                  <a:pt x="1616" y="648"/>
                </a:lnTo>
                <a:lnTo>
                  <a:pt x="1584" y="646"/>
                </a:lnTo>
                <a:lnTo>
                  <a:pt x="1559" y="640"/>
                </a:lnTo>
                <a:lnTo>
                  <a:pt x="1557" y="625"/>
                </a:lnTo>
                <a:lnTo>
                  <a:pt x="1568" y="615"/>
                </a:lnTo>
                <a:lnTo>
                  <a:pt x="1566" y="583"/>
                </a:lnTo>
                <a:lnTo>
                  <a:pt x="1550" y="571"/>
                </a:lnTo>
                <a:lnTo>
                  <a:pt x="1517" y="558"/>
                </a:lnTo>
                <a:lnTo>
                  <a:pt x="1487" y="541"/>
                </a:lnTo>
                <a:lnTo>
                  <a:pt x="1469" y="519"/>
                </a:lnTo>
                <a:lnTo>
                  <a:pt x="1467" y="492"/>
                </a:lnTo>
                <a:lnTo>
                  <a:pt x="1475" y="477"/>
                </a:lnTo>
                <a:lnTo>
                  <a:pt x="1481" y="445"/>
                </a:lnTo>
                <a:lnTo>
                  <a:pt x="1497" y="453"/>
                </a:lnTo>
                <a:lnTo>
                  <a:pt x="1509" y="481"/>
                </a:lnTo>
                <a:lnTo>
                  <a:pt x="1527" y="499"/>
                </a:lnTo>
                <a:lnTo>
                  <a:pt x="1545" y="508"/>
                </a:lnTo>
                <a:lnTo>
                  <a:pt x="1563" y="505"/>
                </a:lnTo>
                <a:lnTo>
                  <a:pt x="1566" y="493"/>
                </a:lnTo>
                <a:lnTo>
                  <a:pt x="1560" y="480"/>
                </a:lnTo>
                <a:lnTo>
                  <a:pt x="1539" y="471"/>
                </a:lnTo>
                <a:lnTo>
                  <a:pt x="1500" y="436"/>
                </a:lnTo>
                <a:lnTo>
                  <a:pt x="1508" y="397"/>
                </a:lnTo>
                <a:lnTo>
                  <a:pt x="1524" y="381"/>
                </a:lnTo>
                <a:lnTo>
                  <a:pt x="1533" y="348"/>
                </a:lnTo>
                <a:lnTo>
                  <a:pt x="1508" y="339"/>
                </a:lnTo>
                <a:lnTo>
                  <a:pt x="1473" y="328"/>
                </a:lnTo>
                <a:lnTo>
                  <a:pt x="1470" y="315"/>
                </a:lnTo>
                <a:lnTo>
                  <a:pt x="1515" y="283"/>
                </a:lnTo>
                <a:lnTo>
                  <a:pt x="1508" y="262"/>
                </a:lnTo>
                <a:lnTo>
                  <a:pt x="1497" y="253"/>
                </a:lnTo>
                <a:lnTo>
                  <a:pt x="1478" y="246"/>
                </a:lnTo>
                <a:lnTo>
                  <a:pt x="1466" y="250"/>
                </a:lnTo>
                <a:lnTo>
                  <a:pt x="1442" y="243"/>
                </a:lnTo>
                <a:lnTo>
                  <a:pt x="1437" y="228"/>
                </a:lnTo>
                <a:lnTo>
                  <a:pt x="1448" y="208"/>
                </a:lnTo>
                <a:lnTo>
                  <a:pt x="1445" y="192"/>
                </a:lnTo>
                <a:lnTo>
                  <a:pt x="1481" y="141"/>
                </a:lnTo>
                <a:lnTo>
                  <a:pt x="1487" y="129"/>
                </a:lnTo>
                <a:lnTo>
                  <a:pt x="1496" y="121"/>
                </a:lnTo>
                <a:lnTo>
                  <a:pt x="1502" y="103"/>
                </a:lnTo>
                <a:lnTo>
                  <a:pt x="1502" y="85"/>
                </a:lnTo>
                <a:lnTo>
                  <a:pt x="1488" y="67"/>
                </a:lnTo>
                <a:lnTo>
                  <a:pt x="1487" y="51"/>
                </a:lnTo>
                <a:lnTo>
                  <a:pt x="1488" y="36"/>
                </a:lnTo>
                <a:lnTo>
                  <a:pt x="1484" y="19"/>
                </a:lnTo>
                <a:lnTo>
                  <a:pt x="1469" y="16"/>
                </a:lnTo>
                <a:lnTo>
                  <a:pt x="1452" y="19"/>
                </a:lnTo>
                <a:lnTo>
                  <a:pt x="1434" y="43"/>
                </a:lnTo>
                <a:lnTo>
                  <a:pt x="1419" y="36"/>
                </a:lnTo>
                <a:lnTo>
                  <a:pt x="1422" y="0"/>
                </a:lnTo>
                <a:lnTo>
                  <a:pt x="77" y="3"/>
                </a:lnTo>
              </a:path>
            </a:pathLst>
          </a:custGeom>
          <a:noFill/>
          <a:ln w="25400" cmpd="sng">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5" name="Freeform 186"/>
          <p:cNvSpPr>
            <a:spLocks/>
          </p:cNvSpPr>
          <p:nvPr/>
        </p:nvSpPr>
        <p:spPr bwMode="auto">
          <a:xfrm>
            <a:off x="392113" y="2524125"/>
            <a:ext cx="3451225" cy="1520825"/>
          </a:xfrm>
          <a:custGeom>
            <a:avLst/>
            <a:gdLst>
              <a:gd name="T0" fmla="*/ 38100 w 2174"/>
              <a:gd name="T1" fmla="*/ 65088 h 958"/>
              <a:gd name="T2" fmla="*/ 90487 w 2174"/>
              <a:gd name="T3" fmla="*/ 225425 h 958"/>
              <a:gd name="T4" fmla="*/ 76200 w 2174"/>
              <a:gd name="T5" fmla="*/ 315913 h 958"/>
              <a:gd name="T6" fmla="*/ 76200 w 2174"/>
              <a:gd name="T7" fmla="*/ 417513 h 958"/>
              <a:gd name="T8" fmla="*/ 166687 w 2174"/>
              <a:gd name="T9" fmla="*/ 477838 h 958"/>
              <a:gd name="T10" fmla="*/ 166687 w 2174"/>
              <a:gd name="T11" fmla="*/ 593725 h 958"/>
              <a:gd name="T12" fmla="*/ 228600 w 2174"/>
              <a:gd name="T13" fmla="*/ 627063 h 958"/>
              <a:gd name="T14" fmla="*/ 265112 w 2174"/>
              <a:gd name="T15" fmla="*/ 722313 h 958"/>
              <a:gd name="T16" fmla="*/ 260350 w 2174"/>
              <a:gd name="T17" fmla="*/ 812800 h 958"/>
              <a:gd name="T18" fmla="*/ 346075 w 2174"/>
              <a:gd name="T19" fmla="*/ 892175 h 958"/>
              <a:gd name="T20" fmla="*/ 360362 w 2174"/>
              <a:gd name="T21" fmla="*/ 987425 h 958"/>
              <a:gd name="T22" fmla="*/ 436562 w 2174"/>
              <a:gd name="T23" fmla="*/ 1050925 h 958"/>
              <a:gd name="T24" fmla="*/ 436562 w 2174"/>
              <a:gd name="T25" fmla="*/ 1165225 h 958"/>
              <a:gd name="T26" fmla="*/ 466725 w 2174"/>
              <a:gd name="T27" fmla="*/ 1217613 h 958"/>
              <a:gd name="T28" fmla="*/ 460375 w 2174"/>
              <a:gd name="T29" fmla="*/ 1263650 h 958"/>
              <a:gd name="T30" fmla="*/ 409575 w 2174"/>
              <a:gd name="T31" fmla="*/ 1293813 h 958"/>
              <a:gd name="T32" fmla="*/ 465137 w 2174"/>
              <a:gd name="T33" fmla="*/ 1368425 h 958"/>
              <a:gd name="T34" fmla="*/ 427038 w 2174"/>
              <a:gd name="T35" fmla="*/ 1431925 h 958"/>
              <a:gd name="T36" fmla="*/ 417513 w 2174"/>
              <a:gd name="T37" fmla="*/ 1492250 h 958"/>
              <a:gd name="T38" fmla="*/ 484187 w 2174"/>
              <a:gd name="T39" fmla="*/ 1484313 h 958"/>
              <a:gd name="T40" fmla="*/ 1017587 w 2174"/>
              <a:gd name="T41" fmla="*/ 1463675 h 958"/>
              <a:gd name="T42" fmla="*/ 1450975 w 2174"/>
              <a:gd name="T43" fmla="*/ 1450975 h 958"/>
              <a:gd name="T44" fmla="*/ 1612900 w 2174"/>
              <a:gd name="T45" fmla="*/ 1441450 h 958"/>
              <a:gd name="T46" fmla="*/ 1876425 w 2174"/>
              <a:gd name="T47" fmla="*/ 1449388 h 958"/>
              <a:gd name="T48" fmla="*/ 1941512 w 2174"/>
              <a:gd name="T49" fmla="*/ 1368425 h 958"/>
              <a:gd name="T50" fmla="*/ 2009775 w 2174"/>
              <a:gd name="T51" fmla="*/ 1327150 h 958"/>
              <a:gd name="T52" fmla="*/ 2071687 w 2174"/>
              <a:gd name="T53" fmla="*/ 1287463 h 958"/>
              <a:gd name="T54" fmla="*/ 2138362 w 2174"/>
              <a:gd name="T55" fmla="*/ 1330325 h 958"/>
              <a:gd name="T56" fmla="*/ 2222500 w 2174"/>
              <a:gd name="T57" fmla="*/ 1336675 h 958"/>
              <a:gd name="T58" fmla="*/ 2281237 w 2174"/>
              <a:gd name="T59" fmla="*/ 1511300 h 958"/>
              <a:gd name="T60" fmla="*/ 2874962 w 2174"/>
              <a:gd name="T61" fmla="*/ 1498600 h 958"/>
              <a:gd name="T62" fmla="*/ 2874962 w 2174"/>
              <a:gd name="T63" fmla="*/ 1317625 h 958"/>
              <a:gd name="T64" fmla="*/ 2946399 w 2174"/>
              <a:gd name="T65" fmla="*/ 1265238 h 958"/>
              <a:gd name="T66" fmla="*/ 3014662 w 2174"/>
              <a:gd name="T67" fmla="*/ 1260475 h 958"/>
              <a:gd name="T68" fmla="*/ 3071812 w 2174"/>
              <a:gd name="T69" fmla="*/ 1331913 h 958"/>
              <a:gd name="T70" fmla="*/ 3167062 w 2174"/>
              <a:gd name="T71" fmla="*/ 1255713 h 958"/>
              <a:gd name="T72" fmla="*/ 3141662 w 2174"/>
              <a:gd name="T73" fmla="*/ 1141413 h 958"/>
              <a:gd name="T74" fmla="*/ 3152774 w 2174"/>
              <a:gd name="T75" fmla="*/ 1027113 h 958"/>
              <a:gd name="T76" fmla="*/ 3114674 w 2174"/>
              <a:gd name="T77" fmla="*/ 936625 h 958"/>
              <a:gd name="T78" fmla="*/ 3108324 w 2174"/>
              <a:gd name="T79" fmla="*/ 889000 h 958"/>
              <a:gd name="T80" fmla="*/ 3228974 w 2174"/>
              <a:gd name="T81" fmla="*/ 887413 h 958"/>
              <a:gd name="T82" fmla="*/ 3275013 w 2174"/>
              <a:gd name="T83" fmla="*/ 831850 h 958"/>
              <a:gd name="T84" fmla="*/ 3222624 w 2174"/>
              <a:gd name="T85" fmla="*/ 773112 h 958"/>
              <a:gd name="T86" fmla="*/ 3181349 w 2174"/>
              <a:gd name="T87" fmla="*/ 711200 h 958"/>
              <a:gd name="T88" fmla="*/ 3217862 w 2174"/>
              <a:gd name="T89" fmla="*/ 650875 h 958"/>
              <a:gd name="T90" fmla="*/ 3262313 w 2174"/>
              <a:gd name="T91" fmla="*/ 717550 h 958"/>
              <a:gd name="T92" fmla="*/ 3322638 w 2174"/>
              <a:gd name="T93" fmla="*/ 720725 h 958"/>
              <a:gd name="T94" fmla="*/ 3289300 w 2174"/>
              <a:gd name="T95" fmla="*/ 646113 h 958"/>
              <a:gd name="T96" fmla="*/ 3262313 w 2174"/>
              <a:gd name="T97" fmla="*/ 558800 h 958"/>
              <a:gd name="T98" fmla="*/ 3386138 w 2174"/>
              <a:gd name="T99" fmla="*/ 454025 h 958"/>
              <a:gd name="T100" fmla="*/ 3424238 w 2174"/>
              <a:gd name="T101" fmla="*/ 374650 h 958"/>
              <a:gd name="T102" fmla="*/ 3419475 w 2174"/>
              <a:gd name="T103" fmla="*/ 339725 h 958"/>
              <a:gd name="T104" fmla="*/ 3414713 w 2174"/>
              <a:gd name="T105" fmla="*/ 227013 h 9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74"/>
              <a:gd name="T160" fmla="*/ 0 h 958"/>
              <a:gd name="T161" fmla="*/ 2174 w 2174"/>
              <a:gd name="T162" fmla="*/ 958 h 9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74" h="958">
                <a:moveTo>
                  <a:pt x="0" y="0"/>
                </a:moveTo>
                <a:lnTo>
                  <a:pt x="2" y="29"/>
                </a:lnTo>
                <a:lnTo>
                  <a:pt x="24" y="41"/>
                </a:lnTo>
                <a:lnTo>
                  <a:pt x="29" y="85"/>
                </a:lnTo>
                <a:lnTo>
                  <a:pt x="50" y="103"/>
                </a:lnTo>
                <a:lnTo>
                  <a:pt x="57" y="142"/>
                </a:lnTo>
                <a:lnTo>
                  <a:pt x="51" y="164"/>
                </a:lnTo>
                <a:lnTo>
                  <a:pt x="59" y="175"/>
                </a:lnTo>
                <a:lnTo>
                  <a:pt x="48" y="199"/>
                </a:lnTo>
                <a:lnTo>
                  <a:pt x="38" y="212"/>
                </a:lnTo>
                <a:lnTo>
                  <a:pt x="41" y="239"/>
                </a:lnTo>
                <a:lnTo>
                  <a:pt x="48" y="263"/>
                </a:lnTo>
                <a:lnTo>
                  <a:pt x="59" y="289"/>
                </a:lnTo>
                <a:lnTo>
                  <a:pt x="75" y="302"/>
                </a:lnTo>
                <a:lnTo>
                  <a:pt x="105" y="301"/>
                </a:lnTo>
                <a:lnTo>
                  <a:pt x="132" y="329"/>
                </a:lnTo>
                <a:lnTo>
                  <a:pt x="113" y="344"/>
                </a:lnTo>
                <a:lnTo>
                  <a:pt x="105" y="374"/>
                </a:lnTo>
                <a:lnTo>
                  <a:pt x="131" y="374"/>
                </a:lnTo>
                <a:lnTo>
                  <a:pt x="131" y="391"/>
                </a:lnTo>
                <a:lnTo>
                  <a:pt x="144" y="395"/>
                </a:lnTo>
                <a:lnTo>
                  <a:pt x="138" y="415"/>
                </a:lnTo>
                <a:lnTo>
                  <a:pt x="168" y="433"/>
                </a:lnTo>
                <a:lnTo>
                  <a:pt x="167" y="455"/>
                </a:lnTo>
                <a:lnTo>
                  <a:pt x="188" y="454"/>
                </a:lnTo>
                <a:lnTo>
                  <a:pt x="167" y="485"/>
                </a:lnTo>
                <a:lnTo>
                  <a:pt x="164" y="512"/>
                </a:lnTo>
                <a:lnTo>
                  <a:pt x="165" y="538"/>
                </a:lnTo>
                <a:lnTo>
                  <a:pt x="206" y="553"/>
                </a:lnTo>
                <a:lnTo>
                  <a:pt x="218" y="562"/>
                </a:lnTo>
                <a:lnTo>
                  <a:pt x="219" y="590"/>
                </a:lnTo>
                <a:lnTo>
                  <a:pt x="231" y="596"/>
                </a:lnTo>
                <a:lnTo>
                  <a:pt x="227" y="622"/>
                </a:lnTo>
                <a:lnTo>
                  <a:pt x="234" y="662"/>
                </a:lnTo>
                <a:lnTo>
                  <a:pt x="261" y="655"/>
                </a:lnTo>
                <a:lnTo>
                  <a:pt x="275" y="662"/>
                </a:lnTo>
                <a:lnTo>
                  <a:pt x="287" y="691"/>
                </a:lnTo>
                <a:lnTo>
                  <a:pt x="275" y="718"/>
                </a:lnTo>
                <a:lnTo>
                  <a:pt x="275" y="734"/>
                </a:lnTo>
                <a:lnTo>
                  <a:pt x="293" y="743"/>
                </a:lnTo>
                <a:lnTo>
                  <a:pt x="300" y="754"/>
                </a:lnTo>
                <a:lnTo>
                  <a:pt x="294" y="767"/>
                </a:lnTo>
                <a:lnTo>
                  <a:pt x="311" y="779"/>
                </a:lnTo>
                <a:lnTo>
                  <a:pt x="306" y="797"/>
                </a:lnTo>
                <a:lnTo>
                  <a:pt x="290" y="796"/>
                </a:lnTo>
                <a:lnTo>
                  <a:pt x="284" y="806"/>
                </a:lnTo>
                <a:lnTo>
                  <a:pt x="264" y="805"/>
                </a:lnTo>
                <a:lnTo>
                  <a:pt x="258" y="815"/>
                </a:lnTo>
                <a:lnTo>
                  <a:pt x="261" y="835"/>
                </a:lnTo>
                <a:lnTo>
                  <a:pt x="278" y="850"/>
                </a:lnTo>
                <a:lnTo>
                  <a:pt x="293" y="862"/>
                </a:lnTo>
                <a:lnTo>
                  <a:pt x="294" y="877"/>
                </a:lnTo>
                <a:lnTo>
                  <a:pt x="267" y="889"/>
                </a:lnTo>
                <a:lnTo>
                  <a:pt x="269" y="902"/>
                </a:lnTo>
                <a:lnTo>
                  <a:pt x="258" y="911"/>
                </a:lnTo>
                <a:lnTo>
                  <a:pt x="255" y="923"/>
                </a:lnTo>
                <a:lnTo>
                  <a:pt x="263" y="940"/>
                </a:lnTo>
                <a:lnTo>
                  <a:pt x="275" y="926"/>
                </a:lnTo>
                <a:lnTo>
                  <a:pt x="296" y="925"/>
                </a:lnTo>
                <a:lnTo>
                  <a:pt x="305" y="935"/>
                </a:lnTo>
                <a:lnTo>
                  <a:pt x="339" y="946"/>
                </a:lnTo>
                <a:lnTo>
                  <a:pt x="384" y="926"/>
                </a:lnTo>
                <a:lnTo>
                  <a:pt x="641" y="922"/>
                </a:lnTo>
                <a:lnTo>
                  <a:pt x="648" y="931"/>
                </a:lnTo>
                <a:lnTo>
                  <a:pt x="924" y="928"/>
                </a:lnTo>
                <a:lnTo>
                  <a:pt x="914" y="914"/>
                </a:lnTo>
                <a:lnTo>
                  <a:pt x="978" y="916"/>
                </a:lnTo>
                <a:lnTo>
                  <a:pt x="1010" y="916"/>
                </a:lnTo>
                <a:lnTo>
                  <a:pt x="1016" y="908"/>
                </a:lnTo>
                <a:lnTo>
                  <a:pt x="1151" y="908"/>
                </a:lnTo>
                <a:lnTo>
                  <a:pt x="1167" y="902"/>
                </a:lnTo>
                <a:lnTo>
                  <a:pt x="1182" y="913"/>
                </a:lnTo>
                <a:lnTo>
                  <a:pt x="1206" y="908"/>
                </a:lnTo>
                <a:lnTo>
                  <a:pt x="1218" y="899"/>
                </a:lnTo>
                <a:lnTo>
                  <a:pt x="1223" y="862"/>
                </a:lnTo>
                <a:lnTo>
                  <a:pt x="1232" y="851"/>
                </a:lnTo>
                <a:lnTo>
                  <a:pt x="1247" y="847"/>
                </a:lnTo>
                <a:lnTo>
                  <a:pt x="1266" y="836"/>
                </a:lnTo>
                <a:lnTo>
                  <a:pt x="1283" y="832"/>
                </a:lnTo>
                <a:lnTo>
                  <a:pt x="1289" y="818"/>
                </a:lnTo>
                <a:lnTo>
                  <a:pt x="1305" y="811"/>
                </a:lnTo>
                <a:lnTo>
                  <a:pt x="1329" y="821"/>
                </a:lnTo>
                <a:lnTo>
                  <a:pt x="1343" y="827"/>
                </a:lnTo>
                <a:lnTo>
                  <a:pt x="1347" y="838"/>
                </a:lnTo>
                <a:lnTo>
                  <a:pt x="1358" y="845"/>
                </a:lnTo>
                <a:lnTo>
                  <a:pt x="1401" y="847"/>
                </a:lnTo>
                <a:lnTo>
                  <a:pt x="1400" y="842"/>
                </a:lnTo>
                <a:lnTo>
                  <a:pt x="1403" y="871"/>
                </a:lnTo>
                <a:lnTo>
                  <a:pt x="1439" y="916"/>
                </a:lnTo>
                <a:lnTo>
                  <a:pt x="1437" y="952"/>
                </a:lnTo>
                <a:lnTo>
                  <a:pt x="1800" y="958"/>
                </a:lnTo>
                <a:lnTo>
                  <a:pt x="1791" y="946"/>
                </a:lnTo>
                <a:lnTo>
                  <a:pt x="1811" y="944"/>
                </a:lnTo>
                <a:lnTo>
                  <a:pt x="1811" y="863"/>
                </a:lnTo>
                <a:lnTo>
                  <a:pt x="1803" y="842"/>
                </a:lnTo>
                <a:lnTo>
                  <a:pt x="1811" y="830"/>
                </a:lnTo>
                <a:lnTo>
                  <a:pt x="1827" y="829"/>
                </a:lnTo>
                <a:lnTo>
                  <a:pt x="1835" y="811"/>
                </a:lnTo>
                <a:lnTo>
                  <a:pt x="1856" y="797"/>
                </a:lnTo>
                <a:lnTo>
                  <a:pt x="1868" y="796"/>
                </a:lnTo>
                <a:lnTo>
                  <a:pt x="1895" y="803"/>
                </a:lnTo>
                <a:lnTo>
                  <a:pt x="1899" y="794"/>
                </a:lnTo>
                <a:lnTo>
                  <a:pt x="1917" y="793"/>
                </a:lnTo>
                <a:lnTo>
                  <a:pt x="1929" y="803"/>
                </a:lnTo>
                <a:lnTo>
                  <a:pt x="1935" y="839"/>
                </a:lnTo>
                <a:lnTo>
                  <a:pt x="1961" y="812"/>
                </a:lnTo>
                <a:lnTo>
                  <a:pt x="1976" y="805"/>
                </a:lnTo>
                <a:lnTo>
                  <a:pt x="1995" y="791"/>
                </a:lnTo>
                <a:lnTo>
                  <a:pt x="2019" y="775"/>
                </a:lnTo>
                <a:lnTo>
                  <a:pt x="2019" y="749"/>
                </a:lnTo>
                <a:lnTo>
                  <a:pt x="1979" y="719"/>
                </a:lnTo>
                <a:lnTo>
                  <a:pt x="1965" y="686"/>
                </a:lnTo>
                <a:lnTo>
                  <a:pt x="1979" y="665"/>
                </a:lnTo>
                <a:lnTo>
                  <a:pt x="1986" y="647"/>
                </a:lnTo>
                <a:lnTo>
                  <a:pt x="1986" y="625"/>
                </a:lnTo>
                <a:lnTo>
                  <a:pt x="1974" y="607"/>
                </a:lnTo>
                <a:lnTo>
                  <a:pt x="1962" y="590"/>
                </a:lnTo>
                <a:lnTo>
                  <a:pt x="1946" y="584"/>
                </a:lnTo>
                <a:lnTo>
                  <a:pt x="1944" y="569"/>
                </a:lnTo>
                <a:lnTo>
                  <a:pt x="1958" y="560"/>
                </a:lnTo>
                <a:lnTo>
                  <a:pt x="1983" y="559"/>
                </a:lnTo>
                <a:lnTo>
                  <a:pt x="2010" y="560"/>
                </a:lnTo>
                <a:lnTo>
                  <a:pt x="2034" y="559"/>
                </a:lnTo>
                <a:lnTo>
                  <a:pt x="2051" y="551"/>
                </a:lnTo>
                <a:lnTo>
                  <a:pt x="2058" y="536"/>
                </a:lnTo>
                <a:lnTo>
                  <a:pt x="2063" y="524"/>
                </a:lnTo>
                <a:lnTo>
                  <a:pt x="2055" y="509"/>
                </a:lnTo>
                <a:lnTo>
                  <a:pt x="2037" y="500"/>
                </a:lnTo>
                <a:lnTo>
                  <a:pt x="2030" y="487"/>
                </a:lnTo>
                <a:lnTo>
                  <a:pt x="2028" y="455"/>
                </a:lnTo>
                <a:lnTo>
                  <a:pt x="2013" y="460"/>
                </a:lnTo>
                <a:lnTo>
                  <a:pt x="2004" y="448"/>
                </a:lnTo>
                <a:lnTo>
                  <a:pt x="2003" y="434"/>
                </a:lnTo>
                <a:lnTo>
                  <a:pt x="2016" y="416"/>
                </a:lnTo>
                <a:lnTo>
                  <a:pt x="2027" y="410"/>
                </a:lnTo>
                <a:lnTo>
                  <a:pt x="2040" y="416"/>
                </a:lnTo>
                <a:lnTo>
                  <a:pt x="2046" y="437"/>
                </a:lnTo>
                <a:lnTo>
                  <a:pt x="2055" y="452"/>
                </a:lnTo>
                <a:lnTo>
                  <a:pt x="2064" y="464"/>
                </a:lnTo>
                <a:lnTo>
                  <a:pt x="2081" y="466"/>
                </a:lnTo>
                <a:lnTo>
                  <a:pt x="2093" y="454"/>
                </a:lnTo>
                <a:lnTo>
                  <a:pt x="2094" y="433"/>
                </a:lnTo>
                <a:lnTo>
                  <a:pt x="2082" y="419"/>
                </a:lnTo>
                <a:lnTo>
                  <a:pt x="2072" y="407"/>
                </a:lnTo>
                <a:lnTo>
                  <a:pt x="2063" y="391"/>
                </a:lnTo>
                <a:lnTo>
                  <a:pt x="2057" y="373"/>
                </a:lnTo>
                <a:lnTo>
                  <a:pt x="2055" y="352"/>
                </a:lnTo>
                <a:lnTo>
                  <a:pt x="2054" y="338"/>
                </a:lnTo>
                <a:lnTo>
                  <a:pt x="2048" y="328"/>
                </a:lnTo>
                <a:lnTo>
                  <a:pt x="2133" y="286"/>
                </a:lnTo>
                <a:lnTo>
                  <a:pt x="2147" y="274"/>
                </a:lnTo>
                <a:lnTo>
                  <a:pt x="2154" y="247"/>
                </a:lnTo>
                <a:lnTo>
                  <a:pt x="2157" y="236"/>
                </a:lnTo>
                <a:lnTo>
                  <a:pt x="2147" y="230"/>
                </a:lnTo>
                <a:lnTo>
                  <a:pt x="2144" y="220"/>
                </a:lnTo>
                <a:lnTo>
                  <a:pt x="2154" y="214"/>
                </a:lnTo>
                <a:lnTo>
                  <a:pt x="2156" y="200"/>
                </a:lnTo>
                <a:lnTo>
                  <a:pt x="2157" y="175"/>
                </a:lnTo>
                <a:lnTo>
                  <a:pt x="2151" y="143"/>
                </a:lnTo>
                <a:lnTo>
                  <a:pt x="2157" y="110"/>
                </a:lnTo>
                <a:lnTo>
                  <a:pt x="2174" y="89"/>
                </a:lnTo>
              </a:path>
            </a:pathLst>
          </a:custGeom>
          <a:noFill/>
          <a:ln w="25400" cmpd="sng">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6" name="Freeform 187"/>
          <p:cNvSpPr>
            <a:spLocks/>
          </p:cNvSpPr>
          <p:nvPr/>
        </p:nvSpPr>
        <p:spPr bwMode="auto">
          <a:xfrm>
            <a:off x="261938" y="3963988"/>
            <a:ext cx="1933575" cy="2006600"/>
          </a:xfrm>
          <a:custGeom>
            <a:avLst/>
            <a:gdLst>
              <a:gd name="T0" fmla="*/ 558800 w 1218"/>
              <a:gd name="T1" fmla="*/ 133350 h 1264"/>
              <a:gd name="T2" fmla="*/ 509587 w 1218"/>
              <a:gd name="T3" fmla="*/ 214313 h 1264"/>
              <a:gd name="T4" fmla="*/ 458788 w 1218"/>
              <a:gd name="T5" fmla="*/ 301625 h 1264"/>
              <a:gd name="T6" fmla="*/ 414338 w 1218"/>
              <a:gd name="T7" fmla="*/ 357187 h 1264"/>
              <a:gd name="T8" fmla="*/ 363537 w 1218"/>
              <a:gd name="T9" fmla="*/ 411163 h 1264"/>
              <a:gd name="T10" fmla="*/ 373062 w 1218"/>
              <a:gd name="T11" fmla="*/ 473075 h 1264"/>
              <a:gd name="T12" fmla="*/ 323850 w 1218"/>
              <a:gd name="T13" fmla="*/ 500063 h 1264"/>
              <a:gd name="T14" fmla="*/ 320675 w 1218"/>
              <a:gd name="T15" fmla="*/ 573087 h 1264"/>
              <a:gd name="T16" fmla="*/ 334962 w 1218"/>
              <a:gd name="T17" fmla="*/ 615950 h 1264"/>
              <a:gd name="T18" fmla="*/ 344487 w 1218"/>
              <a:gd name="T19" fmla="*/ 681037 h 1264"/>
              <a:gd name="T20" fmla="*/ 328612 w 1218"/>
              <a:gd name="T21" fmla="*/ 719137 h 1264"/>
              <a:gd name="T22" fmla="*/ 277812 w 1218"/>
              <a:gd name="T23" fmla="*/ 804862 h 1264"/>
              <a:gd name="T24" fmla="*/ 268287 w 1218"/>
              <a:gd name="T25" fmla="*/ 858838 h 1264"/>
              <a:gd name="T26" fmla="*/ 309562 w 1218"/>
              <a:gd name="T27" fmla="*/ 920750 h 1264"/>
              <a:gd name="T28" fmla="*/ 381000 w 1218"/>
              <a:gd name="T29" fmla="*/ 1006475 h 1264"/>
              <a:gd name="T30" fmla="*/ 354012 w 1218"/>
              <a:gd name="T31" fmla="*/ 1100137 h 1264"/>
              <a:gd name="T32" fmla="*/ 325437 w 1218"/>
              <a:gd name="T33" fmla="*/ 1187450 h 1264"/>
              <a:gd name="T34" fmla="*/ 314325 w 1218"/>
              <a:gd name="T35" fmla="*/ 1263650 h 1264"/>
              <a:gd name="T36" fmla="*/ 244475 w 1218"/>
              <a:gd name="T37" fmla="*/ 1349375 h 1264"/>
              <a:gd name="T38" fmla="*/ 168275 w 1218"/>
              <a:gd name="T39" fmla="*/ 1444625 h 1264"/>
              <a:gd name="T40" fmla="*/ 128587 w 1218"/>
              <a:gd name="T41" fmla="*/ 1552575 h 1264"/>
              <a:gd name="T42" fmla="*/ 6350 w 1218"/>
              <a:gd name="T43" fmla="*/ 1692275 h 1264"/>
              <a:gd name="T44" fmla="*/ 68262 w 1218"/>
              <a:gd name="T45" fmla="*/ 1752600 h 1264"/>
              <a:gd name="T46" fmla="*/ 123825 w 1218"/>
              <a:gd name="T47" fmla="*/ 1804988 h 1264"/>
              <a:gd name="T48" fmla="*/ 219075 w 1218"/>
              <a:gd name="T49" fmla="*/ 1790700 h 1264"/>
              <a:gd name="T50" fmla="*/ 325437 w 1218"/>
              <a:gd name="T51" fmla="*/ 1762125 h 1264"/>
              <a:gd name="T52" fmla="*/ 463550 w 1218"/>
              <a:gd name="T53" fmla="*/ 1739900 h 1264"/>
              <a:gd name="T54" fmla="*/ 635000 w 1218"/>
              <a:gd name="T55" fmla="*/ 1724025 h 1264"/>
              <a:gd name="T56" fmla="*/ 762000 w 1218"/>
              <a:gd name="T57" fmla="*/ 1719263 h 1264"/>
              <a:gd name="T58" fmla="*/ 928688 w 1218"/>
              <a:gd name="T59" fmla="*/ 1724025 h 1264"/>
              <a:gd name="T60" fmla="*/ 1082675 w 1218"/>
              <a:gd name="T61" fmla="*/ 1728788 h 1264"/>
              <a:gd name="T62" fmla="*/ 1196975 w 1218"/>
              <a:gd name="T63" fmla="*/ 1735138 h 1264"/>
              <a:gd name="T64" fmla="*/ 1371600 w 1218"/>
              <a:gd name="T65" fmla="*/ 1800225 h 1264"/>
              <a:gd name="T66" fmla="*/ 1671638 w 1218"/>
              <a:gd name="T67" fmla="*/ 1938338 h 1264"/>
              <a:gd name="T68" fmla="*/ 1887538 w 1218"/>
              <a:gd name="T69" fmla="*/ 1306512 h 1264"/>
              <a:gd name="T70" fmla="*/ 1825625 w 1218"/>
              <a:gd name="T71" fmla="*/ 1258887 h 1264"/>
              <a:gd name="T72" fmla="*/ 1863725 w 1218"/>
              <a:gd name="T73" fmla="*/ 1247775 h 1264"/>
              <a:gd name="T74" fmla="*/ 1868488 w 1218"/>
              <a:gd name="T75" fmla="*/ 1152525 h 1264"/>
              <a:gd name="T76" fmla="*/ 1928813 w 1218"/>
              <a:gd name="T77" fmla="*/ 1090612 h 1264"/>
              <a:gd name="T78" fmla="*/ 1905000 w 1218"/>
              <a:gd name="T79" fmla="*/ 1049337 h 1264"/>
              <a:gd name="T80" fmla="*/ 1878013 w 1218"/>
              <a:gd name="T81" fmla="*/ 1016000 h 1264"/>
              <a:gd name="T82" fmla="*/ 1873250 w 1218"/>
              <a:gd name="T83" fmla="*/ 919163 h 1264"/>
              <a:gd name="T84" fmla="*/ 1882775 w 1218"/>
              <a:gd name="T85" fmla="*/ 868363 h 1264"/>
              <a:gd name="T86" fmla="*/ 1876425 w 1218"/>
              <a:gd name="T87" fmla="*/ 806450 h 1264"/>
              <a:gd name="T88" fmla="*/ 1901825 w 1218"/>
              <a:gd name="T89" fmla="*/ 771525 h 1264"/>
              <a:gd name="T90" fmla="*/ 1919288 w 1218"/>
              <a:gd name="T91" fmla="*/ 711200 h 1264"/>
              <a:gd name="T92" fmla="*/ 1873250 w 1218"/>
              <a:gd name="T93" fmla="*/ 635000 h 1264"/>
              <a:gd name="T94" fmla="*/ 1892300 w 1218"/>
              <a:gd name="T95" fmla="*/ 561975 h 1264"/>
              <a:gd name="T96" fmla="*/ 1914525 w 1218"/>
              <a:gd name="T97" fmla="*/ 482600 h 12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18"/>
              <a:gd name="T148" fmla="*/ 0 h 1264"/>
              <a:gd name="T149" fmla="*/ 1218 w 1218"/>
              <a:gd name="T150" fmla="*/ 1264 h 12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18" h="1264">
                <a:moveTo>
                  <a:pt x="346" y="33"/>
                </a:moveTo>
                <a:lnTo>
                  <a:pt x="342" y="75"/>
                </a:lnTo>
                <a:lnTo>
                  <a:pt x="352" y="84"/>
                </a:lnTo>
                <a:lnTo>
                  <a:pt x="343" y="97"/>
                </a:lnTo>
                <a:lnTo>
                  <a:pt x="331" y="97"/>
                </a:lnTo>
                <a:lnTo>
                  <a:pt x="321" y="135"/>
                </a:lnTo>
                <a:lnTo>
                  <a:pt x="307" y="141"/>
                </a:lnTo>
                <a:lnTo>
                  <a:pt x="301" y="168"/>
                </a:lnTo>
                <a:lnTo>
                  <a:pt x="289" y="190"/>
                </a:lnTo>
                <a:lnTo>
                  <a:pt x="295" y="205"/>
                </a:lnTo>
                <a:lnTo>
                  <a:pt x="279" y="222"/>
                </a:lnTo>
                <a:lnTo>
                  <a:pt x="261" y="225"/>
                </a:lnTo>
                <a:lnTo>
                  <a:pt x="246" y="244"/>
                </a:lnTo>
                <a:lnTo>
                  <a:pt x="246" y="258"/>
                </a:lnTo>
                <a:lnTo>
                  <a:pt x="229" y="259"/>
                </a:lnTo>
                <a:lnTo>
                  <a:pt x="238" y="274"/>
                </a:lnTo>
                <a:lnTo>
                  <a:pt x="240" y="288"/>
                </a:lnTo>
                <a:lnTo>
                  <a:pt x="235" y="298"/>
                </a:lnTo>
                <a:lnTo>
                  <a:pt x="217" y="300"/>
                </a:lnTo>
                <a:lnTo>
                  <a:pt x="210" y="303"/>
                </a:lnTo>
                <a:lnTo>
                  <a:pt x="204" y="315"/>
                </a:lnTo>
                <a:lnTo>
                  <a:pt x="199" y="333"/>
                </a:lnTo>
                <a:lnTo>
                  <a:pt x="192" y="351"/>
                </a:lnTo>
                <a:lnTo>
                  <a:pt x="202" y="361"/>
                </a:lnTo>
                <a:lnTo>
                  <a:pt x="217" y="369"/>
                </a:lnTo>
                <a:lnTo>
                  <a:pt x="217" y="379"/>
                </a:lnTo>
                <a:lnTo>
                  <a:pt x="211" y="388"/>
                </a:lnTo>
                <a:lnTo>
                  <a:pt x="213" y="409"/>
                </a:lnTo>
                <a:lnTo>
                  <a:pt x="223" y="417"/>
                </a:lnTo>
                <a:lnTo>
                  <a:pt x="217" y="429"/>
                </a:lnTo>
                <a:lnTo>
                  <a:pt x="223" y="442"/>
                </a:lnTo>
                <a:lnTo>
                  <a:pt x="217" y="451"/>
                </a:lnTo>
                <a:lnTo>
                  <a:pt x="207" y="453"/>
                </a:lnTo>
                <a:lnTo>
                  <a:pt x="193" y="474"/>
                </a:lnTo>
                <a:lnTo>
                  <a:pt x="174" y="489"/>
                </a:lnTo>
                <a:lnTo>
                  <a:pt x="175" y="507"/>
                </a:lnTo>
                <a:lnTo>
                  <a:pt x="171" y="517"/>
                </a:lnTo>
                <a:lnTo>
                  <a:pt x="163" y="528"/>
                </a:lnTo>
                <a:lnTo>
                  <a:pt x="169" y="541"/>
                </a:lnTo>
                <a:lnTo>
                  <a:pt x="178" y="544"/>
                </a:lnTo>
                <a:lnTo>
                  <a:pt x="183" y="570"/>
                </a:lnTo>
                <a:lnTo>
                  <a:pt x="195" y="580"/>
                </a:lnTo>
                <a:lnTo>
                  <a:pt x="213" y="586"/>
                </a:lnTo>
                <a:lnTo>
                  <a:pt x="228" y="603"/>
                </a:lnTo>
                <a:lnTo>
                  <a:pt x="240" y="634"/>
                </a:lnTo>
                <a:lnTo>
                  <a:pt x="244" y="655"/>
                </a:lnTo>
                <a:lnTo>
                  <a:pt x="226" y="676"/>
                </a:lnTo>
                <a:lnTo>
                  <a:pt x="223" y="693"/>
                </a:lnTo>
                <a:lnTo>
                  <a:pt x="204" y="708"/>
                </a:lnTo>
                <a:lnTo>
                  <a:pt x="214" y="721"/>
                </a:lnTo>
                <a:lnTo>
                  <a:pt x="205" y="748"/>
                </a:lnTo>
                <a:lnTo>
                  <a:pt x="192" y="769"/>
                </a:lnTo>
                <a:lnTo>
                  <a:pt x="190" y="786"/>
                </a:lnTo>
                <a:lnTo>
                  <a:pt x="198" y="796"/>
                </a:lnTo>
                <a:lnTo>
                  <a:pt x="186" y="810"/>
                </a:lnTo>
                <a:lnTo>
                  <a:pt x="172" y="843"/>
                </a:lnTo>
                <a:lnTo>
                  <a:pt x="154" y="850"/>
                </a:lnTo>
                <a:lnTo>
                  <a:pt x="141" y="859"/>
                </a:lnTo>
                <a:lnTo>
                  <a:pt x="126" y="883"/>
                </a:lnTo>
                <a:lnTo>
                  <a:pt x="106" y="910"/>
                </a:lnTo>
                <a:lnTo>
                  <a:pt x="97" y="939"/>
                </a:lnTo>
                <a:lnTo>
                  <a:pt x="94" y="957"/>
                </a:lnTo>
                <a:lnTo>
                  <a:pt x="81" y="978"/>
                </a:lnTo>
                <a:lnTo>
                  <a:pt x="4" y="1035"/>
                </a:lnTo>
                <a:lnTo>
                  <a:pt x="0" y="1048"/>
                </a:lnTo>
                <a:lnTo>
                  <a:pt x="4" y="1066"/>
                </a:lnTo>
                <a:lnTo>
                  <a:pt x="30" y="1074"/>
                </a:lnTo>
                <a:lnTo>
                  <a:pt x="34" y="1092"/>
                </a:lnTo>
                <a:lnTo>
                  <a:pt x="43" y="1104"/>
                </a:lnTo>
                <a:lnTo>
                  <a:pt x="67" y="1110"/>
                </a:lnTo>
                <a:lnTo>
                  <a:pt x="75" y="1122"/>
                </a:lnTo>
                <a:lnTo>
                  <a:pt x="78" y="1137"/>
                </a:lnTo>
                <a:lnTo>
                  <a:pt x="91" y="1162"/>
                </a:lnTo>
                <a:lnTo>
                  <a:pt x="108" y="1146"/>
                </a:lnTo>
                <a:lnTo>
                  <a:pt x="138" y="1128"/>
                </a:lnTo>
                <a:lnTo>
                  <a:pt x="162" y="1119"/>
                </a:lnTo>
                <a:lnTo>
                  <a:pt x="186" y="1110"/>
                </a:lnTo>
                <a:lnTo>
                  <a:pt x="205" y="1110"/>
                </a:lnTo>
                <a:lnTo>
                  <a:pt x="240" y="1104"/>
                </a:lnTo>
                <a:lnTo>
                  <a:pt x="259" y="1102"/>
                </a:lnTo>
                <a:lnTo>
                  <a:pt x="292" y="1096"/>
                </a:lnTo>
                <a:lnTo>
                  <a:pt x="315" y="1096"/>
                </a:lnTo>
                <a:lnTo>
                  <a:pt x="352" y="1090"/>
                </a:lnTo>
                <a:lnTo>
                  <a:pt x="400" y="1086"/>
                </a:lnTo>
                <a:lnTo>
                  <a:pt x="427" y="1083"/>
                </a:lnTo>
                <a:lnTo>
                  <a:pt x="463" y="1090"/>
                </a:lnTo>
                <a:lnTo>
                  <a:pt x="480" y="1083"/>
                </a:lnTo>
                <a:lnTo>
                  <a:pt x="525" y="1099"/>
                </a:lnTo>
                <a:lnTo>
                  <a:pt x="543" y="1090"/>
                </a:lnTo>
                <a:lnTo>
                  <a:pt x="585" y="1086"/>
                </a:lnTo>
                <a:lnTo>
                  <a:pt x="622" y="1081"/>
                </a:lnTo>
                <a:lnTo>
                  <a:pt x="655" y="1080"/>
                </a:lnTo>
                <a:lnTo>
                  <a:pt x="682" y="1089"/>
                </a:lnTo>
                <a:lnTo>
                  <a:pt x="711" y="1090"/>
                </a:lnTo>
                <a:lnTo>
                  <a:pt x="729" y="1098"/>
                </a:lnTo>
                <a:lnTo>
                  <a:pt x="754" y="1093"/>
                </a:lnTo>
                <a:lnTo>
                  <a:pt x="763" y="1107"/>
                </a:lnTo>
                <a:lnTo>
                  <a:pt x="840" y="1128"/>
                </a:lnTo>
                <a:lnTo>
                  <a:pt x="864" y="1134"/>
                </a:lnTo>
                <a:lnTo>
                  <a:pt x="978" y="1186"/>
                </a:lnTo>
                <a:lnTo>
                  <a:pt x="1003" y="1203"/>
                </a:lnTo>
                <a:lnTo>
                  <a:pt x="1053" y="1221"/>
                </a:lnTo>
                <a:lnTo>
                  <a:pt x="1104" y="1240"/>
                </a:lnTo>
                <a:lnTo>
                  <a:pt x="1192" y="1264"/>
                </a:lnTo>
                <a:lnTo>
                  <a:pt x="1189" y="823"/>
                </a:lnTo>
                <a:lnTo>
                  <a:pt x="1086" y="822"/>
                </a:lnTo>
                <a:lnTo>
                  <a:pt x="1105" y="802"/>
                </a:lnTo>
                <a:lnTo>
                  <a:pt x="1150" y="793"/>
                </a:lnTo>
                <a:lnTo>
                  <a:pt x="1152" y="778"/>
                </a:lnTo>
                <a:lnTo>
                  <a:pt x="1162" y="787"/>
                </a:lnTo>
                <a:lnTo>
                  <a:pt x="1174" y="786"/>
                </a:lnTo>
                <a:lnTo>
                  <a:pt x="1185" y="766"/>
                </a:lnTo>
                <a:lnTo>
                  <a:pt x="1180" y="738"/>
                </a:lnTo>
                <a:lnTo>
                  <a:pt x="1177" y="726"/>
                </a:lnTo>
                <a:lnTo>
                  <a:pt x="1197" y="711"/>
                </a:lnTo>
                <a:lnTo>
                  <a:pt x="1186" y="690"/>
                </a:lnTo>
                <a:lnTo>
                  <a:pt x="1215" y="687"/>
                </a:lnTo>
                <a:lnTo>
                  <a:pt x="1209" y="675"/>
                </a:lnTo>
                <a:lnTo>
                  <a:pt x="1215" y="664"/>
                </a:lnTo>
                <a:lnTo>
                  <a:pt x="1200" y="661"/>
                </a:lnTo>
                <a:lnTo>
                  <a:pt x="1192" y="652"/>
                </a:lnTo>
                <a:lnTo>
                  <a:pt x="1198" y="645"/>
                </a:lnTo>
                <a:lnTo>
                  <a:pt x="1183" y="640"/>
                </a:lnTo>
                <a:lnTo>
                  <a:pt x="1180" y="604"/>
                </a:lnTo>
                <a:lnTo>
                  <a:pt x="1188" y="597"/>
                </a:lnTo>
                <a:lnTo>
                  <a:pt x="1180" y="579"/>
                </a:lnTo>
                <a:lnTo>
                  <a:pt x="1183" y="568"/>
                </a:lnTo>
                <a:lnTo>
                  <a:pt x="1176" y="558"/>
                </a:lnTo>
                <a:lnTo>
                  <a:pt x="1186" y="547"/>
                </a:lnTo>
                <a:lnTo>
                  <a:pt x="1186" y="534"/>
                </a:lnTo>
                <a:lnTo>
                  <a:pt x="1180" y="525"/>
                </a:lnTo>
                <a:lnTo>
                  <a:pt x="1182" y="508"/>
                </a:lnTo>
                <a:lnTo>
                  <a:pt x="1177" y="498"/>
                </a:lnTo>
                <a:lnTo>
                  <a:pt x="1188" y="490"/>
                </a:lnTo>
                <a:lnTo>
                  <a:pt x="1198" y="486"/>
                </a:lnTo>
                <a:lnTo>
                  <a:pt x="1200" y="474"/>
                </a:lnTo>
                <a:lnTo>
                  <a:pt x="1201" y="460"/>
                </a:lnTo>
                <a:lnTo>
                  <a:pt x="1209" y="448"/>
                </a:lnTo>
                <a:lnTo>
                  <a:pt x="1201" y="436"/>
                </a:lnTo>
                <a:lnTo>
                  <a:pt x="1191" y="429"/>
                </a:lnTo>
                <a:lnTo>
                  <a:pt x="1180" y="400"/>
                </a:lnTo>
                <a:lnTo>
                  <a:pt x="1189" y="378"/>
                </a:lnTo>
                <a:lnTo>
                  <a:pt x="1185" y="366"/>
                </a:lnTo>
                <a:lnTo>
                  <a:pt x="1192" y="354"/>
                </a:lnTo>
                <a:lnTo>
                  <a:pt x="1195" y="354"/>
                </a:lnTo>
                <a:lnTo>
                  <a:pt x="1218" y="322"/>
                </a:lnTo>
                <a:lnTo>
                  <a:pt x="1206" y="304"/>
                </a:lnTo>
                <a:lnTo>
                  <a:pt x="1201" y="0"/>
                </a:lnTo>
              </a:path>
            </a:pathLst>
          </a:custGeom>
          <a:noFill/>
          <a:ln w="25400" cmpd="sng">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7" name="Freeform 188"/>
          <p:cNvSpPr>
            <a:spLocks/>
          </p:cNvSpPr>
          <p:nvPr/>
        </p:nvSpPr>
        <p:spPr bwMode="auto">
          <a:xfrm>
            <a:off x="2157413" y="4037013"/>
            <a:ext cx="2159000" cy="2146300"/>
          </a:xfrm>
          <a:custGeom>
            <a:avLst/>
            <a:gdLst>
              <a:gd name="T0" fmla="*/ 247650 w 1360"/>
              <a:gd name="T1" fmla="*/ 1965325 h 1352"/>
              <a:gd name="T2" fmla="*/ 442913 w 1360"/>
              <a:gd name="T3" fmla="*/ 2008188 h 1352"/>
              <a:gd name="T4" fmla="*/ 744537 w 1360"/>
              <a:gd name="T5" fmla="*/ 1919288 h 1352"/>
              <a:gd name="T6" fmla="*/ 809625 w 1360"/>
              <a:gd name="T7" fmla="*/ 1881188 h 1352"/>
              <a:gd name="T8" fmla="*/ 854075 w 1360"/>
              <a:gd name="T9" fmla="*/ 1919288 h 1352"/>
              <a:gd name="T10" fmla="*/ 923925 w 1360"/>
              <a:gd name="T11" fmla="*/ 1984375 h 1352"/>
              <a:gd name="T12" fmla="*/ 1063625 w 1360"/>
              <a:gd name="T13" fmla="*/ 2028825 h 1352"/>
              <a:gd name="T14" fmla="*/ 1168400 w 1360"/>
              <a:gd name="T15" fmla="*/ 2071688 h 1352"/>
              <a:gd name="T16" fmla="*/ 1195387 w 1360"/>
              <a:gd name="T17" fmla="*/ 1993900 h 1352"/>
              <a:gd name="T18" fmla="*/ 1273175 w 1360"/>
              <a:gd name="T19" fmla="*/ 1931988 h 1352"/>
              <a:gd name="T20" fmla="*/ 1192212 w 1360"/>
              <a:gd name="T21" fmla="*/ 1936750 h 1352"/>
              <a:gd name="T22" fmla="*/ 1111250 w 1360"/>
              <a:gd name="T23" fmla="*/ 1865313 h 1352"/>
              <a:gd name="T24" fmla="*/ 1020763 w 1360"/>
              <a:gd name="T25" fmla="*/ 1841500 h 1352"/>
              <a:gd name="T26" fmla="*/ 976313 w 1360"/>
              <a:gd name="T27" fmla="*/ 1833563 h 1352"/>
              <a:gd name="T28" fmla="*/ 823913 w 1360"/>
              <a:gd name="T29" fmla="*/ 1838325 h 1352"/>
              <a:gd name="T30" fmla="*/ 725487 w 1360"/>
              <a:gd name="T31" fmla="*/ 1760538 h 1352"/>
              <a:gd name="T32" fmla="*/ 576262 w 1360"/>
              <a:gd name="T33" fmla="*/ 1674813 h 1352"/>
              <a:gd name="T34" fmla="*/ 654050 w 1360"/>
              <a:gd name="T35" fmla="*/ 1666875 h 1352"/>
              <a:gd name="T36" fmla="*/ 668337 w 1360"/>
              <a:gd name="T37" fmla="*/ 1719263 h 1352"/>
              <a:gd name="T38" fmla="*/ 896938 w 1360"/>
              <a:gd name="T39" fmla="*/ 1565275 h 1352"/>
              <a:gd name="T40" fmla="*/ 944563 w 1360"/>
              <a:gd name="T41" fmla="*/ 1536700 h 1352"/>
              <a:gd name="T42" fmla="*/ 1049338 w 1360"/>
              <a:gd name="T43" fmla="*/ 1527175 h 1352"/>
              <a:gd name="T44" fmla="*/ 1095375 w 1360"/>
              <a:gd name="T45" fmla="*/ 1604962 h 1352"/>
              <a:gd name="T46" fmla="*/ 1066800 w 1360"/>
              <a:gd name="T47" fmla="*/ 1660525 h 1352"/>
              <a:gd name="T48" fmla="*/ 1096962 w 1360"/>
              <a:gd name="T49" fmla="*/ 1703388 h 1352"/>
              <a:gd name="T50" fmla="*/ 1381125 w 1360"/>
              <a:gd name="T51" fmla="*/ 1670050 h 1352"/>
              <a:gd name="T52" fmla="*/ 1482725 w 1360"/>
              <a:gd name="T53" fmla="*/ 1676400 h 1352"/>
              <a:gd name="T54" fmla="*/ 1395412 w 1360"/>
              <a:gd name="T55" fmla="*/ 1762125 h 1352"/>
              <a:gd name="T56" fmla="*/ 1357312 w 1360"/>
              <a:gd name="T57" fmla="*/ 1838325 h 1352"/>
              <a:gd name="T58" fmla="*/ 1516062 w 1360"/>
              <a:gd name="T59" fmla="*/ 1908175 h 1352"/>
              <a:gd name="T60" fmla="*/ 1595437 w 1360"/>
              <a:gd name="T61" fmla="*/ 1981200 h 1352"/>
              <a:gd name="T62" fmla="*/ 1666875 w 1360"/>
              <a:gd name="T63" fmla="*/ 1874838 h 1352"/>
              <a:gd name="T64" fmla="*/ 1730375 w 1360"/>
              <a:gd name="T65" fmla="*/ 1841500 h 1352"/>
              <a:gd name="T66" fmla="*/ 1687513 w 1360"/>
              <a:gd name="T67" fmla="*/ 1985963 h 1352"/>
              <a:gd name="T68" fmla="*/ 1785938 w 1360"/>
              <a:gd name="T69" fmla="*/ 2038350 h 1352"/>
              <a:gd name="T70" fmla="*/ 1797050 w 1360"/>
              <a:gd name="T71" fmla="*/ 2114550 h 1352"/>
              <a:gd name="T72" fmla="*/ 1885950 w 1360"/>
              <a:gd name="T73" fmla="*/ 2093913 h 1352"/>
              <a:gd name="T74" fmla="*/ 1876425 w 1360"/>
              <a:gd name="T75" fmla="*/ 1955800 h 1352"/>
              <a:gd name="T76" fmla="*/ 1911350 w 1360"/>
              <a:gd name="T77" fmla="*/ 1833563 h 1352"/>
              <a:gd name="T78" fmla="*/ 1978025 w 1360"/>
              <a:gd name="T79" fmla="*/ 1885950 h 1352"/>
              <a:gd name="T80" fmla="*/ 2116138 w 1360"/>
              <a:gd name="T81" fmla="*/ 1852613 h 1352"/>
              <a:gd name="T82" fmla="*/ 2130425 w 1360"/>
              <a:gd name="T83" fmla="*/ 1765300 h 1352"/>
              <a:gd name="T84" fmla="*/ 2143125 w 1360"/>
              <a:gd name="T85" fmla="*/ 1627188 h 1352"/>
              <a:gd name="T86" fmla="*/ 2082800 w 1360"/>
              <a:gd name="T87" fmla="*/ 1504950 h 1352"/>
              <a:gd name="T88" fmla="*/ 1973263 w 1360"/>
              <a:gd name="T89" fmla="*/ 1404937 h 1352"/>
              <a:gd name="T90" fmla="*/ 1895475 w 1360"/>
              <a:gd name="T91" fmla="*/ 1284287 h 1352"/>
              <a:gd name="T92" fmla="*/ 1939925 w 1360"/>
              <a:gd name="T93" fmla="*/ 1198562 h 1352"/>
              <a:gd name="T94" fmla="*/ 1792288 w 1360"/>
              <a:gd name="T95" fmla="*/ 1179512 h 1352"/>
              <a:gd name="T96" fmla="*/ 1719263 w 1360"/>
              <a:gd name="T97" fmla="*/ 1109662 h 1352"/>
              <a:gd name="T98" fmla="*/ 1604962 w 1360"/>
              <a:gd name="T99" fmla="*/ 1060450 h 1352"/>
              <a:gd name="T100" fmla="*/ 1566862 w 1360"/>
              <a:gd name="T101" fmla="*/ 909638 h 1352"/>
              <a:gd name="T102" fmla="*/ 1430337 w 1360"/>
              <a:gd name="T103" fmla="*/ 884238 h 1352"/>
              <a:gd name="T104" fmla="*/ 1376362 w 1360"/>
              <a:gd name="T105" fmla="*/ 742950 h 1352"/>
              <a:gd name="T106" fmla="*/ 1366837 w 1360"/>
              <a:gd name="T107" fmla="*/ 631825 h 1352"/>
              <a:gd name="T108" fmla="*/ 1290637 w 1360"/>
              <a:gd name="T109" fmla="*/ 547687 h 1352"/>
              <a:gd name="T110" fmla="*/ 1219200 w 1360"/>
              <a:gd name="T111" fmla="*/ 504825 h 1352"/>
              <a:gd name="T112" fmla="*/ 1187450 w 1360"/>
              <a:gd name="T113" fmla="*/ 388937 h 1352"/>
              <a:gd name="T114" fmla="*/ 1206500 w 1360"/>
              <a:gd name="T115" fmla="*/ 219075 h 1352"/>
              <a:gd name="T116" fmla="*/ 1162050 w 1360"/>
              <a:gd name="T117" fmla="*/ 95250 h 1352"/>
              <a:gd name="T118" fmla="*/ 1116012 w 1360"/>
              <a:gd name="T119" fmla="*/ 28575 h 13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0"/>
              <a:gd name="T181" fmla="*/ 0 h 1352"/>
              <a:gd name="T182" fmla="*/ 1360 w 1360"/>
              <a:gd name="T183" fmla="*/ 1352 h 13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0" h="1352">
                <a:moveTo>
                  <a:pt x="0" y="1217"/>
                </a:moveTo>
                <a:lnTo>
                  <a:pt x="67" y="1232"/>
                </a:lnTo>
                <a:lnTo>
                  <a:pt x="94" y="1233"/>
                </a:lnTo>
                <a:lnTo>
                  <a:pt x="136" y="1242"/>
                </a:lnTo>
                <a:lnTo>
                  <a:pt x="156" y="1238"/>
                </a:lnTo>
                <a:lnTo>
                  <a:pt x="178" y="1248"/>
                </a:lnTo>
                <a:lnTo>
                  <a:pt x="196" y="1245"/>
                </a:lnTo>
                <a:lnTo>
                  <a:pt x="232" y="1257"/>
                </a:lnTo>
                <a:lnTo>
                  <a:pt x="255" y="1257"/>
                </a:lnTo>
                <a:lnTo>
                  <a:pt x="279" y="1265"/>
                </a:lnTo>
                <a:lnTo>
                  <a:pt x="325" y="1259"/>
                </a:lnTo>
                <a:lnTo>
                  <a:pt x="358" y="1232"/>
                </a:lnTo>
                <a:lnTo>
                  <a:pt x="409" y="1214"/>
                </a:lnTo>
                <a:lnTo>
                  <a:pt x="435" y="1211"/>
                </a:lnTo>
                <a:lnTo>
                  <a:pt x="469" y="1209"/>
                </a:lnTo>
                <a:lnTo>
                  <a:pt x="493" y="1214"/>
                </a:lnTo>
                <a:lnTo>
                  <a:pt x="514" y="1209"/>
                </a:lnTo>
                <a:lnTo>
                  <a:pt x="514" y="1202"/>
                </a:lnTo>
                <a:lnTo>
                  <a:pt x="498" y="1196"/>
                </a:lnTo>
                <a:lnTo>
                  <a:pt x="510" y="1185"/>
                </a:lnTo>
                <a:lnTo>
                  <a:pt x="526" y="1178"/>
                </a:lnTo>
                <a:lnTo>
                  <a:pt x="541" y="1178"/>
                </a:lnTo>
                <a:lnTo>
                  <a:pt x="549" y="1185"/>
                </a:lnTo>
                <a:lnTo>
                  <a:pt x="550" y="1197"/>
                </a:lnTo>
                <a:lnTo>
                  <a:pt x="538" y="1209"/>
                </a:lnTo>
                <a:lnTo>
                  <a:pt x="529" y="1215"/>
                </a:lnTo>
                <a:lnTo>
                  <a:pt x="534" y="1226"/>
                </a:lnTo>
                <a:lnTo>
                  <a:pt x="564" y="1236"/>
                </a:lnTo>
                <a:lnTo>
                  <a:pt x="577" y="1242"/>
                </a:lnTo>
                <a:lnTo>
                  <a:pt x="582" y="1250"/>
                </a:lnTo>
                <a:lnTo>
                  <a:pt x="597" y="1251"/>
                </a:lnTo>
                <a:lnTo>
                  <a:pt x="622" y="1257"/>
                </a:lnTo>
                <a:lnTo>
                  <a:pt x="637" y="1269"/>
                </a:lnTo>
                <a:lnTo>
                  <a:pt x="643" y="1283"/>
                </a:lnTo>
                <a:lnTo>
                  <a:pt x="670" y="1278"/>
                </a:lnTo>
                <a:lnTo>
                  <a:pt x="687" y="1305"/>
                </a:lnTo>
                <a:lnTo>
                  <a:pt x="699" y="1305"/>
                </a:lnTo>
                <a:lnTo>
                  <a:pt x="711" y="1313"/>
                </a:lnTo>
                <a:lnTo>
                  <a:pt x="726" y="1301"/>
                </a:lnTo>
                <a:lnTo>
                  <a:pt x="736" y="1305"/>
                </a:lnTo>
                <a:lnTo>
                  <a:pt x="753" y="1299"/>
                </a:lnTo>
                <a:lnTo>
                  <a:pt x="757" y="1287"/>
                </a:lnTo>
                <a:lnTo>
                  <a:pt x="751" y="1277"/>
                </a:lnTo>
                <a:lnTo>
                  <a:pt x="759" y="1266"/>
                </a:lnTo>
                <a:lnTo>
                  <a:pt x="753" y="1256"/>
                </a:lnTo>
                <a:lnTo>
                  <a:pt x="769" y="1253"/>
                </a:lnTo>
                <a:lnTo>
                  <a:pt x="778" y="1248"/>
                </a:lnTo>
                <a:lnTo>
                  <a:pt x="802" y="1235"/>
                </a:lnTo>
                <a:lnTo>
                  <a:pt x="810" y="1226"/>
                </a:lnTo>
                <a:lnTo>
                  <a:pt x="802" y="1217"/>
                </a:lnTo>
                <a:lnTo>
                  <a:pt x="789" y="1218"/>
                </a:lnTo>
                <a:lnTo>
                  <a:pt x="787" y="1202"/>
                </a:lnTo>
                <a:lnTo>
                  <a:pt x="777" y="1206"/>
                </a:lnTo>
                <a:lnTo>
                  <a:pt x="760" y="1206"/>
                </a:lnTo>
                <a:lnTo>
                  <a:pt x="751" y="1220"/>
                </a:lnTo>
                <a:lnTo>
                  <a:pt x="750" y="1196"/>
                </a:lnTo>
                <a:lnTo>
                  <a:pt x="745" y="1191"/>
                </a:lnTo>
                <a:lnTo>
                  <a:pt x="729" y="1194"/>
                </a:lnTo>
                <a:lnTo>
                  <a:pt x="717" y="1185"/>
                </a:lnTo>
                <a:lnTo>
                  <a:pt x="700" y="1175"/>
                </a:lnTo>
                <a:lnTo>
                  <a:pt x="688" y="1157"/>
                </a:lnTo>
                <a:lnTo>
                  <a:pt x="679" y="1164"/>
                </a:lnTo>
                <a:lnTo>
                  <a:pt x="669" y="1154"/>
                </a:lnTo>
                <a:lnTo>
                  <a:pt x="654" y="1161"/>
                </a:lnTo>
                <a:lnTo>
                  <a:pt x="643" y="1160"/>
                </a:lnTo>
                <a:lnTo>
                  <a:pt x="642" y="1152"/>
                </a:lnTo>
                <a:lnTo>
                  <a:pt x="637" y="1149"/>
                </a:lnTo>
                <a:lnTo>
                  <a:pt x="631" y="1149"/>
                </a:lnTo>
                <a:lnTo>
                  <a:pt x="622" y="1154"/>
                </a:lnTo>
                <a:lnTo>
                  <a:pt x="615" y="1155"/>
                </a:lnTo>
                <a:lnTo>
                  <a:pt x="610" y="1176"/>
                </a:lnTo>
                <a:lnTo>
                  <a:pt x="583" y="1182"/>
                </a:lnTo>
                <a:lnTo>
                  <a:pt x="556" y="1179"/>
                </a:lnTo>
                <a:lnTo>
                  <a:pt x="532" y="1166"/>
                </a:lnTo>
                <a:lnTo>
                  <a:pt x="519" y="1158"/>
                </a:lnTo>
                <a:lnTo>
                  <a:pt x="507" y="1167"/>
                </a:lnTo>
                <a:lnTo>
                  <a:pt x="469" y="1175"/>
                </a:lnTo>
                <a:lnTo>
                  <a:pt x="459" y="1194"/>
                </a:lnTo>
                <a:lnTo>
                  <a:pt x="432" y="1130"/>
                </a:lnTo>
                <a:lnTo>
                  <a:pt x="457" y="1109"/>
                </a:lnTo>
                <a:lnTo>
                  <a:pt x="445" y="1095"/>
                </a:lnTo>
                <a:lnTo>
                  <a:pt x="402" y="1095"/>
                </a:lnTo>
                <a:lnTo>
                  <a:pt x="393" y="1082"/>
                </a:lnTo>
                <a:lnTo>
                  <a:pt x="370" y="1070"/>
                </a:lnTo>
                <a:lnTo>
                  <a:pt x="363" y="1055"/>
                </a:lnTo>
                <a:lnTo>
                  <a:pt x="370" y="1044"/>
                </a:lnTo>
                <a:lnTo>
                  <a:pt x="406" y="1064"/>
                </a:lnTo>
                <a:lnTo>
                  <a:pt x="396" y="1046"/>
                </a:lnTo>
                <a:lnTo>
                  <a:pt x="403" y="1038"/>
                </a:lnTo>
                <a:lnTo>
                  <a:pt x="412" y="1050"/>
                </a:lnTo>
                <a:lnTo>
                  <a:pt x="427" y="1037"/>
                </a:lnTo>
                <a:lnTo>
                  <a:pt x="438" y="1041"/>
                </a:lnTo>
                <a:lnTo>
                  <a:pt x="441" y="1055"/>
                </a:lnTo>
                <a:lnTo>
                  <a:pt x="421" y="1074"/>
                </a:lnTo>
                <a:lnTo>
                  <a:pt x="421" y="1083"/>
                </a:lnTo>
                <a:lnTo>
                  <a:pt x="457" y="1067"/>
                </a:lnTo>
                <a:lnTo>
                  <a:pt x="477" y="1043"/>
                </a:lnTo>
                <a:lnTo>
                  <a:pt x="531" y="1022"/>
                </a:lnTo>
                <a:lnTo>
                  <a:pt x="573" y="998"/>
                </a:lnTo>
                <a:lnTo>
                  <a:pt x="565" y="986"/>
                </a:lnTo>
                <a:lnTo>
                  <a:pt x="565" y="974"/>
                </a:lnTo>
                <a:lnTo>
                  <a:pt x="571" y="962"/>
                </a:lnTo>
                <a:lnTo>
                  <a:pt x="588" y="959"/>
                </a:lnTo>
                <a:lnTo>
                  <a:pt x="594" y="959"/>
                </a:lnTo>
                <a:lnTo>
                  <a:pt x="595" y="968"/>
                </a:lnTo>
                <a:lnTo>
                  <a:pt x="585" y="972"/>
                </a:lnTo>
                <a:lnTo>
                  <a:pt x="595" y="980"/>
                </a:lnTo>
                <a:lnTo>
                  <a:pt x="622" y="981"/>
                </a:lnTo>
                <a:lnTo>
                  <a:pt x="637" y="965"/>
                </a:lnTo>
                <a:lnTo>
                  <a:pt x="661" y="962"/>
                </a:lnTo>
                <a:lnTo>
                  <a:pt x="673" y="968"/>
                </a:lnTo>
                <a:lnTo>
                  <a:pt x="694" y="965"/>
                </a:lnTo>
                <a:lnTo>
                  <a:pt x="696" y="981"/>
                </a:lnTo>
                <a:lnTo>
                  <a:pt x="703" y="1004"/>
                </a:lnTo>
                <a:lnTo>
                  <a:pt x="690" y="1011"/>
                </a:lnTo>
                <a:lnTo>
                  <a:pt x="675" y="998"/>
                </a:lnTo>
                <a:lnTo>
                  <a:pt x="667" y="1023"/>
                </a:lnTo>
                <a:lnTo>
                  <a:pt x="648" y="1035"/>
                </a:lnTo>
                <a:lnTo>
                  <a:pt x="651" y="1047"/>
                </a:lnTo>
                <a:lnTo>
                  <a:pt x="672" y="1046"/>
                </a:lnTo>
                <a:lnTo>
                  <a:pt x="670" y="1064"/>
                </a:lnTo>
                <a:lnTo>
                  <a:pt x="651" y="1080"/>
                </a:lnTo>
                <a:lnTo>
                  <a:pt x="669" y="1082"/>
                </a:lnTo>
                <a:lnTo>
                  <a:pt x="667" y="1092"/>
                </a:lnTo>
                <a:lnTo>
                  <a:pt x="691" y="1073"/>
                </a:lnTo>
                <a:lnTo>
                  <a:pt x="750" y="1049"/>
                </a:lnTo>
                <a:lnTo>
                  <a:pt x="781" y="1047"/>
                </a:lnTo>
                <a:lnTo>
                  <a:pt x="796" y="1058"/>
                </a:lnTo>
                <a:lnTo>
                  <a:pt x="843" y="1044"/>
                </a:lnTo>
                <a:lnTo>
                  <a:pt x="870" y="1052"/>
                </a:lnTo>
                <a:lnTo>
                  <a:pt x="879" y="1049"/>
                </a:lnTo>
                <a:lnTo>
                  <a:pt x="880" y="1031"/>
                </a:lnTo>
                <a:lnTo>
                  <a:pt x="894" y="1023"/>
                </a:lnTo>
                <a:lnTo>
                  <a:pt x="928" y="1044"/>
                </a:lnTo>
                <a:lnTo>
                  <a:pt x="934" y="1056"/>
                </a:lnTo>
                <a:lnTo>
                  <a:pt x="904" y="1043"/>
                </a:lnTo>
                <a:lnTo>
                  <a:pt x="892" y="1049"/>
                </a:lnTo>
                <a:lnTo>
                  <a:pt x="886" y="1067"/>
                </a:lnTo>
                <a:lnTo>
                  <a:pt x="885" y="1088"/>
                </a:lnTo>
                <a:lnTo>
                  <a:pt x="879" y="1110"/>
                </a:lnTo>
                <a:lnTo>
                  <a:pt x="883" y="1133"/>
                </a:lnTo>
                <a:lnTo>
                  <a:pt x="873" y="1137"/>
                </a:lnTo>
                <a:lnTo>
                  <a:pt x="862" y="1146"/>
                </a:lnTo>
                <a:lnTo>
                  <a:pt x="847" y="1152"/>
                </a:lnTo>
                <a:lnTo>
                  <a:pt x="855" y="1158"/>
                </a:lnTo>
                <a:lnTo>
                  <a:pt x="880" y="1157"/>
                </a:lnTo>
                <a:lnTo>
                  <a:pt x="921" y="1148"/>
                </a:lnTo>
                <a:lnTo>
                  <a:pt x="939" y="1151"/>
                </a:lnTo>
                <a:lnTo>
                  <a:pt x="955" y="1179"/>
                </a:lnTo>
                <a:lnTo>
                  <a:pt x="955" y="1202"/>
                </a:lnTo>
                <a:lnTo>
                  <a:pt x="958" y="1218"/>
                </a:lnTo>
                <a:lnTo>
                  <a:pt x="975" y="1227"/>
                </a:lnTo>
                <a:lnTo>
                  <a:pt x="969" y="1239"/>
                </a:lnTo>
                <a:lnTo>
                  <a:pt x="943" y="1260"/>
                </a:lnTo>
                <a:lnTo>
                  <a:pt x="1005" y="1248"/>
                </a:lnTo>
                <a:lnTo>
                  <a:pt x="1030" y="1238"/>
                </a:lnTo>
                <a:lnTo>
                  <a:pt x="1045" y="1238"/>
                </a:lnTo>
                <a:lnTo>
                  <a:pt x="1057" y="1226"/>
                </a:lnTo>
                <a:lnTo>
                  <a:pt x="1050" y="1202"/>
                </a:lnTo>
                <a:lnTo>
                  <a:pt x="1050" y="1181"/>
                </a:lnTo>
                <a:lnTo>
                  <a:pt x="1062" y="1172"/>
                </a:lnTo>
                <a:lnTo>
                  <a:pt x="1072" y="1152"/>
                </a:lnTo>
                <a:lnTo>
                  <a:pt x="1083" y="1130"/>
                </a:lnTo>
                <a:lnTo>
                  <a:pt x="1096" y="1143"/>
                </a:lnTo>
                <a:lnTo>
                  <a:pt x="1090" y="1160"/>
                </a:lnTo>
                <a:lnTo>
                  <a:pt x="1072" y="1176"/>
                </a:lnTo>
                <a:lnTo>
                  <a:pt x="1068" y="1203"/>
                </a:lnTo>
                <a:lnTo>
                  <a:pt x="1075" y="1224"/>
                </a:lnTo>
                <a:lnTo>
                  <a:pt x="1080" y="1239"/>
                </a:lnTo>
                <a:lnTo>
                  <a:pt x="1063" y="1251"/>
                </a:lnTo>
                <a:lnTo>
                  <a:pt x="1057" y="1262"/>
                </a:lnTo>
                <a:lnTo>
                  <a:pt x="1071" y="1274"/>
                </a:lnTo>
                <a:lnTo>
                  <a:pt x="1123" y="1266"/>
                </a:lnTo>
                <a:lnTo>
                  <a:pt x="1135" y="1275"/>
                </a:lnTo>
                <a:lnTo>
                  <a:pt x="1125" y="1284"/>
                </a:lnTo>
                <a:lnTo>
                  <a:pt x="1147" y="1289"/>
                </a:lnTo>
                <a:lnTo>
                  <a:pt x="1162" y="1296"/>
                </a:lnTo>
                <a:lnTo>
                  <a:pt x="1153" y="1311"/>
                </a:lnTo>
                <a:lnTo>
                  <a:pt x="1137" y="1320"/>
                </a:lnTo>
                <a:lnTo>
                  <a:pt x="1132" y="1332"/>
                </a:lnTo>
                <a:lnTo>
                  <a:pt x="1132" y="1352"/>
                </a:lnTo>
                <a:lnTo>
                  <a:pt x="1152" y="1344"/>
                </a:lnTo>
                <a:lnTo>
                  <a:pt x="1162" y="1328"/>
                </a:lnTo>
                <a:lnTo>
                  <a:pt x="1179" y="1331"/>
                </a:lnTo>
                <a:lnTo>
                  <a:pt x="1188" y="1319"/>
                </a:lnTo>
                <a:lnTo>
                  <a:pt x="1183" y="1308"/>
                </a:lnTo>
                <a:lnTo>
                  <a:pt x="1195" y="1289"/>
                </a:lnTo>
                <a:lnTo>
                  <a:pt x="1197" y="1272"/>
                </a:lnTo>
                <a:lnTo>
                  <a:pt x="1186" y="1251"/>
                </a:lnTo>
                <a:lnTo>
                  <a:pt x="1182" y="1232"/>
                </a:lnTo>
                <a:lnTo>
                  <a:pt x="1216" y="1223"/>
                </a:lnTo>
                <a:lnTo>
                  <a:pt x="1225" y="1205"/>
                </a:lnTo>
                <a:lnTo>
                  <a:pt x="1216" y="1202"/>
                </a:lnTo>
                <a:lnTo>
                  <a:pt x="1218" y="1184"/>
                </a:lnTo>
                <a:lnTo>
                  <a:pt x="1204" y="1155"/>
                </a:lnTo>
                <a:lnTo>
                  <a:pt x="1210" y="1146"/>
                </a:lnTo>
                <a:lnTo>
                  <a:pt x="1222" y="1160"/>
                </a:lnTo>
                <a:lnTo>
                  <a:pt x="1225" y="1172"/>
                </a:lnTo>
                <a:lnTo>
                  <a:pt x="1237" y="1175"/>
                </a:lnTo>
                <a:lnTo>
                  <a:pt x="1246" y="1188"/>
                </a:lnTo>
                <a:lnTo>
                  <a:pt x="1279" y="1170"/>
                </a:lnTo>
                <a:lnTo>
                  <a:pt x="1285" y="1179"/>
                </a:lnTo>
                <a:lnTo>
                  <a:pt x="1305" y="1175"/>
                </a:lnTo>
                <a:lnTo>
                  <a:pt x="1317" y="1167"/>
                </a:lnTo>
                <a:lnTo>
                  <a:pt x="1333" y="1167"/>
                </a:lnTo>
                <a:lnTo>
                  <a:pt x="1344" y="1151"/>
                </a:lnTo>
                <a:lnTo>
                  <a:pt x="1360" y="1148"/>
                </a:lnTo>
                <a:lnTo>
                  <a:pt x="1356" y="1137"/>
                </a:lnTo>
                <a:lnTo>
                  <a:pt x="1345" y="1134"/>
                </a:lnTo>
                <a:lnTo>
                  <a:pt x="1342" y="1112"/>
                </a:lnTo>
                <a:lnTo>
                  <a:pt x="1353" y="1091"/>
                </a:lnTo>
                <a:lnTo>
                  <a:pt x="1344" y="1080"/>
                </a:lnTo>
                <a:lnTo>
                  <a:pt x="1339" y="1052"/>
                </a:lnTo>
                <a:lnTo>
                  <a:pt x="1351" y="1043"/>
                </a:lnTo>
                <a:lnTo>
                  <a:pt x="1350" y="1025"/>
                </a:lnTo>
                <a:lnTo>
                  <a:pt x="1344" y="1013"/>
                </a:lnTo>
                <a:lnTo>
                  <a:pt x="1347" y="989"/>
                </a:lnTo>
                <a:lnTo>
                  <a:pt x="1342" y="971"/>
                </a:lnTo>
                <a:lnTo>
                  <a:pt x="1321" y="957"/>
                </a:lnTo>
                <a:lnTo>
                  <a:pt x="1312" y="948"/>
                </a:lnTo>
                <a:lnTo>
                  <a:pt x="1294" y="948"/>
                </a:lnTo>
                <a:lnTo>
                  <a:pt x="1266" y="939"/>
                </a:lnTo>
                <a:lnTo>
                  <a:pt x="1249" y="914"/>
                </a:lnTo>
                <a:lnTo>
                  <a:pt x="1240" y="897"/>
                </a:lnTo>
                <a:lnTo>
                  <a:pt x="1243" y="885"/>
                </a:lnTo>
                <a:lnTo>
                  <a:pt x="1222" y="876"/>
                </a:lnTo>
                <a:lnTo>
                  <a:pt x="1222" y="860"/>
                </a:lnTo>
                <a:lnTo>
                  <a:pt x="1207" y="848"/>
                </a:lnTo>
                <a:lnTo>
                  <a:pt x="1200" y="821"/>
                </a:lnTo>
                <a:lnTo>
                  <a:pt x="1194" y="809"/>
                </a:lnTo>
                <a:lnTo>
                  <a:pt x="1200" y="797"/>
                </a:lnTo>
                <a:lnTo>
                  <a:pt x="1222" y="797"/>
                </a:lnTo>
                <a:lnTo>
                  <a:pt x="1225" y="782"/>
                </a:lnTo>
                <a:lnTo>
                  <a:pt x="1228" y="765"/>
                </a:lnTo>
                <a:lnTo>
                  <a:pt x="1222" y="755"/>
                </a:lnTo>
                <a:lnTo>
                  <a:pt x="1216" y="764"/>
                </a:lnTo>
                <a:lnTo>
                  <a:pt x="1203" y="759"/>
                </a:lnTo>
                <a:lnTo>
                  <a:pt x="1194" y="747"/>
                </a:lnTo>
                <a:lnTo>
                  <a:pt x="1189" y="738"/>
                </a:lnTo>
                <a:lnTo>
                  <a:pt x="1129" y="743"/>
                </a:lnTo>
                <a:lnTo>
                  <a:pt x="1122" y="735"/>
                </a:lnTo>
                <a:lnTo>
                  <a:pt x="1110" y="735"/>
                </a:lnTo>
                <a:lnTo>
                  <a:pt x="1102" y="744"/>
                </a:lnTo>
                <a:lnTo>
                  <a:pt x="1095" y="714"/>
                </a:lnTo>
                <a:lnTo>
                  <a:pt x="1083" y="699"/>
                </a:lnTo>
                <a:lnTo>
                  <a:pt x="1017" y="699"/>
                </a:lnTo>
                <a:lnTo>
                  <a:pt x="1005" y="698"/>
                </a:lnTo>
                <a:lnTo>
                  <a:pt x="1006" y="684"/>
                </a:lnTo>
                <a:lnTo>
                  <a:pt x="1018" y="674"/>
                </a:lnTo>
                <a:lnTo>
                  <a:pt x="1011" y="668"/>
                </a:lnTo>
                <a:lnTo>
                  <a:pt x="1003" y="618"/>
                </a:lnTo>
                <a:lnTo>
                  <a:pt x="990" y="608"/>
                </a:lnTo>
                <a:lnTo>
                  <a:pt x="993" y="593"/>
                </a:lnTo>
                <a:lnTo>
                  <a:pt x="1005" y="582"/>
                </a:lnTo>
                <a:lnTo>
                  <a:pt x="987" y="573"/>
                </a:lnTo>
                <a:lnTo>
                  <a:pt x="969" y="573"/>
                </a:lnTo>
                <a:lnTo>
                  <a:pt x="946" y="572"/>
                </a:lnTo>
                <a:lnTo>
                  <a:pt x="930" y="570"/>
                </a:lnTo>
                <a:lnTo>
                  <a:pt x="912" y="563"/>
                </a:lnTo>
                <a:lnTo>
                  <a:pt x="901" y="557"/>
                </a:lnTo>
                <a:lnTo>
                  <a:pt x="907" y="540"/>
                </a:lnTo>
                <a:lnTo>
                  <a:pt x="897" y="530"/>
                </a:lnTo>
                <a:lnTo>
                  <a:pt x="886" y="519"/>
                </a:lnTo>
                <a:lnTo>
                  <a:pt x="873" y="510"/>
                </a:lnTo>
                <a:lnTo>
                  <a:pt x="867" y="468"/>
                </a:lnTo>
                <a:lnTo>
                  <a:pt x="852" y="459"/>
                </a:lnTo>
                <a:lnTo>
                  <a:pt x="855" y="452"/>
                </a:lnTo>
                <a:lnTo>
                  <a:pt x="867" y="440"/>
                </a:lnTo>
                <a:lnTo>
                  <a:pt x="864" y="420"/>
                </a:lnTo>
                <a:lnTo>
                  <a:pt x="861" y="398"/>
                </a:lnTo>
                <a:lnTo>
                  <a:pt x="861" y="384"/>
                </a:lnTo>
                <a:lnTo>
                  <a:pt x="847" y="381"/>
                </a:lnTo>
                <a:lnTo>
                  <a:pt x="840" y="371"/>
                </a:lnTo>
                <a:lnTo>
                  <a:pt x="829" y="354"/>
                </a:lnTo>
                <a:lnTo>
                  <a:pt x="813" y="345"/>
                </a:lnTo>
                <a:lnTo>
                  <a:pt x="805" y="335"/>
                </a:lnTo>
                <a:lnTo>
                  <a:pt x="805" y="330"/>
                </a:lnTo>
                <a:lnTo>
                  <a:pt x="754" y="329"/>
                </a:lnTo>
                <a:lnTo>
                  <a:pt x="756" y="324"/>
                </a:lnTo>
                <a:lnTo>
                  <a:pt x="768" y="318"/>
                </a:lnTo>
                <a:lnTo>
                  <a:pt x="772" y="312"/>
                </a:lnTo>
                <a:lnTo>
                  <a:pt x="769" y="297"/>
                </a:lnTo>
                <a:lnTo>
                  <a:pt x="757" y="293"/>
                </a:lnTo>
                <a:lnTo>
                  <a:pt x="742" y="267"/>
                </a:lnTo>
                <a:lnTo>
                  <a:pt x="748" y="245"/>
                </a:lnTo>
                <a:lnTo>
                  <a:pt x="745" y="222"/>
                </a:lnTo>
                <a:lnTo>
                  <a:pt x="756" y="210"/>
                </a:lnTo>
                <a:lnTo>
                  <a:pt x="751" y="185"/>
                </a:lnTo>
                <a:lnTo>
                  <a:pt x="763" y="174"/>
                </a:lnTo>
                <a:lnTo>
                  <a:pt x="760" y="138"/>
                </a:lnTo>
                <a:lnTo>
                  <a:pt x="748" y="111"/>
                </a:lnTo>
                <a:lnTo>
                  <a:pt x="739" y="105"/>
                </a:lnTo>
                <a:lnTo>
                  <a:pt x="741" y="87"/>
                </a:lnTo>
                <a:lnTo>
                  <a:pt x="736" y="80"/>
                </a:lnTo>
                <a:lnTo>
                  <a:pt x="732" y="60"/>
                </a:lnTo>
                <a:lnTo>
                  <a:pt x="724" y="53"/>
                </a:lnTo>
                <a:lnTo>
                  <a:pt x="709" y="47"/>
                </a:lnTo>
                <a:lnTo>
                  <a:pt x="702" y="38"/>
                </a:lnTo>
                <a:lnTo>
                  <a:pt x="697" y="30"/>
                </a:lnTo>
                <a:lnTo>
                  <a:pt x="703" y="18"/>
                </a:lnTo>
                <a:lnTo>
                  <a:pt x="685" y="0"/>
                </a:lnTo>
              </a:path>
            </a:pathLst>
          </a:custGeom>
          <a:noFill/>
          <a:ln w="25400" cmpd="sng">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8" name="Freeform 189"/>
          <p:cNvSpPr>
            <a:spLocks/>
          </p:cNvSpPr>
          <p:nvPr/>
        </p:nvSpPr>
        <p:spPr bwMode="auto">
          <a:xfrm>
            <a:off x="3519488" y="3794125"/>
            <a:ext cx="1614487" cy="1465263"/>
          </a:xfrm>
          <a:custGeom>
            <a:avLst/>
            <a:gdLst>
              <a:gd name="T0" fmla="*/ 752475 w 1017"/>
              <a:gd name="T1" fmla="*/ 1408113 h 923"/>
              <a:gd name="T2" fmla="*/ 776287 w 1017"/>
              <a:gd name="T3" fmla="*/ 1393825 h 923"/>
              <a:gd name="T4" fmla="*/ 823912 w 1017"/>
              <a:gd name="T5" fmla="*/ 1398588 h 923"/>
              <a:gd name="T6" fmla="*/ 909637 w 1017"/>
              <a:gd name="T7" fmla="*/ 1400175 h 923"/>
              <a:gd name="T8" fmla="*/ 987425 w 1017"/>
              <a:gd name="T9" fmla="*/ 1365250 h 923"/>
              <a:gd name="T10" fmla="*/ 1025525 w 1017"/>
              <a:gd name="T11" fmla="*/ 1323975 h 923"/>
              <a:gd name="T12" fmla="*/ 1409700 w 1017"/>
              <a:gd name="T13" fmla="*/ 1171575 h 923"/>
              <a:gd name="T14" fmla="*/ 1443037 w 1017"/>
              <a:gd name="T15" fmla="*/ 1169988 h 923"/>
              <a:gd name="T16" fmla="*/ 1457325 w 1017"/>
              <a:gd name="T17" fmla="*/ 1062038 h 923"/>
              <a:gd name="T18" fmla="*/ 1490662 w 1017"/>
              <a:gd name="T19" fmla="*/ 1014413 h 923"/>
              <a:gd name="T20" fmla="*/ 1539875 w 1017"/>
              <a:gd name="T21" fmla="*/ 979488 h 923"/>
              <a:gd name="T22" fmla="*/ 1606550 w 1017"/>
              <a:gd name="T23" fmla="*/ 962025 h 923"/>
              <a:gd name="T24" fmla="*/ 1587500 w 1017"/>
              <a:gd name="T25" fmla="*/ 933450 h 923"/>
              <a:gd name="T26" fmla="*/ 1576387 w 1017"/>
              <a:gd name="T27" fmla="*/ 893763 h 923"/>
              <a:gd name="T28" fmla="*/ 1552575 w 1017"/>
              <a:gd name="T29" fmla="*/ 860425 h 923"/>
              <a:gd name="T30" fmla="*/ 1516062 w 1017"/>
              <a:gd name="T31" fmla="*/ 831850 h 923"/>
              <a:gd name="T32" fmla="*/ 1511300 w 1017"/>
              <a:gd name="T33" fmla="*/ 785813 h 923"/>
              <a:gd name="T34" fmla="*/ 1500187 w 1017"/>
              <a:gd name="T35" fmla="*/ 760413 h 923"/>
              <a:gd name="T36" fmla="*/ 1477962 w 1017"/>
              <a:gd name="T37" fmla="*/ 736600 h 923"/>
              <a:gd name="T38" fmla="*/ 992187 w 1017"/>
              <a:gd name="T39" fmla="*/ 527050 h 923"/>
              <a:gd name="T40" fmla="*/ 1016000 w 1017"/>
              <a:gd name="T41" fmla="*/ 504825 h 923"/>
              <a:gd name="T42" fmla="*/ 1028700 w 1017"/>
              <a:gd name="T43" fmla="*/ 479425 h 923"/>
              <a:gd name="T44" fmla="*/ 1081087 w 1017"/>
              <a:gd name="T45" fmla="*/ 438150 h 923"/>
              <a:gd name="T46" fmla="*/ 1082675 w 1017"/>
              <a:gd name="T47" fmla="*/ 393700 h 923"/>
              <a:gd name="T48" fmla="*/ 1081087 w 1017"/>
              <a:gd name="T49" fmla="*/ 347663 h 923"/>
              <a:gd name="T50" fmla="*/ 1077912 w 1017"/>
              <a:gd name="T51" fmla="*/ 309563 h 923"/>
              <a:gd name="T52" fmla="*/ 1085850 w 1017"/>
              <a:gd name="T53" fmla="*/ 271463 h 923"/>
              <a:gd name="T54" fmla="*/ 1073150 w 1017"/>
              <a:gd name="T55" fmla="*/ 247650 h 923"/>
              <a:gd name="T56" fmla="*/ 1076325 w 1017"/>
              <a:gd name="T57" fmla="*/ 217488 h 923"/>
              <a:gd name="T58" fmla="*/ 1063625 w 1017"/>
              <a:gd name="T59" fmla="*/ 198438 h 923"/>
              <a:gd name="T60" fmla="*/ 1066800 w 1017"/>
              <a:gd name="T61" fmla="*/ 176213 h 923"/>
              <a:gd name="T62" fmla="*/ 1068387 w 1017"/>
              <a:gd name="T63" fmla="*/ 146050 h 923"/>
              <a:gd name="T64" fmla="*/ 1054100 w 1017"/>
              <a:gd name="T65" fmla="*/ 100013 h 923"/>
              <a:gd name="T66" fmla="*/ 1062037 w 1017"/>
              <a:gd name="T67" fmla="*/ 71438 h 923"/>
              <a:gd name="T68" fmla="*/ 1073150 w 1017"/>
              <a:gd name="T69" fmla="*/ 19050 h 923"/>
              <a:gd name="T70" fmla="*/ 0 w 1017"/>
              <a:gd name="T71" fmla="*/ 17463 h 9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7"/>
              <a:gd name="T109" fmla="*/ 0 h 923"/>
              <a:gd name="T110" fmla="*/ 1017 w 1017"/>
              <a:gd name="T111" fmla="*/ 923 h 9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7" h="923">
                <a:moveTo>
                  <a:pt x="372" y="923"/>
                </a:moveTo>
                <a:lnTo>
                  <a:pt x="474" y="887"/>
                </a:lnTo>
                <a:lnTo>
                  <a:pt x="489" y="888"/>
                </a:lnTo>
                <a:lnTo>
                  <a:pt x="489" y="878"/>
                </a:lnTo>
                <a:lnTo>
                  <a:pt x="504" y="869"/>
                </a:lnTo>
                <a:lnTo>
                  <a:pt x="519" y="881"/>
                </a:lnTo>
                <a:lnTo>
                  <a:pt x="562" y="870"/>
                </a:lnTo>
                <a:lnTo>
                  <a:pt x="573" y="882"/>
                </a:lnTo>
                <a:lnTo>
                  <a:pt x="607" y="881"/>
                </a:lnTo>
                <a:lnTo>
                  <a:pt x="622" y="860"/>
                </a:lnTo>
                <a:lnTo>
                  <a:pt x="634" y="848"/>
                </a:lnTo>
                <a:lnTo>
                  <a:pt x="646" y="834"/>
                </a:lnTo>
                <a:lnTo>
                  <a:pt x="885" y="777"/>
                </a:lnTo>
                <a:lnTo>
                  <a:pt x="888" y="738"/>
                </a:lnTo>
                <a:lnTo>
                  <a:pt x="894" y="728"/>
                </a:lnTo>
                <a:lnTo>
                  <a:pt x="909" y="737"/>
                </a:lnTo>
                <a:lnTo>
                  <a:pt x="913" y="728"/>
                </a:lnTo>
                <a:lnTo>
                  <a:pt x="918" y="669"/>
                </a:lnTo>
                <a:lnTo>
                  <a:pt x="930" y="666"/>
                </a:lnTo>
                <a:lnTo>
                  <a:pt x="939" y="639"/>
                </a:lnTo>
                <a:lnTo>
                  <a:pt x="960" y="638"/>
                </a:lnTo>
                <a:lnTo>
                  <a:pt x="970" y="617"/>
                </a:lnTo>
                <a:lnTo>
                  <a:pt x="1000" y="603"/>
                </a:lnTo>
                <a:lnTo>
                  <a:pt x="1012" y="606"/>
                </a:lnTo>
                <a:lnTo>
                  <a:pt x="1017" y="594"/>
                </a:lnTo>
                <a:lnTo>
                  <a:pt x="1000" y="588"/>
                </a:lnTo>
                <a:lnTo>
                  <a:pt x="1002" y="572"/>
                </a:lnTo>
                <a:lnTo>
                  <a:pt x="993" y="563"/>
                </a:lnTo>
                <a:lnTo>
                  <a:pt x="988" y="551"/>
                </a:lnTo>
                <a:lnTo>
                  <a:pt x="978" y="542"/>
                </a:lnTo>
                <a:lnTo>
                  <a:pt x="967" y="533"/>
                </a:lnTo>
                <a:lnTo>
                  <a:pt x="955" y="524"/>
                </a:lnTo>
                <a:lnTo>
                  <a:pt x="957" y="507"/>
                </a:lnTo>
                <a:lnTo>
                  <a:pt x="952" y="495"/>
                </a:lnTo>
                <a:lnTo>
                  <a:pt x="952" y="482"/>
                </a:lnTo>
                <a:lnTo>
                  <a:pt x="945" y="479"/>
                </a:lnTo>
                <a:lnTo>
                  <a:pt x="934" y="476"/>
                </a:lnTo>
                <a:lnTo>
                  <a:pt x="931" y="464"/>
                </a:lnTo>
                <a:lnTo>
                  <a:pt x="928" y="324"/>
                </a:lnTo>
                <a:lnTo>
                  <a:pt x="625" y="332"/>
                </a:lnTo>
                <a:lnTo>
                  <a:pt x="627" y="318"/>
                </a:lnTo>
                <a:lnTo>
                  <a:pt x="640" y="318"/>
                </a:lnTo>
                <a:lnTo>
                  <a:pt x="637" y="309"/>
                </a:lnTo>
                <a:lnTo>
                  <a:pt x="648" y="302"/>
                </a:lnTo>
                <a:lnTo>
                  <a:pt x="672" y="290"/>
                </a:lnTo>
                <a:lnTo>
                  <a:pt x="681" y="276"/>
                </a:lnTo>
                <a:lnTo>
                  <a:pt x="681" y="261"/>
                </a:lnTo>
                <a:lnTo>
                  <a:pt x="682" y="248"/>
                </a:lnTo>
                <a:lnTo>
                  <a:pt x="679" y="233"/>
                </a:lnTo>
                <a:lnTo>
                  <a:pt x="681" y="219"/>
                </a:lnTo>
                <a:lnTo>
                  <a:pt x="684" y="207"/>
                </a:lnTo>
                <a:lnTo>
                  <a:pt x="679" y="195"/>
                </a:lnTo>
                <a:lnTo>
                  <a:pt x="685" y="183"/>
                </a:lnTo>
                <a:lnTo>
                  <a:pt x="684" y="171"/>
                </a:lnTo>
                <a:lnTo>
                  <a:pt x="679" y="165"/>
                </a:lnTo>
                <a:lnTo>
                  <a:pt x="676" y="156"/>
                </a:lnTo>
                <a:lnTo>
                  <a:pt x="687" y="144"/>
                </a:lnTo>
                <a:lnTo>
                  <a:pt x="678" y="137"/>
                </a:lnTo>
                <a:lnTo>
                  <a:pt x="673" y="135"/>
                </a:lnTo>
                <a:lnTo>
                  <a:pt x="670" y="125"/>
                </a:lnTo>
                <a:lnTo>
                  <a:pt x="663" y="119"/>
                </a:lnTo>
                <a:lnTo>
                  <a:pt x="672" y="111"/>
                </a:lnTo>
                <a:lnTo>
                  <a:pt x="681" y="104"/>
                </a:lnTo>
                <a:lnTo>
                  <a:pt x="673" y="92"/>
                </a:lnTo>
                <a:lnTo>
                  <a:pt x="669" y="75"/>
                </a:lnTo>
                <a:lnTo>
                  <a:pt x="664" y="63"/>
                </a:lnTo>
                <a:lnTo>
                  <a:pt x="661" y="54"/>
                </a:lnTo>
                <a:lnTo>
                  <a:pt x="669" y="45"/>
                </a:lnTo>
                <a:lnTo>
                  <a:pt x="678" y="27"/>
                </a:lnTo>
                <a:lnTo>
                  <a:pt x="676" y="12"/>
                </a:lnTo>
                <a:lnTo>
                  <a:pt x="685" y="0"/>
                </a:lnTo>
                <a:lnTo>
                  <a:pt x="0" y="11"/>
                </a:lnTo>
              </a:path>
            </a:pathLst>
          </a:custGeom>
          <a:noFill/>
          <a:ln w="25400" cmpd="sng">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9" name="Freeform 190"/>
          <p:cNvSpPr>
            <a:spLocks/>
          </p:cNvSpPr>
          <p:nvPr/>
        </p:nvSpPr>
        <p:spPr bwMode="auto">
          <a:xfrm>
            <a:off x="4592638" y="3756025"/>
            <a:ext cx="1827212" cy="1246188"/>
          </a:xfrm>
          <a:custGeom>
            <a:avLst/>
            <a:gdLst>
              <a:gd name="T0" fmla="*/ 1579562 w 1151"/>
              <a:gd name="T1" fmla="*/ 0 h 785"/>
              <a:gd name="T2" fmla="*/ 1541462 w 1151"/>
              <a:gd name="T3" fmla="*/ 88900 h 785"/>
              <a:gd name="T4" fmla="*/ 1503362 w 1151"/>
              <a:gd name="T5" fmla="*/ 265113 h 785"/>
              <a:gd name="T6" fmla="*/ 1484312 w 1151"/>
              <a:gd name="T7" fmla="*/ 284163 h 785"/>
              <a:gd name="T8" fmla="*/ 1465262 w 1151"/>
              <a:gd name="T9" fmla="*/ 319088 h 785"/>
              <a:gd name="T10" fmla="*/ 1443037 w 1151"/>
              <a:gd name="T11" fmla="*/ 376238 h 785"/>
              <a:gd name="T12" fmla="*/ 1470024 w 1151"/>
              <a:gd name="T13" fmla="*/ 409575 h 785"/>
              <a:gd name="T14" fmla="*/ 1436687 w 1151"/>
              <a:gd name="T15" fmla="*/ 433388 h 785"/>
              <a:gd name="T16" fmla="*/ 1443037 w 1151"/>
              <a:gd name="T17" fmla="*/ 488950 h 785"/>
              <a:gd name="T18" fmla="*/ 1436687 w 1151"/>
              <a:gd name="T19" fmla="*/ 523875 h 785"/>
              <a:gd name="T20" fmla="*/ 1470024 w 1151"/>
              <a:gd name="T21" fmla="*/ 566738 h 785"/>
              <a:gd name="T22" fmla="*/ 1485899 w 1151"/>
              <a:gd name="T23" fmla="*/ 636588 h 785"/>
              <a:gd name="T24" fmla="*/ 1517649 w 1151"/>
              <a:gd name="T25" fmla="*/ 671513 h 785"/>
              <a:gd name="T26" fmla="*/ 1527174 w 1151"/>
              <a:gd name="T27" fmla="*/ 695325 h 785"/>
              <a:gd name="T28" fmla="*/ 1584324 w 1151"/>
              <a:gd name="T29" fmla="*/ 736600 h 785"/>
              <a:gd name="T30" fmla="*/ 1643062 w 1151"/>
              <a:gd name="T31" fmla="*/ 800100 h 785"/>
              <a:gd name="T32" fmla="*/ 1679575 w 1151"/>
              <a:gd name="T33" fmla="*/ 876300 h 785"/>
              <a:gd name="T34" fmla="*/ 1690687 w 1151"/>
              <a:gd name="T35" fmla="*/ 927100 h 785"/>
              <a:gd name="T36" fmla="*/ 1751012 w 1151"/>
              <a:gd name="T37" fmla="*/ 974725 h 785"/>
              <a:gd name="T38" fmla="*/ 1741487 w 1151"/>
              <a:gd name="T39" fmla="*/ 1036638 h 785"/>
              <a:gd name="T40" fmla="*/ 1757362 w 1151"/>
              <a:gd name="T41" fmla="*/ 1109663 h 785"/>
              <a:gd name="T42" fmla="*/ 1793875 w 1151"/>
              <a:gd name="T43" fmla="*/ 1169988 h 785"/>
              <a:gd name="T44" fmla="*/ 1809750 w 1151"/>
              <a:gd name="T45" fmla="*/ 1223963 h 785"/>
              <a:gd name="T46" fmla="*/ 1728787 w 1151"/>
              <a:gd name="T47" fmla="*/ 1246188 h 785"/>
              <a:gd name="T48" fmla="*/ 1674812 w 1151"/>
              <a:gd name="T49" fmla="*/ 1233488 h 785"/>
              <a:gd name="T50" fmla="*/ 1590674 w 1151"/>
              <a:gd name="T51" fmla="*/ 1227138 h 785"/>
              <a:gd name="T52" fmla="*/ 1498599 w 1151"/>
              <a:gd name="T53" fmla="*/ 1179513 h 785"/>
              <a:gd name="T54" fmla="*/ 1441449 w 1151"/>
              <a:gd name="T55" fmla="*/ 1160463 h 785"/>
              <a:gd name="T56" fmla="*/ 1389062 w 1151"/>
              <a:gd name="T57" fmla="*/ 1119188 h 785"/>
              <a:gd name="T58" fmla="*/ 1314449 w 1151"/>
              <a:gd name="T59" fmla="*/ 1119188 h 785"/>
              <a:gd name="T60" fmla="*/ 1246187 w 1151"/>
              <a:gd name="T61" fmla="*/ 1104900 h 785"/>
              <a:gd name="T62" fmla="*/ 1233487 w 1151"/>
              <a:gd name="T63" fmla="*/ 1050925 h 785"/>
              <a:gd name="T64" fmla="*/ 1169987 w 1151"/>
              <a:gd name="T65" fmla="*/ 1022350 h 785"/>
              <a:gd name="T66" fmla="*/ 1143000 w 1151"/>
              <a:gd name="T67" fmla="*/ 985838 h 785"/>
              <a:gd name="T68" fmla="*/ 1084262 w 1151"/>
              <a:gd name="T69" fmla="*/ 965200 h 785"/>
              <a:gd name="T70" fmla="*/ 1042987 w 1151"/>
              <a:gd name="T71" fmla="*/ 965200 h 785"/>
              <a:gd name="T72" fmla="*/ 1008062 w 1151"/>
              <a:gd name="T73" fmla="*/ 947738 h 785"/>
              <a:gd name="T74" fmla="*/ 995362 w 1151"/>
              <a:gd name="T75" fmla="*/ 936625 h 785"/>
              <a:gd name="T76" fmla="*/ 966787 w 1151"/>
              <a:gd name="T77" fmla="*/ 941388 h 785"/>
              <a:gd name="T78" fmla="*/ 857250 w 1151"/>
              <a:gd name="T79" fmla="*/ 990600 h 785"/>
              <a:gd name="T80" fmla="*/ 795337 w 1151"/>
              <a:gd name="T81" fmla="*/ 1079500 h 785"/>
              <a:gd name="T82" fmla="*/ 655637 w 1151"/>
              <a:gd name="T83" fmla="*/ 1098550 h 785"/>
              <a:gd name="T84" fmla="*/ 652462 w 1151"/>
              <a:gd name="T85" fmla="*/ 1033463 h 785"/>
              <a:gd name="T86" fmla="*/ 560387 w 1151"/>
              <a:gd name="T87" fmla="*/ 1012825 h 7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1"/>
              <a:gd name="T133" fmla="*/ 0 h 785"/>
              <a:gd name="T134" fmla="*/ 1151 w 1151"/>
              <a:gd name="T135" fmla="*/ 785 h 7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1" h="785">
                <a:moveTo>
                  <a:pt x="0" y="23"/>
                </a:moveTo>
                <a:lnTo>
                  <a:pt x="491" y="14"/>
                </a:lnTo>
                <a:lnTo>
                  <a:pt x="995" y="0"/>
                </a:lnTo>
                <a:lnTo>
                  <a:pt x="987" y="17"/>
                </a:lnTo>
                <a:lnTo>
                  <a:pt x="987" y="30"/>
                </a:lnTo>
                <a:lnTo>
                  <a:pt x="971" y="56"/>
                </a:lnTo>
                <a:lnTo>
                  <a:pt x="971" y="87"/>
                </a:lnTo>
                <a:lnTo>
                  <a:pt x="944" y="144"/>
                </a:lnTo>
                <a:lnTo>
                  <a:pt x="947" y="167"/>
                </a:lnTo>
                <a:lnTo>
                  <a:pt x="951" y="182"/>
                </a:lnTo>
                <a:lnTo>
                  <a:pt x="944" y="185"/>
                </a:lnTo>
                <a:lnTo>
                  <a:pt x="935" y="179"/>
                </a:lnTo>
                <a:lnTo>
                  <a:pt x="936" y="191"/>
                </a:lnTo>
                <a:lnTo>
                  <a:pt x="924" y="189"/>
                </a:lnTo>
                <a:lnTo>
                  <a:pt x="923" y="201"/>
                </a:lnTo>
                <a:lnTo>
                  <a:pt x="917" y="213"/>
                </a:lnTo>
                <a:lnTo>
                  <a:pt x="911" y="227"/>
                </a:lnTo>
                <a:lnTo>
                  <a:pt x="909" y="237"/>
                </a:lnTo>
                <a:lnTo>
                  <a:pt x="917" y="246"/>
                </a:lnTo>
                <a:lnTo>
                  <a:pt x="927" y="248"/>
                </a:lnTo>
                <a:lnTo>
                  <a:pt x="926" y="258"/>
                </a:lnTo>
                <a:lnTo>
                  <a:pt x="905" y="255"/>
                </a:lnTo>
                <a:lnTo>
                  <a:pt x="914" y="269"/>
                </a:lnTo>
                <a:lnTo>
                  <a:pt x="905" y="273"/>
                </a:lnTo>
                <a:lnTo>
                  <a:pt x="903" y="282"/>
                </a:lnTo>
                <a:lnTo>
                  <a:pt x="908" y="293"/>
                </a:lnTo>
                <a:lnTo>
                  <a:pt x="909" y="308"/>
                </a:lnTo>
                <a:lnTo>
                  <a:pt x="911" y="317"/>
                </a:lnTo>
                <a:lnTo>
                  <a:pt x="900" y="321"/>
                </a:lnTo>
                <a:lnTo>
                  <a:pt x="905" y="330"/>
                </a:lnTo>
                <a:lnTo>
                  <a:pt x="918" y="339"/>
                </a:lnTo>
                <a:lnTo>
                  <a:pt x="930" y="347"/>
                </a:lnTo>
                <a:lnTo>
                  <a:pt x="926" y="357"/>
                </a:lnTo>
                <a:lnTo>
                  <a:pt x="920" y="362"/>
                </a:lnTo>
                <a:lnTo>
                  <a:pt x="929" y="381"/>
                </a:lnTo>
                <a:lnTo>
                  <a:pt x="936" y="401"/>
                </a:lnTo>
                <a:lnTo>
                  <a:pt x="941" y="411"/>
                </a:lnTo>
                <a:lnTo>
                  <a:pt x="954" y="413"/>
                </a:lnTo>
                <a:lnTo>
                  <a:pt x="956" y="423"/>
                </a:lnTo>
                <a:lnTo>
                  <a:pt x="950" y="425"/>
                </a:lnTo>
                <a:lnTo>
                  <a:pt x="948" y="434"/>
                </a:lnTo>
                <a:lnTo>
                  <a:pt x="962" y="438"/>
                </a:lnTo>
                <a:lnTo>
                  <a:pt x="971" y="444"/>
                </a:lnTo>
                <a:lnTo>
                  <a:pt x="990" y="446"/>
                </a:lnTo>
                <a:lnTo>
                  <a:pt x="998" y="464"/>
                </a:lnTo>
                <a:lnTo>
                  <a:pt x="1004" y="477"/>
                </a:lnTo>
                <a:lnTo>
                  <a:pt x="1019" y="489"/>
                </a:lnTo>
                <a:lnTo>
                  <a:pt x="1035" y="504"/>
                </a:lnTo>
                <a:lnTo>
                  <a:pt x="1049" y="518"/>
                </a:lnTo>
                <a:lnTo>
                  <a:pt x="1055" y="537"/>
                </a:lnTo>
                <a:lnTo>
                  <a:pt x="1058" y="552"/>
                </a:lnTo>
                <a:lnTo>
                  <a:pt x="1053" y="561"/>
                </a:lnTo>
                <a:lnTo>
                  <a:pt x="1067" y="573"/>
                </a:lnTo>
                <a:lnTo>
                  <a:pt x="1065" y="584"/>
                </a:lnTo>
                <a:lnTo>
                  <a:pt x="1079" y="588"/>
                </a:lnTo>
                <a:lnTo>
                  <a:pt x="1082" y="602"/>
                </a:lnTo>
                <a:lnTo>
                  <a:pt x="1103" y="614"/>
                </a:lnTo>
                <a:lnTo>
                  <a:pt x="1107" y="632"/>
                </a:lnTo>
                <a:lnTo>
                  <a:pt x="1109" y="645"/>
                </a:lnTo>
                <a:lnTo>
                  <a:pt x="1097" y="653"/>
                </a:lnTo>
                <a:lnTo>
                  <a:pt x="1094" y="672"/>
                </a:lnTo>
                <a:lnTo>
                  <a:pt x="1107" y="678"/>
                </a:lnTo>
                <a:lnTo>
                  <a:pt x="1107" y="699"/>
                </a:lnTo>
                <a:lnTo>
                  <a:pt x="1124" y="711"/>
                </a:lnTo>
                <a:lnTo>
                  <a:pt x="1125" y="725"/>
                </a:lnTo>
                <a:lnTo>
                  <a:pt x="1130" y="737"/>
                </a:lnTo>
                <a:lnTo>
                  <a:pt x="1143" y="747"/>
                </a:lnTo>
                <a:lnTo>
                  <a:pt x="1151" y="759"/>
                </a:lnTo>
                <a:lnTo>
                  <a:pt x="1140" y="771"/>
                </a:lnTo>
                <a:lnTo>
                  <a:pt x="1118" y="779"/>
                </a:lnTo>
                <a:lnTo>
                  <a:pt x="1107" y="785"/>
                </a:lnTo>
                <a:lnTo>
                  <a:pt x="1089" y="785"/>
                </a:lnTo>
                <a:lnTo>
                  <a:pt x="1073" y="776"/>
                </a:lnTo>
                <a:lnTo>
                  <a:pt x="1068" y="773"/>
                </a:lnTo>
                <a:lnTo>
                  <a:pt x="1055" y="777"/>
                </a:lnTo>
                <a:lnTo>
                  <a:pt x="1040" y="783"/>
                </a:lnTo>
                <a:lnTo>
                  <a:pt x="1016" y="773"/>
                </a:lnTo>
                <a:lnTo>
                  <a:pt x="1002" y="773"/>
                </a:lnTo>
                <a:lnTo>
                  <a:pt x="990" y="764"/>
                </a:lnTo>
                <a:lnTo>
                  <a:pt x="983" y="755"/>
                </a:lnTo>
                <a:lnTo>
                  <a:pt x="944" y="743"/>
                </a:lnTo>
                <a:lnTo>
                  <a:pt x="933" y="738"/>
                </a:lnTo>
                <a:lnTo>
                  <a:pt x="915" y="738"/>
                </a:lnTo>
                <a:lnTo>
                  <a:pt x="908" y="731"/>
                </a:lnTo>
                <a:lnTo>
                  <a:pt x="902" y="714"/>
                </a:lnTo>
                <a:lnTo>
                  <a:pt x="884" y="713"/>
                </a:lnTo>
                <a:lnTo>
                  <a:pt x="875" y="705"/>
                </a:lnTo>
                <a:lnTo>
                  <a:pt x="854" y="711"/>
                </a:lnTo>
                <a:lnTo>
                  <a:pt x="840" y="711"/>
                </a:lnTo>
                <a:lnTo>
                  <a:pt x="828" y="705"/>
                </a:lnTo>
                <a:lnTo>
                  <a:pt x="797" y="708"/>
                </a:lnTo>
                <a:lnTo>
                  <a:pt x="788" y="704"/>
                </a:lnTo>
                <a:lnTo>
                  <a:pt x="785" y="696"/>
                </a:lnTo>
                <a:lnTo>
                  <a:pt x="788" y="684"/>
                </a:lnTo>
                <a:lnTo>
                  <a:pt x="785" y="674"/>
                </a:lnTo>
                <a:lnTo>
                  <a:pt x="777" y="662"/>
                </a:lnTo>
                <a:lnTo>
                  <a:pt x="767" y="654"/>
                </a:lnTo>
                <a:lnTo>
                  <a:pt x="756" y="647"/>
                </a:lnTo>
                <a:lnTo>
                  <a:pt x="737" y="644"/>
                </a:lnTo>
                <a:lnTo>
                  <a:pt x="729" y="638"/>
                </a:lnTo>
                <a:lnTo>
                  <a:pt x="728" y="627"/>
                </a:lnTo>
                <a:lnTo>
                  <a:pt x="720" y="621"/>
                </a:lnTo>
                <a:lnTo>
                  <a:pt x="708" y="618"/>
                </a:lnTo>
                <a:lnTo>
                  <a:pt x="693" y="612"/>
                </a:lnTo>
                <a:lnTo>
                  <a:pt x="683" y="608"/>
                </a:lnTo>
                <a:lnTo>
                  <a:pt x="672" y="609"/>
                </a:lnTo>
                <a:lnTo>
                  <a:pt x="660" y="614"/>
                </a:lnTo>
                <a:lnTo>
                  <a:pt x="657" y="608"/>
                </a:lnTo>
                <a:lnTo>
                  <a:pt x="650" y="603"/>
                </a:lnTo>
                <a:lnTo>
                  <a:pt x="636" y="600"/>
                </a:lnTo>
                <a:lnTo>
                  <a:pt x="635" y="597"/>
                </a:lnTo>
                <a:lnTo>
                  <a:pt x="636" y="587"/>
                </a:lnTo>
                <a:lnTo>
                  <a:pt x="632" y="584"/>
                </a:lnTo>
                <a:lnTo>
                  <a:pt x="627" y="590"/>
                </a:lnTo>
                <a:lnTo>
                  <a:pt x="623" y="597"/>
                </a:lnTo>
                <a:lnTo>
                  <a:pt x="614" y="600"/>
                </a:lnTo>
                <a:lnTo>
                  <a:pt x="609" y="593"/>
                </a:lnTo>
                <a:lnTo>
                  <a:pt x="596" y="590"/>
                </a:lnTo>
                <a:lnTo>
                  <a:pt x="584" y="593"/>
                </a:lnTo>
                <a:lnTo>
                  <a:pt x="540" y="624"/>
                </a:lnTo>
                <a:lnTo>
                  <a:pt x="533" y="633"/>
                </a:lnTo>
                <a:lnTo>
                  <a:pt x="522" y="650"/>
                </a:lnTo>
                <a:lnTo>
                  <a:pt x="501" y="680"/>
                </a:lnTo>
                <a:lnTo>
                  <a:pt x="464" y="678"/>
                </a:lnTo>
                <a:lnTo>
                  <a:pt x="449" y="687"/>
                </a:lnTo>
                <a:lnTo>
                  <a:pt x="413" y="692"/>
                </a:lnTo>
                <a:lnTo>
                  <a:pt x="398" y="671"/>
                </a:lnTo>
                <a:lnTo>
                  <a:pt x="420" y="669"/>
                </a:lnTo>
                <a:lnTo>
                  <a:pt x="411" y="651"/>
                </a:lnTo>
                <a:lnTo>
                  <a:pt x="386" y="653"/>
                </a:lnTo>
                <a:lnTo>
                  <a:pt x="372" y="644"/>
                </a:lnTo>
                <a:lnTo>
                  <a:pt x="353" y="638"/>
                </a:lnTo>
                <a:lnTo>
                  <a:pt x="332" y="630"/>
                </a:lnTo>
              </a:path>
            </a:pathLst>
          </a:custGeom>
          <a:noFill/>
          <a:ln w="25400" cmpd="sng">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0" name="Freeform 191"/>
          <p:cNvSpPr>
            <a:spLocks/>
          </p:cNvSpPr>
          <p:nvPr/>
        </p:nvSpPr>
        <p:spPr bwMode="auto">
          <a:xfrm>
            <a:off x="3938588" y="4832350"/>
            <a:ext cx="1911350" cy="1922463"/>
          </a:xfrm>
          <a:custGeom>
            <a:avLst/>
            <a:gdLst>
              <a:gd name="T0" fmla="*/ 133350 w 1204"/>
              <a:gd name="T1" fmla="*/ 1179513 h 1211"/>
              <a:gd name="T2" fmla="*/ 119063 w 1204"/>
              <a:gd name="T3" fmla="*/ 1320800 h 1211"/>
              <a:gd name="T4" fmla="*/ 138112 w 1204"/>
              <a:gd name="T5" fmla="*/ 1330325 h 1211"/>
              <a:gd name="T6" fmla="*/ 214313 w 1204"/>
              <a:gd name="T7" fmla="*/ 1401763 h 1211"/>
              <a:gd name="T8" fmla="*/ 282575 w 1204"/>
              <a:gd name="T9" fmla="*/ 1439863 h 1211"/>
              <a:gd name="T10" fmla="*/ 333375 w 1204"/>
              <a:gd name="T11" fmla="*/ 1498600 h 1211"/>
              <a:gd name="T12" fmla="*/ 342900 w 1204"/>
              <a:gd name="T13" fmla="*/ 1592263 h 1211"/>
              <a:gd name="T14" fmla="*/ 277812 w 1204"/>
              <a:gd name="T15" fmla="*/ 1516063 h 1211"/>
              <a:gd name="T16" fmla="*/ 219075 w 1204"/>
              <a:gd name="T17" fmla="*/ 1503363 h 1211"/>
              <a:gd name="T18" fmla="*/ 176212 w 1204"/>
              <a:gd name="T19" fmla="*/ 1416050 h 1211"/>
              <a:gd name="T20" fmla="*/ 92075 w 1204"/>
              <a:gd name="T21" fmla="*/ 1501775 h 1211"/>
              <a:gd name="T22" fmla="*/ 9525 w 1204"/>
              <a:gd name="T23" fmla="*/ 1522413 h 1211"/>
              <a:gd name="T24" fmla="*/ 115888 w 1204"/>
              <a:gd name="T25" fmla="*/ 1612900 h 1211"/>
              <a:gd name="T26" fmla="*/ 334962 w 1204"/>
              <a:gd name="T27" fmla="*/ 1670051 h 1211"/>
              <a:gd name="T28" fmla="*/ 447675 w 1204"/>
              <a:gd name="T29" fmla="*/ 1692276 h 1211"/>
              <a:gd name="T30" fmla="*/ 519112 w 1204"/>
              <a:gd name="T31" fmla="*/ 1682751 h 1211"/>
              <a:gd name="T32" fmla="*/ 590550 w 1204"/>
              <a:gd name="T33" fmla="*/ 1716088 h 1211"/>
              <a:gd name="T34" fmla="*/ 720725 w 1204"/>
              <a:gd name="T35" fmla="*/ 1846263 h 1211"/>
              <a:gd name="T36" fmla="*/ 819150 w 1204"/>
              <a:gd name="T37" fmla="*/ 1908176 h 1211"/>
              <a:gd name="T38" fmla="*/ 923925 w 1204"/>
              <a:gd name="T39" fmla="*/ 1873251 h 1211"/>
              <a:gd name="T40" fmla="*/ 768350 w 1204"/>
              <a:gd name="T41" fmla="*/ 1860551 h 1211"/>
              <a:gd name="T42" fmla="*/ 782637 w 1204"/>
              <a:gd name="T43" fmla="*/ 1839913 h 1211"/>
              <a:gd name="T44" fmla="*/ 877888 w 1204"/>
              <a:gd name="T45" fmla="*/ 1797051 h 1211"/>
              <a:gd name="T46" fmla="*/ 976312 w 1204"/>
              <a:gd name="T47" fmla="*/ 1711326 h 1211"/>
              <a:gd name="T48" fmla="*/ 1023937 w 1204"/>
              <a:gd name="T49" fmla="*/ 1765301 h 1211"/>
              <a:gd name="T50" fmla="*/ 1038225 w 1204"/>
              <a:gd name="T51" fmla="*/ 1654176 h 1211"/>
              <a:gd name="T52" fmla="*/ 1168400 w 1204"/>
              <a:gd name="T53" fmla="*/ 1635126 h 1211"/>
              <a:gd name="T54" fmla="*/ 1047750 w 1204"/>
              <a:gd name="T55" fmla="*/ 1536700 h 1211"/>
              <a:gd name="T56" fmla="*/ 1109662 w 1204"/>
              <a:gd name="T57" fmla="*/ 1516063 h 1211"/>
              <a:gd name="T58" fmla="*/ 1185862 w 1204"/>
              <a:gd name="T59" fmla="*/ 1522413 h 1211"/>
              <a:gd name="T60" fmla="*/ 1262062 w 1204"/>
              <a:gd name="T61" fmla="*/ 1508125 h 1211"/>
              <a:gd name="T62" fmla="*/ 1338262 w 1204"/>
              <a:gd name="T63" fmla="*/ 1479550 h 1211"/>
              <a:gd name="T64" fmla="*/ 1381125 w 1204"/>
              <a:gd name="T65" fmla="*/ 1589088 h 1211"/>
              <a:gd name="T66" fmla="*/ 1433512 w 1204"/>
              <a:gd name="T67" fmla="*/ 1503363 h 1211"/>
              <a:gd name="T68" fmla="*/ 1438275 w 1204"/>
              <a:gd name="T69" fmla="*/ 1541463 h 1211"/>
              <a:gd name="T70" fmla="*/ 1528762 w 1204"/>
              <a:gd name="T71" fmla="*/ 1616075 h 1211"/>
              <a:gd name="T72" fmla="*/ 1566862 w 1204"/>
              <a:gd name="T73" fmla="*/ 1579563 h 1211"/>
              <a:gd name="T74" fmla="*/ 1576387 w 1204"/>
              <a:gd name="T75" fmla="*/ 1660526 h 1211"/>
              <a:gd name="T76" fmla="*/ 1539875 w 1204"/>
              <a:gd name="T77" fmla="*/ 1722438 h 1211"/>
              <a:gd name="T78" fmla="*/ 1595437 w 1204"/>
              <a:gd name="T79" fmla="*/ 1808163 h 1211"/>
              <a:gd name="T80" fmla="*/ 1781175 w 1204"/>
              <a:gd name="T81" fmla="*/ 1736726 h 1211"/>
              <a:gd name="T82" fmla="*/ 1830388 w 1204"/>
              <a:gd name="T83" fmla="*/ 1635126 h 1211"/>
              <a:gd name="T84" fmla="*/ 1782763 w 1204"/>
              <a:gd name="T85" fmla="*/ 1550988 h 1211"/>
              <a:gd name="T86" fmla="*/ 1782763 w 1204"/>
              <a:gd name="T87" fmla="*/ 1482725 h 1211"/>
              <a:gd name="T88" fmla="*/ 1844675 w 1204"/>
              <a:gd name="T89" fmla="*/ 1465263 h 1211"/>
              <a:gd name="T90" fmla="*/ 1847850 w 1204"/>
              <a:gd name="T91" fmla="*/ 1435100 h 1211"/>
              <a:gd name="T92" fmla="*/ 1835150 w 1204"/>
              <a:gd name="T93" fmla="*/ 1330325 h 1211"/>
              <a:gd name="T94" fmla="*/ 1824038 w 1204"/>
              <a:gd name="T95" fmla="*/ 1258888 h 1211"/>
              <a:gd name="T96" fmla="*/ 1695450 w 1204"/>
              <a:gd name="T97" fmla="*/ 1212850 h 1211"/>
              <a:gd name="T98" fmla="*/ 1630363 w 1204"/>
              <a:gd name="T99" fmla="*/ 1189038 h 1211"/>
              <a:gd name="T100" fmla="*/ 1638300 w 1204"/>
              <a:gd name="T101" fmla="*/ 1146175 h 1211"/>
              <a:gd name="T102" fmla="*/ 1690688 w 1204"/>
              <a:gd name="T103" fmla="*/ 1065213 h 1211"/>
              <a:gd name="T104" fmla="*/ 1690688 w 1204"/>
              <a:gd name="T105" fmla="*/ 915988 h 1211"/>
              <a:gd name="T106" fmla="*/ 1606550 w 1204"/>
              <a:gd name="T107" fmla="*/ 782638 h 1211"/>
              <a:gd name="T108" fmla="*/ 1562100 w 1204"/>
              <a:gd name="T109" fmla="*/ 650875 h 1211"/>
              <a:gd name="T110" fmla="*/ 1495425 w 1204"/>
              <a:gd name="T111" fmla="*/ 368300 h 1211"/>
              <a:gd name="T112" fmla="*/ 1347787 w 1204"/>
              <a:gd name="T113" fmla="*/ 346075 h 1211"/>
              <a:gd name="T114" fmla="*/ 1309687 w 1204"/>
              <a:gd name="T115" fmla="*/ 130175 h 1211"/>
              <a:gd name="T116" fmla="*/ 1395412 w 1204"/>
              <a:gd name="T117" fmla="*/ 0 h 1211"/>
              <a:gd name="T118" fmla="*/ 1239837 w 1204"/>
              <a:gd name="T119" fmla="*/ 176213 h 1211"/>
              <a:gd name="T120" fmla="*/ 1052512 w 1204"/>
              <a:gd name="T121" fmla="*/ 141288 h 1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4"/>
              <a:gd name="T184" fmla="*/ 0 h 1211"/>
              <a:gd name="T185" fmla="*/ 1204 w 1204"/>
              <a:gd name="T186" fmla="*/ 1211 h 1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4" h="1211">
                <a:moveTo>
                  <a:pt x="121" y="683"/>
                </a:moveTo>
                <a:lnTo>
                  <a:pt x="121" y="700"/>
                </a:lnTo>
                <a:lnTo>
                  <a:pt x="121" y="713"/>
                </a:lnTo>
                <a:lnTo>
                  <a:pt x="106" y="734"/>
                </a:lnTo>
                <a:lnTo>
                  <a:pt x="93" y="736"/>
                </a:lnTo>
                <a:lnTo>
                  <a:pt x="84" y="743"/>
                </a:lnTo>
                <a:lnTo>
                  <a:pt x="81" y="770"/>
                </a:lnTo>
                <a:lnTo>
                  <a:pt x="81" y="793"/>
                </a:lnTo>
                <a:lnTo>
                  <a:pt x="78" y="808"/>
                </a:lnTo>
                <a:lnTo>
                  <a:pt x="87" y="826"/>
                </a:lnTo>
                <a:lnTo>
                  <a:pt x="82" y="833"/>
                </a:lnTo>
                <a:lnTo>
                  <a:pt x="75" y="832"/>
                </a:lnTo>
                <a:lnTo>
                  <a:pt x="64" y="838"/>
                </a:lnTo>
                <a:lnTo>
                  <a:pt x="67" y="845"/>
                </a:lnTo>
                <a:lnTo>
                  <a:pt x="64" y="857"/>
                </a:lnTo>
                <a:lnTo>
                  <a:pt x="69" y="863"/>
                </a:lnTo>
                <a:lnTo>
                  <a:pt x="82" y="859"/>
                </a:lnTo>
                <a:lnTo>
                  <a:pt x="87" y="838"/>
                </a:lnTo>
                <a:lnTo>
                  <a:pt x="97" y="833"/>
                </a:lnTo>
                <a:lnTo>
                  <a:pt x="112" y="841"/>
                </a:lnTo>
                <a:lnTo>
                  <a:pt x="121" y="839"/>
                </a:lnTo>
                <a:lnTo>
                  <a:pt x="127" y="853"/>
                </a:lnTo>
                <a:lnTo>
                  <a:pt x="120" y="877"/>
                </a:lnTo>
                <a:lnTo>
                  <a:pt x="135" y="883"/>
                </a:lnTo>
                <a:lnTo>
                  <a:pt x="142" y="890"/>
                </a:lnTo>
                <a:lnTo>
                  <a:pt x="139" y="901"/>
                </a:lnTo>
                <a:lnTo>
                  <a:pt x="148" y="902"/>
                </a:lnTo>
                <a:lnTo>
                  <a:pt x="157" y="907"/>
                </a:lnTo>
                <a:lnTo>
                  <a:pt x="169" y="907"/>
                </a:lnTo>
                <a:lnTo>
                  <a:pt x="178" y="907"/>
                </a:lnTo>
                <a:lnTo>
                  <a:pt x="186" y="913"/>
                </a:lnTo>
                <a:lnTo>
                  <a:pt x="181" y="922"/>
                </a:lnTo>
                <a:lnTo>
                  <a:pt x="192" y="928"/>
                </a:lnTo>
                <a:lnTo>
                  <a:pt x="201" y="931"/>
                </a:lnTo>
                <a:lnTo>
                  <a:pt x="208" y="938"/>
                </a:lnTo>
                <a:lnTo>
                  <a:pt x="210" y="944"/>
                </a:lnTo>
                <a:lnTo>
                  <a:pt x="210" y="956"/>
                </a:lnTo>
                <a:lnTo>
                  <a:pt x="216" y="973"/>
                </a:lnTo>
                <a:lnTo>
                  <a:pt x="204" y="977"/>
                </a:lnTo>
                <a:lnTo>
                  <a:pt x="201" y="986"/>
                </a:lnTo>
                <a:lnTo>
                  <a:pt x="210" y="992"/>
                </a:lnTo>
                <a:lnTo>
                  <a:pt x="216" y="1003"/>
                </a:lnTo>
                <a:lnTo>
                  <a:pt x="205" y="1018"/>
                </a:lnTo>
                <a:lnTo>
                  <a:pt x="184" y="1006"/>
                </a:lnTo>
                <a:lnTo>
                  <a:pt x="171" y="997"/>
                </a:lnTo>
                <a:lnTo>
                  <a:pt x="175" y="989"/>
                </a:lnTo>
                <a:lnTo>
                  <a:pt x="175" y="977"/>
                </a:lnTo>
                <a:lnTo>
                  <a:pt x="175" y="955"/>
                </a:lnTo>
                <a:lnTo>
                  <a:pt x="169" y="946"/>
                </a:lnTo>
                <a:lnTo>
                  <a:pt x="159" y="950"/>
                </a:lnTo>
                <a:lnTo>
                  <a:pt x="153" y="959"/>
                </a:lnTo>
                <a:lnTo>
                  <a:pt x="157" y="970"/>
                </a:lnTo>
                <a:lnTo>
                  <a:pt x="142" y="956"/>
                </a:lnTo>
                <a:lnTo>
                  <a:pt x="138" y="947"/>
                </a:lnTo>
                <a:lnTo>
                  <a:pt x="126" y="938"/>
                </a:lnTo>
                <a:lnTo>
                  <a:pt x="118" y="928"/>
                </a:lnTo>
                <a:lnTo>
                  <a:pt x="115" y="919"/>
                </a:lnTo>
                <a:lnTo>
                  <a:pt x="112" y="908"/>
                </a:lnTo>
                <a:lnTo>
                  <a:pt x="115" y="899"/>
                </a:lnTo>
                <a:lnTo>
                  <a:pt x="111" y="892"/>
                </a:lnTo>
                <a:lnTo>
                  <a:pt x="87" y="904"/>
                </a:lnTo>
                <a:lnTo>
                  <a:pt x="76" y="910"/>
                </a:lnTo>
                <a:lnTo>
                  <a:pt x="73" y="919"/>
                </a:lnTo>
                <a:lnTo>
                  <a:pt x="72" y="932"/>
                </a:lnTo>
                <a:lnTo>
                  <a:pt x="70" y="944"/>
                </a:lnTo>
                <a:lnTo>
                  <a:pt x="58" y="946"/>
                </a:lnTo>
                <a:lnTo>
                  <a:pt x="55" y="956"/>
                </a:lnTo>
                <a:lnTo>
                  <a:pt x="34" y="961"/>
                </a:lnTo>
                <a:lnTo>
                  <a:pt x="16" y="958"/>
                </a:lnTo>
                <a:lnTo>
                  <a:pt x="9" y="937"/>
                </a:lnTo>
                <a:lnTo>
                  <a:pt x="0" y="938"/>
                </a:lnTo>
                <a:lnTo>
                  <a:pt x="6" y="959"/>
                </a:lnTo>
                <a:lnTo>
                  <a:pt x="16" y="970"/>
                </a:lnTo>
                <a:lnTo>
                  <a:pt x="27" y="979"/>
                </a:lnTo>
                <a:lnTo>
                  <a:pt x="36" y="992"/>
                </a:lnTo>
                <a:lnTo>
                  <a:pt x="46" y="997"/>
                </a:lnTo>
                <a:lnTo>
                  <a:pt x="55" y="1012"/>
                </a:lnTo>
                <a:lnTo>
                  <a:pt x="73" y="1016"/>
                </a:lnTo>
                <a:lnTo>
                  <a:pt x="84" y="1028"/>
                </a:lnTo>
                <a:lnTo>
                  <a:pt x="99" y="1034"/>
                </a:lnTo>
                <a:lnTo>
                  <a:pt x="118" y="1036"/>
                </a:lnTo>
                <a:lnTo>
                  <a:pt x="139" y="1045"/>
                </a:lnTo>
                <a:lnTo>
                  <a:pt x="183" y="1045"/>
                </a:lnTo>
                <a:lnTo>
                  <a:pt x="211" y="1052"/>
                </a:lnTo>
                <a:lnTo>
                  <a:pt x="231" y="1060"/>
                </a:lnTo>
                <a:lnTo>
                  <a:pt x="237" y="1070"/>
                </a:lnTo>
                <a:lnTo>
                  <a:pt x="258" y="1070"/>
                </a:lnTo>
                <a:lnTo>
                  <a:pt x="267" y="1075"/>
                </a:lnTo>
                <a:lnTo>
                  <a:pt x="283" y="1075"/>
                </a:lnTo>
                <a:lnTo>
                  <a:pt x="282" y="1066"/>
                </a:lnTo>
                <a:lnTo>
                  <a:pt x="288" y="1054"/>
                </a:lnTo>
                <a:lnTo>
                  <a:pt x="292" y="1039"/>
                </a:lnTo>
                <a:lnTo>
                  <a:pt x="304" y="1037"/>
                </a:lnTo>
                <a:lnTo>
                  <a:pt x="298" y="1057"/>
                </a:lnTo>
                <a:lnTo>
                  <a:pt x="319" y="1045"/>
                </a:lnTo>
                <a:lnTo>
                  <a:pt x="327" y="1060"/>
                </a:lnTo>
                <a:lnTo>
                  <a:pt x="318" y="1064"/>
                </a:lnTo>
                <a:lnTo>
                  <a:pt x="312" y="1075"/>
                </a:lnTo>
                <a:lnTo>
                  <a:pt x="310" y="1084"/>
                </a:lnTo>
                <a:lnTo>
                  <a:pt x="340" y="1084"/>
                </a:lnTo>
                <a:lnTo>
                  <a:pt x="355" y="1079"/>
                </a:lnTo>
                <a:lnTo>
                  <a:pt x="372" y="1081"/>
                </a:lnTo>
                <a:lnTo>
                  <a:pt x="381" y="1093"/>
                </a:lnTo>
                <a:lnTo>
                  <a:pt x="400" y="1108"/>
                </a:lnTo>
                <a:lnTo>
                  <a:pt x="420" y="1120"/>
                </a:lnTo>
                <a:lnTo>
                  <a:pt x="433" y="1145"/>
                </a:lnTo>
                <a:lnTo>
                  <a:pt x="436" y="1157"/>
                </a:lnTo>
                <a:lnTo>
                  <a:pt x="454" y="1163"/>
                </a:lnTo>
                <a:lnTo>
                  <a:pt x="462" y="1172"/>
                </a:lnTo>
                <a:lnTo>
                  <a:pt x="465" y="1187"/>
                </a:lnTo>
                <a:lnTo>
                  <a:pt x="465" y="1205"/>
                </a:lnTo>
                <a:lnTo>
                  <a:pt x="487" y="1211"/>
                </a:lnTo>
                <a:lnTo>
                  <a:pt x="495" y="1202"/>
                </a:lnTo>
                <a:lnTo>
                  <a:pt x="516" y="1202"/>
                </a:lnTo>
                <a:lnTo>
                  <a:pt x="538" y="1211"/>
                </a:lnTo>
                <a:lnTo>
                  <a:pt x="657" y="1181"/>
                </a:lnTo>
                <a:lnTo>
                  <a:pt x="645" y="1175"/>
                </a:lnTo>
                <a:lnTo>
                  <a:pt x="619" y="1178"/>
                </a:lnTo>
                <a:lnTo>
                  <a:pt x="592" y="1181"/>
                </a:lnTo>
                <a:lnTo>
                  <a:pt x="582" y="1180"/>
                </a:lnTo>
                <a:lnTo>
                  <a:pt x="553" y="1195"/>
                </a:lnTo>
                <a:lnTo>
                  <a:pt x="544" y="1187"/>
                </a:lnTo>
                <a:lnTo>
                  <a:pt x="520" y="1193"/>
                </a:lnTo>
                <a:lnTo>
                  <a:pt x="496" y="1198"/>
                </a:lnTo>
                <a:lnTo>
                  <a:pt x="502" y="1178"/>
                </a:lnTo>
                <a:lnTo>
                  <a:pt x="484" y="1172"/>
                </a:lnTo>
                <a:lnTo>
                  <a:pt x="487" y="1160"/>
                </a:lnTo>
                <a:lnTo>
                  <a:pt x="465" y="1154"/>
                </a:lnTo>
                <a:lnTo>
                  <a:pt x="475" y="1138"/>
                </a:lnTo>
                <a:lnTo>
                  <a:pt x="487" y="1130"/>
                </a:lnTo>
                <a:lnTo>
                  <a:pt x="493" y="1135"/>
                </a:lnTo>
                <a:lnTo>
                  <a:pt x="493" y="1159"/>
                </a:lnTo>
                <a:lnTo>
                  <a:pt x="505" y="1165"/>
                </a:lnTo>
                <a:lnTo>
                  <a:pt x="516" y="1132"/>
                </a:lnTo>
                <a:lnTo>
                  <a:pt x="522" y="1142"/>
                </a:lnTo>
                <a:lnTo>
                  <a:pt x="532" y="1148"/>
                </a:lnTo>
                <a:lnTo>
                  <a:pt x="535" y="1133"/>
                </a:lnTo>
                <a:lnTo>
                  <a:pt x="553" y="1132"/>
                </a:lnTo>
                <a:lnTo>
                  <a:pt x="553" y="1118"/>
                </a:lnTo>
                <a:lnTo>
                  <a:pt x="564" y="1114"/>
                </a:lnTo>
                <a:lnTo>
                  <a:pt x="577" y="1136"/>
                </a:lnTo>
                <a:lnTo>
                  <a:pt x="612" y="1106"/>
                </a:lnTo>
                <a:lnTo>
                  <a:pt x="603" y="1079"/>
                </a:lnTo>
                <a:lnTo>
                  <a:pt x="615" y="1078"/>
                </a:lnTo>
                <a:lnTo>
                  <a:pt x="627" y="1087"/>
                </a:lnTo>
                <a:lnTo>
                  <a:pt x="628" y="1097"/>
                </a:lnTo>
                <a:lnTo>
                  <a:pt x="618" y="1103"/>
                </a:lnTo>
                <a:lnTo>
                  <a:pt x="622" y="1111"/>
                </a:lnTo>
                <a:lnTo>
                  <a:pt x="627" y="1118"/>
                </a:lnTo>
                <a:lnTo>
                  <a:pt x="645" y="1112"/>
                </a:lnTo>
                <a:lnTo>
                  <a:pt x="642" y="1096"/>
                </a:lnTo>
                <a:lnTo>
                  <a:pt x="649" y="1085"/>
                </a:lnTo>
                <a:lnTo>
                  <a:pt x="645" y="1063"/>
                </a:lnTo>
                <a:lnTo>
                  <a:pt x="648" y="1049"/>
                </a:lnTo>
                <a:lnTo>
                  <a:pt x="645" y="1040"/>
                </a:lnTo>
                <a:lnTo>
                  <a:pt x="654" y="1042"/>
                </a:lnTo>
                <a:lnTo>
                  <a:pt x="652" y="1028"/>
                </a:lnTo>
                <a:lnTo>
                  <a:pt x="675" y="1042"/>
                </a:lnTo>
                <a:lnTo>
                  <a:pt x="691" y="1042"/>
                </a:lnTo>
                <a:lnTo>
                  <a:pt x="718" y="1051"/>
                </a:lnTo>
                <a:lnTo>
                  <a:pt x="712" y="1022"/>
                </a:lnTo>
                <a:lnTo>
                  <a:pt x="736" y="1030"/>
                </a:lnTo>
                <a:lnTo>
                  <a:pt x="735" y="1018"/>
                </a:lnTo>
                <a:lnTo>
                  <a:pt x="693" y="1001"/>
                </a:lnTo>
                <a:lnTo>
                  <a:pt x="699" y="985"/>
                </a:lnTo>
                <a:lnTo>
                  <a:pt x="693" y="976"/>
                </a:lnTo>
                <a:lnTo>
                  <a:pt x="675" y="977"/>
                </a:lnTo>
                <a:lnTo>
                  <a:pt x="660" y="968"/>
                </a:lnTo>
                <a:lnTo>
                  <a:pt x="663" y="956"/>
                </a:lnTo>
                <a:lnTo>
                  <a:pt x="670" y="950"/>
                </a:lnTo>
                <a:lnTo>
                  <a:pt x="678" y="971"/>
                </a:lnTo>
                <a:lnTo>
                  <a:pt x="691" y="946"/>
                </a:lnTo>
                <a:lnTo>
                  <a:pt x="708" y="946"/>
                </a:lnTo>
                <a:lnTo>
                  <a:pt x="699" y="955"/>
                </a:lnTo>
                <a:lnTo>
                  <a:pt x="706" y="970"/>
                </a:lnTo>
                <a:lnTo>
                  <a:pt x="715" y="970"/>
                </a:lnTo>
                <a:lnTo>
                  <a:pt x="720" y="961"/>
                </a:lnTo>
                <a:lnTo>
                  <a:pt x="729" y="968"/>
                </a:lnTo>
                <a:lnTo>
                  <a:pt x="732" y="961"/>
                </a:lnTo>
                <a:lnTo>
                  <a:pt x="747" y="959"/>
                </a:lnTo>
                <a:lnTo>
                  <a:pt x="763" y="944"/>
                </a:lnTo>
                <a:lnTo>
                  <a:pt x="775" y="967"/>
                </a:lnTo>
                <a:lnTo>
                  <a:pt x="789" y="983"/>
                </a:lnTo>
                <a:lnTo>
                  <a:pt x="792" y="964"/>
                </a:lnTo>
                <a:lnTo>
                  <a:pt x="798" y="958"/>
                </a:lnTo>
                <a:lnTo>
                  <a:pt x="795" y="950"/>
                </a:lnTo>
                <a:lnTo>
                  <a:pt x="811" y="934"/>
                </a:lnTo>
                <a:lnTo>
                  <a:pt x="807" y="925"/>
                </a:lnTo>
                <a:lnTo>
                  <a:pt x="810" y="914"/>
                </a:lnTo>
                <a:lnTo>
                  <a:pt x="819" y="911"/>
                </a:lnTo>
                <a:lnTo>
                  <a:pt x="831" y="931"/>
                </a:lnTo>
                <a:lnTo>
                  <a:pt x="843" y="932"/>
                </a:lnTo>
                <a:lnTo>
                  <a:pt x="859" y="946"/>
                </a:lnTo>
                <a:lnTo>
                  <a:pt x="852" y="959"/>
                </a:lnTo>
                <a:lnTo>
                  <a:pt x="855" y="983"/>
                </a:lnTo>
                <a:lnTo>
                  <a:pt x="849" y="1007"/>
                </a:lnTo>
                <a:lnTo>
                  <a:pt x="861" y="1028"/>
                </a:lnTo>
                <a:lnTo>
                  <a:pt x="870" y="1001"/>
                </a:lnTo>
                <a:lnTo>
                  <a:pt x="868" y="985"/>
                </a:lnTo>
                <a:lnTo>
                  <a:pt x="877" y="991"/>
                </a:lnTo>
                <a:lnTo>
                  <a:pt x="891" y="985"/>
                </a:lnTo>
                <a:lnTo>
                  <a:pt x="885" y="967"/>
                </a:lnTo>
                <a:lnTo>
                  <a:pt x="886" y="949"/>
                </a:lnTo>
                <a:lnTo>
                  <a:pt x="903" y="947"/>
                </a:lnTo>
                <a:lnTo>
                  <a:pt x="900" y="925"/>
                </a:lnTo>
                <a:lnTo>
                  <a:pt x="903" y="916"/>
                </a:lnTo>
                <a:lnTo>
                  <a:pt x="919" y="925"/>
                </a:lnTo>
                <a:lnTo>
                  <a:pt x="918" y="946"/>
                </a:lnTo>
                <a:lnTo>
                  <a:pt x="906" y="953"/>
                </a:lnTo>
                <a:lnTo>
                  <a:pt x="906" y="971"/>
                </a:lnTo>
                <a:lnTo>
                  <a:pt x="918" y="967"/>
                </a:lnTo>
                <a:lnTo>
                  <a:pt x="925" y="977"/>
                </a:lnTo>
                <a:lnTo>
                  <a:pt x="940" y="977"/>
                </a:lnTo>
                <a:lnTo>
                  <a:pt x="951" y="994"/>
                </a:lnTo>
                <a:lnTo>
                  <a:pt x="946" y="1007"/>
                </a:lnTo>
                <a:lnTo>
                  <a:pt x="963" y="1018"/>
                </a:lnTo>
                <a:lnTo>
                  <a:pt x="969" y="1009"/>
                </a:lnTo>
                <a:lnTo>
                  <a:pt x="966" y="988"/>
                </a:lnTo>
                <a:lnTo>
                  <a:pt x="963" y="979"/>
                </a:lnTo>
                <a:lnTo>
                  <a:pt x="972" y="986"/>
                </a:lnTo>
                <a:lnTo>
                  <a:pt x="982" y="986"/>
                </a:lnTo>
                <a:lnTo>
                  <a:pt x="987" y="995"/>
                </a:lnTo>
                <a:lnTo>
                  <a:pt x="990" y="1007"/>
                </a:lnTo>
                <a:lnTo>
                  <a:pt x="987" y="1012"/>
                </a:lnTo>
                <a:lnTo>
                  <a:pt x="997" y="1009"/>
                </a:lnTo>
                <a:lnTo>
                  <a:pt x="1002" y="1021"/>
                </a:lnTo>
                <a:lnTo>
                  <a:pt x="990" y="1027"/>
                </a:lnTo>
                <a:lnTo>
                  <a:pt x="993" y="1046"/>
                </a:lnTo>
                <a:lnTo>
                  <a:pt x="985" y="1042"/>
                </a:lnTo>
                <a:lnTo>
                  <a:pt x="982" y="1051"/>
                </a:lnTo>
                <a:lnTo>
                  <a:pt x="984" y="1060"/>
                </a:lnTo>
                <a:lnTo>
                  <a:pt x="972" y="1067"/>
                </a:lnTo>
                <a:lnTo>
                  <a:pt x="979" y="1075"/>
                </a:lnTo>
                <a:lnTo>
                  <a:pt x="970" y="1085"/>
                </a:lnTo>
                <a:lnTo>
                  <a:pt x="997" y="1090"/>
                </a:lnTo>
                <a:lnTo>
                  <a:pt x="984" y="1099"/>
                </a:lnTo>
                <a:lnTo>
                  <a:pt x="1002" y="1103"/>
                </a:lnTo>
                <a:lnTo>
                  <a:pt x="1008" y="1120"/>
                </a:lnTo>
                <a:lnTo>
                  <a:pt x="997" y="1130"/>
                </a:lnTo>
                <a:lnTo>
                  <a:pt x="1005" y="1139"/>
                </a:lnTo>
                <a:lnTo>
                  <a:pt x="1011" y="1150"/>
                </a:lnTo>
                <a:lnTo>
                  <a:pt x="1029" y="1154"/>
                </a:lnTo>
                <a:lnTo>
                  <a:pt x="1041" y="1139"/>
                </a:lnTo>
                <a:lnTo>
                  <a:pt x="1057" y="1141"/>
                </a:lnTo>
                <a:lnTo>
                  <a:pt x="1071" y="1136"/>
                </a:lnTo>
                <a:lnTo>
                  <a:pt x="1122" y="1094"/>
                </a:lnTo>
                <a:lnTo>
                  <a:pt x="1158" y="1060"/>
                </a:lnTo>
                <a:lnTo>
                  <a:pt x="1182" y="1048"/>
                </a:lnTo>
                <a:lnTo>
                  <a:pt x="1176" y="1028"/>
                </a:lnTo>
                <a:lnTo>
                  <a:pt x="1161" y="1045"/>
                </a:lnTo>
                <a:lnTo>
                  <a:pt x="1144" y="1060"/>
                </a:lnTo>
                <a:lnTo>
                  <a:pt x="1153" y="1030"/>
                </a:lnTo>
                <a:lnTo>
                  <a:pt x="1147" y="1016"/>
                </a:lnTo>
                <a:lnTo>
                  <a:pt x="1134" y="1022"/>
                </a:lnTo>
                <a:lnTo>
                  <a:pt x="1128" y="1009"/>
                </a:lnTo>
                <a:lnTo>
                  <a:pt x="1141" y="1004"/>
                </a:lnTo>
                <a:lnTo>
                  <a:pt x="1131" y="994"/>
                </a:lnTo>
                <a:lnTo>
                  <a:pt x="1123" y="977"/>
                </a:lnTo>
                <a:lnTo>
                  <a:pt x="1113" y="958"/>
                </a:lnTo>
                <a:lnTo>
                  <a:pt x="1101" y="938"/>
                </a:lnTo>
                <a:lnTo>
                  <a:pt x="1095" y="932"/>
                </a:lnTo>
                <a:lnTo>
                  <a:pt x="1107" y="920"/>
                </a:lnTo>
                <a:lnTo>
                  <a:pt x="1111" y="925"/>
                </a:lnTo>
                <a:lnTo>
                  <a:pt x="1123" y="934"/>
                </a:lnTo>
                <a:lnTo>
                  <a:pt x="1123" y="919"/>
                </a:lnTo>
                <a:lnTo>
                  <a:pt x="1120" y="905"/>
                </a:lnTo>
                <a:lnTo>
                  <a:pt x="1128" y="898"/>
                </a:lnTo>
                <a:lnTo>
                  <a:pt x="1134" y="907"/>
                </a:lnTo>
                <a:lnTo>
                  <a:pt x="1149" y="916"/>
                </a:lnTo>
                <a:lnTo>
                  <a:pt x="1162" y="923"/>
                </a:lnTo>
                <a:lnTo>
                  <a:pt x="1170" y="940"/>
                </a:lnTo>
                <a:lnTo>
                  <a:pt x="1180" y="958"/>
                </a:lnTo>
                <a:lnTo>
                  <a:pt x="1204" y="950"/>
                </a:lnTo>
                <a:lnTo>
                  <a:pt x="1200" y="932"/>
                </a:lnTo>
                <a:lnTo>
                  <a:pt x="1183" y="923"/>
                </a:lnTo>
                <a:lnTo>
                  <a:pt x="1164" y="904"/>
                </a:lnTo>
                <a:lnTo>
                  <a:pt x="1149" y="907"/>
                </a:lnTo>
                <a:lnTo>
                  <a:pt x="1159" y="886"/>
                </a:lnTo>
                <a:lnTo>
                  <a:pt x="1162" y="863"/>
                </a:lnTo>
                <a:lnTo>
                  <a:pt x="1180" y="859"/>
                </a:lnTo>
                <a:lnTo>
                  <a:pt x="1165" y="847"/>
                </a:lnTo>
                <a:lnTo>
                  <a:pt x="1156" y="838"/>
                </a:lnTo>
                <a:lnTo>
                  <a:pt x="1162" y="830"/>
                </a:lnTo>
                <a:lnTo>
                  <a:pt x="1155" y="806"/>
                </a:lnTo>
                <a:lnTo>
                  <a:pt x="1159" y="796"/>
                </a:lnTo>
                <a:lnTo>
                  <a:pt x="1173" y="802"/>
                </a:lnTo>
                <a:lnTo>
                  <a:pt x="1162" y="790"/>
                </a:lnTo>
                <a:lnTo>
                  <a:pt x="1149" y="793"/>
                </a:lnTo>
                <a:lnTo>
                  <a:pt x="1144" y="784"/>
                </a:lnTo>
                <a:lnTo>
                  <a:pt x="1113" y="796"/>
                </a:lnTo>
                <a:lnTo>
                  <a:pt x="1113" y="781"/>
                </a:lnTo>
                <a:lnTo>
                  <a:pt x="1093" y="790"/>
                </a:lnTo>
                <a:lnTo>
                  <a:pt x="1075" y="781"/>
                </a:lnTo>
                <a:lnTo>
                  <a:pt x="1068" y="764"/>
                </a:lnTo>
                <a:lnTo>
                  <a:pt x="1063" y="778"/>
                </a:lnTo>
                <a:lnTo>
                  <a:pt x="1048" y="775"/>
                </a:lnTo>
                <a:lnTo>
                  <a:pt x="1050" y="761"/>
                </a:lnTo>
                <a:lnTo>
                  <a:pt x="1041" y="760"/>
                </a:lnTo>
                <a:lnTo>
                  <a:pt x="1038" y="748"/>
                </a:lnTo>
                <a:lnTo>
                  <a:pt x="1027" y="749"/>
                </a:lnTo>
                <a:lnTo>
                  <a:pt x="1018" y="748"/>
                </a:lnTo>
                <a:lnTo>
                  <a:pt x="1006" y="745"/>
                </a:lnTo>
                <a:lnTo>
                  <a:pt x="1014" y="737"/>
                </a:lnTo>
                <a:lnTo>
                  <a:pt x="1035" y="736"/>
                </a:lnTo>
                <a:lnTo>
                  <a:pt x="1053" y="734"/>
                </a:lnTo>
                <a:lnTo>
                  <a:pt x="1032" y="722"/>
                </a:lnTo>
                <a:lnTo>
                  <a:pt x="1018" y="722"/>
                </a:lnTo>
                <a:lnTo>
                  <a:pt x="1015" y="707"/>
                </a:lnTo>
                <a:lnTo>
                  <a:pt x="1024" y="689"/>
                </a:lnTo>
                <a:lnTo>
                  <a:pt x="1039" y="685"/>
                </a:lnTo>
                <a:lnTo>
                  <a:pt x="1059" y="691"/>
                </a:lnTo>
                <a:lnTo>
                  <a:pt x="1065" y="671"/>
                </a:lnTo>
                <a:lnTo>
                  <a:pt x="1066" y="653"/>
                </a:lnTo>
                <a:lnTo>
                  <a:pt x="1060" y="643"/>
                </a:lnTo>
                <a:lnTo>
                  <a:pt x="1057" y="620"/>
                </a:lnTo>
                <a:lnTo>
                  <a:pt x="1065" y="605"/>
                </a:lnTo>
                <a:lnTo>
                  <a:pt x="1065" y="587"/>
                </a:lnTo>
                <a:lnTo>
                  <a:pt x="1065" y="577"/>
                </a:lnTo>
                <a:lnTo>
                  <a:pt x="1048" y="577"/>
                </a:lnTo>
                <a:lnTo>
                  <a:pt x="1020" y="568"/>
                </a:lnTo>
                <a:lnTo>
                  <a:pt x="1017" y="550"/>
                </a:lnTo>
                <a:lnTo>
                  <a:pt x="993" y="533"/>
                </a:lnTo>
                <a:lnTo>
                  <a:pt x="988" y="512"/>
                </a:lnTo>
                <a:lnTo>
                  <a:pt x="1012" y="493"/>
                </a:lnTo>
                <a:lnTo>
                  <a:pt x="1003" y="475"/>
                </a:lnTo>
                <a:lnTo>
                  <a:pt x="1045" y="467"/>
                </a:lnTo>
                <a:lnTo>
                  <a:pt x="1045" y="455"/>
                </a:lnTo>
                <a:lnTo>
                  <a:pt x="1045" y="445"/>
                </a:lnTo>
                <a:lnTo>
                  <a:pt x="1006" y="442"/>
                </a:lnTo>
                <a:lnTo>
                  <a:pt x="984" y="410"/>
                </a:lnTo>
                <a:lnTo>
                  <a:pt x="978" y="388"/>
                </a:lnTo>
                <a:lnTo>
                  <a:pt x="963" y="377"/>
                </a:lnTo>
                <a:lnTo>
                  <a:pt x="952" y="364"/>
                </a:lnTo>
                <a:lnTo>
                  <a:pt x="951" y="334"/>
                </a:lnTo>
                <a:lnTo>
                  <a:pt x="942" y="305"/>
                </a:lnTo>
                <a:lnTo>
                  <a:pt x="942" y="232"/>
                </a:lnTo>
                <a:lnTo>
                  <a:pt x="927" y="229"/>
                </a:lnTo>
                <a:lnTo>
                  <a:pt x="915" y="223"/>
                </a:lnTo>
                <a:lnTo>
                  <a:pt x="898" y="223"/>
                </a:lnTo>
                <a:lnTo>
                  <a:pt x="883" y="229"/>
                </a:lnTo>
                <a:lnTo>
                  <a:pt x="871" y="226"/>
                </a:lnTo>
                <a:lnTo>
                  <a:pt x="849" y="218"/>
                </a:lnTo>
                <a:lnTo>
                  <a:pt x="828" y="197"/>
                </a:lnTo>
                <a:lnTo>
                  <a:pt x="819" y="178"/>
                </a:lnTo>
                <a:lnTo>
                  <a:pt x="814" y="152"/>
                </a:lnTo>
                <a:lnTo>
                  <a:pt x="813" y="125"/>
                </a:lnTo>
                <a:lnTo>
                  <a:pt x="814" y="106"/>
                </a:lnTo>
                <a:lnTo>
                  <a:pt x="825" y="82"/>
                </a:lnTo>
                <a:lnTo>
                  <a:pt x="844" y="67"/>
                </a:lnTo>
                <a:lnTo>
                  <a:pt x="864" y="56"/>
                </a:lnTo>
                <a:lnTo>
                  <a:pt x="886" y="41"/>
                </a:lnTo>
                <a:lnTo>
                  <a:pt x="892" y="24"/>
                </a:lnTo>
                <a:lnTo>
                  <a:pt x="915" y="2"/>
                </a:lnTo>
                <a:lnTo>
                  <a:pt x="879" y="0"/>
                </a:lnTo>
                <a:lnTo>
                  <a:pt x="861" y="9"/>
                </a:lnTo>
                <a:lnTo>
                  <a:pt x="826" y="12"/>
                </a:lnTo>
                <a:lnTo>
                  <a:pt x="805" y="17"/>
                </a:lnTo>
                <a:lnTo>
                  <a:pt x="804" y="26"/>
                </a:lnTo>
                <a:lnTo>
                  <a:pt x="807" y="51"/>
                </a:lnTo>
                <a:lnTo>
                  <a:pt x="781" y="111"/>
                </a:lnTo>
                <a:lnTo>
                  <a:pt x="741" y="140"/>
                </a:lnTo>
                <a:lnTo>
                  <a:pt x="717" y="137"/>
                </a:lnTo>
                <a:lnTo>
                  <a:pt x="690" y="131"/>
                </a:lnTo>
                <a:lnTo>
                  <a:pt x="669" y="125"/>
                </a:lnTo>
                <a:lnTo>
                  <a:pt x="658" y="108"/>
                </a:lnTo>
                <a:lnTo>
                  <a:pt x="663" y="89"/>
                </a:lnTo>
                <a:lnTo>
                  <a:pt x="651" y="80"/>
                </a:lnTo>
              </a:path>
            </a:pathLst>
          </a:custGeom>
          <a:noFill/>
          <a:ln w="25400" cmpd="sng">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1" name="Freeform 192"/>
          <p:cNvSpPr>
            <a:spLocks/>
          </p:cNvSpPr>
          <p:nvPr/>
        </p:nvSpPr>
        <p:spPr bwMode="auto">
          <a:xfrm>
            <a:off x="5429250" y="5008563"/>
            <a:ext cx="1876425" cy="1849437"/>
          </a:xfrm>
          <a:custGeom>
            <a:avLst/>
            <a:gdLst>
              <a:gd name="T0" fmla="*/ 233363 w 1182"/>
              <a:gd name="T1" fmla="*/ 977900 h 1165"/>
              <a:gd name="T2" fmla="*/ 320675 w 1182"/>
              <a:gd name="T3" fmla="*/ 960437 h 1165"/>
              <a:gd name="T4" fmla="*/ 420688 w 1182"/>
              <a:gd name="T5" fmla="*/ 1036637 h 1165"/>
              <a:gd name="T6" fmla="*/ 471487 w 1182"/>
              <a:gd name="T7" fmla="*/ 1074737 h 1165"/>
              <a:gd name="T8" fmla="*/ 563562 w 1182"/>
              <a:gd name="T9" fmla="*/ 1041400 h 1165"/>
              <a:gd name="T10" fmla="*/ 635000 w 1182"/>
              <a:gd name="T11" fmla="*/ 1082675 h 1165"/>
              <a:gd name="T12" fmla="*/ 661987 w 1182"/>
              <a:gd name="T13" fmla="*/ 1125537 h 1165"/>
              <a:gd name="T14" fmla="*/ 768350 w 1182"/>
              <a:gd name="T15" fmla="*/ 1236662 h 1165"/>
              <a:gd name="T16" fmla="*/ 909638 w 1182"/>
              <a:gd name="T17" fmla="*/ 1308099 h 1165"/>
              <a:gd name="T18" fmla="*/ 1009650 w 1182"/>
              <a:gd name="T19" fmla="*/ 1373187 h 1165"/>
              <a:gd name="T20" fmla="*/ 1185862 w 1182"/>
              <a:gd name="T21" fmla="*/ 1408112 h 1165"/>
              <a:gd name="T22" fmla="*/ 1296987 w 1182"/>
              <a:gd name="T23" fmla="*/ 1522412 h 1165"/>
              <a:gd name="T24" fmla="*/ 1382712 w 1182"/>
              <a:gd name="T25" fmla="*/ 1608137 h 1165"/>
              <a:gd name="T26" fmla="*/ 1304925 w 1182"/>
              <a:gd name="T27" fmla="*/ 1792287 h 1165"/>
              <a:gd name="T28" fmla="*/ 1516062 w 1182"/>
              <a:gd name="T29" fmla="*/ 1639887 h 1165"/>
              <a:gd name="T30" fmla="*/ 1585912 w 1182"/>
              <a:gd name="T31" fmla="*/ 1654175 h 1165"/>
              <a:gd name="T32" fmla="*/ 1668463 w 1182"/>
              <a:gd name="T33" fmla="*/ 1663700 h 1165"/>
              <a:gd name="T34" fmla="*/ 1725613 w 1182"/>
              <a:gd name="T35" fmla="*/ 1570037 h 1165"/>
              <a:gd name="T36" fmla="*/ 1785938 w 1182"/>
              <a:gd name="T37" fmla="*/ 1620837 h 1165"/>
              <a:gd name="T38" fmla="*/ 1754188 w 1182"/>
              <a:gd name="T39" fmla="*/ 1516062 h 1165"/>
              <a:gd name="T40" fmla="*/ 1866900 w 1182"/>
              <a:gd name="T41" fmla="*/ 1470024 h 1165"/>
              <a:gd name="T42" fmla="*/ 1735138 w 1182"/>
              <a:gd name="T43" fmla="*/ 1439862 h 1165"/>
              <a:gd name="T44" fmla="*/ 1690688 w 1182"/>
              <a:gd name="T45" fmla="*/ 1373187 h 1165"/>
              <a:gd name="T46" fmla="*/ 1638300 w 1182"/>
              <a:gd name="T47" fmla="*/ 1311274 h 1165"/>
              <a:gd name="T48" fmla="*/ 1581150 w 1182"/>
              <a:gd name="T49" fmla="*/ 1241425 h 1165"/>
              <a:gd name="T50" fmla="*/ 1435100 w 1182"/>
              <a:gd name="T51" fmla="*/ 1211262 h 1165"/>
              <a:gd name="T52" fmla="*/ 1347787 w 1182"/>
              <a:gd name="T53" fmla="*/ 1146175 h 1165"/>
              <a:gd name="T54" fmla="*/ 1135062 w 1182"/>
              <a:gd name="T55" fmla="*/ 1173162 h 1165"/>
              <a:gd name="T56" fmla="*/ 1085850 w 1182"/>
              <a:gd name="T57" fmla="*/ 1106487 h 1165"/>
              <a:gd name="T58" fmla="*/ 1019175 w 1182"/>
              <a:gd name="T59" fmla="*/ 1022350 h 1165"/>
              <a:gd name="T60" fmla="*/ 885825 w 1182"/>
              <a:gd name="T61" fmla="*/ 963612 h 1165"/>
              <a:gd name="T62" fmla="*/ 833438 w 1182"/>
              <a:gd name="T63" fmla="*/ 855662 h 1165"/>
              <a:gd name="T64" fmla="*/ 938213 w 1182"/>
              <a:gd name="T65" fmla="*/ 827087 h 1165"/>
              <a:gd name="T66" fmla="*/ 1006475 w 1182"/>
              <a:gd name="T67" fmla="*/ 784225 h 1165"/>
              <a:gd name="T68" fmla="*/ 954087 w 1182"/>
              <a:gd name="T69" fmla="*/ 741362 h 1165"/>
              <a:gd name="T70" fmla="*/ 925513 w 1182"/>
              <a:gd name="T71" fmla="*/ 660400 h 1165"/>
              <a:gd name="T72" fmla="*/ 1023937 w 1182"/>
              <a:gd name="T73" fmla="*/ 611187 h 1165"/>
              <a:gd name="T74" fmla="*/ 1143000 w 1182"/>
              <a:gd name="T75" fmla="*/ 596900 h 1165"/>
              <a:gd name="T76" fmla="*/ 1225550 w 1182"/>
              <a:gd name="T77" fmla="*/ 617537 h 1165"/>
              <a:gd name="T78" fmla="*/ 1076325 w 1182"/>
              <a:gd name="T79" fmla="*/ 530225 h 1165"/>
              <a:gd name="T80" fmla="*/ 1249362 w 1182"/>
              <a:gd name="T81" fmla="*/ 560387 h 1165"/>
              <a:gd name="T82" fmla="*/ 1330325 w 1182"/>
              <a:gd name="T83" fmla="*/ 549275 h 1165"/>
              <a:gd name="T84" fmla="*/ 1330325 w 1182"/>
              <a:gd name="T85" fmla="*/ 430212 h 1165"/>
              <a:gd name="T86" fmla="*/ 1263650 w 1182"/>
              <a:gd name="T87" fmla="*/ 484187 h 1165"/>
              <a:gd name="T88" fmla="*/ 1204912 w 1182"/>
              <a:gd name="T89" fmla="*/ 355600 h 1165"/>
              <a:gd name="T90" fmla="*/ 1195387 w 1182"/>
              <a:gd name="T91" fmla="*/ 303212 h 1165"/>
              <a:gd name="T92" fmla="*/ 1182687 w 1182"/>
              <a:gd name="T93" fmla="*/ 222250 h 1165"/>
              <a:gd name="T94" fmla="*/ 1176337 w 1182"/>
              <a:gd name="T95" fmla="*/ 187325 h 1165"/>
              <a:gd name="T96" fmla="*/ 1011237 w 1182"/>
              <a:gd name="T97" fmla="*/ 292100 h 1165"/>
              <a:gd name="T98" fmla="*/ 830263 w 1182"/>
              <a:gd name="T99" fmla="*/ 430212 h 1165"/>
              <a:gd name="T100" fmla="*/ 787400 w 1182"/>
              <a:gd name="T101" fmla="*/ 312737 h 1165"/>
              <a:gd name="T102" fmla="*/ 615950 w 1182"/>
              <a:gd name="T103" fmla="*/ 244475 h 1165"/>
              <a:gd name="T104" fmla="*/ 809625 w 1182"/>
              <a:gd name="T105" fmla="*/ 187325 h 1165"/>
              <a:gd name="T106" fmla="*/ 906463 w 1182"/>
              <a:gd name="T107" fmla="*/ 44450 h 1165"/>
              <a:gd name="T108" fmla="*/ 757237 w 1182"/>
              <a:gd name="T109" fmla="*/ 23812 h 1165"/>
              <a:gd name="T110" fmla="*/ 635000 w 1182"/>
              <a:gd name="T111" fmla="*/ 74612 h 1165"/>
              <a:gd name="T112" fmla="*/ 530225 w 1182"/>
              <a:gd name="T113" fmla="*/ 90487 h 1165"/>
              <a:gd name="T114" fmla="*/ 263525 w 1182"/>
              <a:gd name="T115" fmla="*/ 217487 h 11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1165"/>
              <a:gd name="T176" fmla="*/ 1182 w 1182"/>
              <a:gd name="T177" fmla="*/ 1165 h 11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1165">
                <a:moveTo>
                  <a:pt x="115" y="578"/>
                </a:moveTo>
                <a:lnTo>
                  <a:pt x="118" y="589"/>
                </a:lnTo>
                <a:lnTo>
                  <a:pt x="127" y="601"/>
                </a:lnTo>
                <a:lnTo>
                  <a:pt x="123" y="607"/>
                </a:lnTo>
                <a:lnTo>
                  <a:pt x="132" y="611"/>
                </a:lnTo>
                <a:lnTo>
                  <a:pt x="133" y="622"/>
                </a:lnTo>
                <a:lnTo>
                  <a:pt x="145" y="628"/>
                </a:lnTo>
                <a:lnTo>
                  <a:pt x="156" y="625"/>
                </a:lnTo>
                <a:lnTo>
                  <a:pt x="147" y="616"/>
                </a:lnTo>
                <a:lnTo>
                  <a:pt x="145" y="605"/>
                </a:lnTo>
                <a:lnTo>
                  <a:pt x="153" y="601"/>
                </a:lnTo>
                <a:lnTo>
                  <a:pt x="168" y="593"/>
                </a:lnTo>
                <a:lnTo>
                  <a:pt x="168" y="604"/>
                </a:lnTo>
                <a:lnTo>
                  <a:pt x="169" y="614"/>
                </a:lnTo>
                <a:lnTo>
                  <a:pt x="178" y="611"/>
                </a:lnTo>
                <a:lnTo>
                  <a:pt x="189" y="614"/>
                </a:lnTo>
                <a:lnTo>
                  <a:pt x="189" y="607"/>
                </a:lnTo>
                <a:lnTo>
                  <a:pt x="202" y="605"/>
                </a:lnTo>
                <a:lnTo>
                  <a:pt x="214" y="607"/>
                </a:lnTo>
                <a:lnTo>
                  <a:pt x="210" y="613"/>
                </a:lnTo>
                <a:lnTo>
                  <a:pt x="204" y="616"/>
                </a:lnTo>
                <a:lnTo>
                  <a:pt x="207" y="626"/>
                </a:lnTo>
                <a:lnTo>
                  <a:pt x="226" y="634"/>
                </a:lnTo>
                <a:lnTo>
                  <a:pt x="237" y="635"/>
                </a:lnTo>
                <a:lnTo>
                  <a:pt x="244" y="646"/>
                </a:lnTo>
                <a:lnTo>
                  <a:pt x="261" y="643"/>
                </a:lnTo>
                <a:lnTo>
                  <a:pt x="265" y="653"/>
                </a:lnTo>
                <a:lnTo>
                  <a:pt x="279" y="658"/>
                </a:lnTo>
                <a:lnTo>
                  <a:pt x="285" y="655"/>
                </a:lnTo>
                <a:lnTo>
                  <a:pt x="289" y="647"/>
                </a:lnTo>
                <a:lnTo>
                  <a:pt x="297" y="646"/>
                </a:lnTo>
                <a:lnTo>
                  <a:pt x="297" y="656"/>
                </a:lnTo>
                <a:lnTo>
                  <a:pt x="303" y="661"/>
                </a:lnTo>
                <a:lnTo>
                  <a:pt x="301" y="668"/>
                </a:lnTo>
                <a:lnTo>
                  <a:pt x="288" y="670"/>
                </a:lnTo>
                <a:lnTo>
                  <a:pt x="297" y="677"/>
                </a:lnTo>
                <a:lnTo>
                  <a:pt x="313" y="679"/>
                </a:lnTo>
                <a:lnTo>
                  <a:pt x="337" y="677"/>
                </a:lnTo>
                <a:lnTo>
                  <a:pt x="339" y="670"/>
                </a:lnTo>
                <a:lnTo>
                  <a:pt x="337" y="661"/>
                </a:lnTo>
                <a:lnTo>
                  <a:pt x="328" y="647"/>
                </a:lnTo>
                <a:lnTo>
                  <a:pt x="337" y="640"/>
                </a:lnTo>
                <a:lnTo>
                  <a:pt x="345" y="631"/>
                </a:lnTo>
                <a:lnTo>
                  <a:pt x="346" y="649"/>
                </a:lnTo>
                <a:lnTo>
                  <a:pt x="355" y="656"/>
                </a:lnTo>
                <a:lnTo>
                  <a:pt x="375" y="650"/>
                </a:lnTo>
                <a:lnTo>
                  <a:pt x="370" y="658"/>
                </a:lnTo>
                <a:lnTo>
                  <a:pt x="366" y="668"/>
                </a:lnTo>
                <a:lnTo>
                  <a:pt x="384" y="668"/>
                </a:lnTo>
                <a:lnTo>
                  <a:pt x="385" y="677"/>
                </a:lnTo>
                <a:lnTo>
                  <a:pt x="372" y="692"/>
                </a:lnTo>
                <a:lnTo>
                  <a:pt x="373" y="703"/>
                </a:lnTo>
                <a:lnTo>
                  <a:pt x="387" y="697"/>
                </a:lnTo>
                <a:lnTo>
                  <a:pt x="400" y="682"/>
                </a:lnTo>
                <a:lnTo>
                  <a:pt x="399" y="665"/>
                </a:lnTo>
                <a:lnTo>
                  <a:pt x="427" y="664"/>
                </a:lnTo>
                <a:lnTo>
                  <a:pt x="435" y="676"/>
                </a:lnTo>
                <a:lnTo>
                  <a:pt x="463" y="674"/>
                </a:lnTo>
                <a:lnTo>
                  <a:pt x="436" y="686"/>
                </a:lnTo>
                <a:lnTo>
                  <a:pt x="429" y="682"/>
                </a:lnTo>
                <a:lnTo>
                  <a:pt x="411" y="697"/>
                </a:lnTo>
                <a:lnTo>
                  <a:pt x="429" y="701"/>
                </a:lnTo>
                <a:lnTo>
                  <a:pt x="417" y="709"/>
                </a:lnTo>
                <a:lnTo>
                  <a:pt x="439" y="712"/>
                </a:lnTo>
                <a:lnTo>
                  <a:pt x="424" y="734"/>
                </a:lnTo>
                <a:lnTo>
                  <a:pt x="468" y="725"/>
                </a:lnTo>
                <a:lnTo>
                  <a:pt x="477" y="730"/>
                </a:lnTo>
                <a:lnTo>
                  <a:pt x="477" y="743"/>
                </a:lnTo>
                <a:lnTo>
                  <a:pt x="489" y="751"/>
                </a:lnTo>
                <a:lnTo>
                  <a:pt x="496" y="763"/>
                </a:lnTo>
                <a:lnTo>
                  <a:pt x="486" y="769"/>
                </a:lnTo>
                <a:lnTo>
                  <a:pt x="484" y="779"/>
                </a:lnTo>
                <a:lnTo>
                  <a:pt x="462" y="787"/>
                </a:lnTo>
                <a:lnTo>
                  <a:pt x="471" y="793"/>
                </a:lnTo>
                <a:lnTo>
                  <a:pt x="441" y="815"/>
                </a:lnTo>
                <a:lnTo>
                  <a:pt x="469" y="821"/>
                </a:lnTo>
                <a:lnTo>
                  <a:pt x="486" y="817"/>
                </a:lnTo>
                <a:lnTo>
                  <a:pt x="510" y="818"/>
                </a:lnTo>
                <a:lnTo>
                  <a:pt x="510" y="812"/>
                </a:lnTo>
                <a:lnTo>
                  <a:pt x="550" y="826"/>
                </a:lnTo>
                <a:lnTo>
                  <a:pt x="573" y="824"/>
                </a:lnTo>
                <a:lnTo>
                  <a:pt x="583" y="814"/>
                </a:lnTo>
                <a:lnTo>
                  <a:pt x="588" y="802"/>
                </a:lnTo>
                <a:lnTo>
                  <a:pt x="595" y="793"/>
                </a:lnTo>
                <a:lnTo>
                  <a:pt x="621" y="799"/>
                </a:lnTo>
                <a:lnTo>
                  <a:pt x="615" y="817"/>
                </a:lnTo>
                <a:lnTo>
                  <a:pt x="603" y="830"/>
                </a:lnTo>
                <a:lnTo>
                  <a:pt x="583" y="830"/>
                </a:lnTo>
                <a:lnTo>
                  <a:pt x="609" y="851"/>
                </a:lnTo>
                <a:lnTo>
                  <a:pt x="636" y="865"/>
                </a:lnTo>
                <a:lnTo>
                  <a:pt x="661" y="872"/>
                </a:lnTo>
                <a:lnTo>
                  <a:pt x="675" y="869"/>
                </a:lnTo>
                <a:lnTo>
                  <a:pt x="690" y="881"/>
                </a:lnTo>
                <a:lnTo>
                  <a:pt x="708" y="883"/>
                </a:lnTo>
                <a:lnTo>
                  <a:pt x="724" y="890"/>
                </a:lnTo>
                <a:lnTo>
                  <a:pt x="715" y="872"/>
                </a:lnTo>
                <a:lnTo>
                  <a:pt x="723" y="865"/>
                </a:lnTo>
                <a:lnTo>
                  <a:pt x="738" y="871"/>
                </a:lnTo>
                <a:lnTo>
                  <a:pt x="747" y="887"/>
                </a:lnTo>
                <a:lnTo>
                  <a:pt x="760" y="898"/>
                </a:lnTo>
                <a:lnTo>
                  <a:pt x="757" y="907"/>
                </a:lnTo>
                <a:lnTo>
                  <a:pt x="771" y="913"/>
                </a:lnTo>
                <a:lnTo>
                  <a:pt x="777" y="932"/>
                </a:lnTo>
                <a:lnTo>
                  <a:pt x="787" y="944"/>
                </a:lnTo>
                <a:lnTo>
                  <a:pt x="792" y="958"/>
                </a:lnTo>
                <a:lnTo>
                  <a:pt x="801" y="964"/>
                </a:lnTo>
                <a:lnTo>
                  <a:pt x="810" y="964"/>
                </a:lnTo>
                <a:lnTo>
                  <a:pt x="817" y="959"/>
                </a:lnTo>
                <a:lnTo>
                  <a:pt x="828" y="961"/>
                </a:lnTo>
                <a:lnTo>
                  <a:pt x="820" y="979"/>
                </a:lnTo>
                <a:lnTo>
                  <a:pt x="816" y="989"/>
                </a:lnTo>
                <a:lnTo>
                  <a:pt x="819" y="1009"/>
                </a:lnTo>
                <a:lnTo>
                  <a:pt x="837" y="1013"/>
                </a:lnTo>
                <a:lnTo>
                  <a:pt x="847" y="1019"/>
                </a:lnTo>
                <a:lnTo>
                  <a:pt x="858" y="1010"/>
                </a:lnTo>
                <a:lnTo>
                  <a:pt x="867" y="997"/>
                </a:lnTo>
                <a:lnTo>
                  <a:pt x="871" y="1013"/>
                </a:lnTo>
                <a:lnTo>
                  <a:pt x="862" y="1025"/>
                </a:lnTo>
                <a:lnTo>
                  <a:pt x="865" y="1039"/>
                </a:lnTo>
                <a:lnTo>
                  <a:pt x="882" y="1046"/>
                </a:lnTo>
                <a:lnTo>
                  <a:pt x="885" y="1057"/>
                </a:lnTo>
                <a:lnTo>
                  <a:pt x="856" y="1093"/>
                </a:lnTo>
                <a:lnTo>
                  <a:pt x="853" y="1102"/>
                </a:lnTo>
                <a:lnTo>
                  <a:pt x="834" y="1112"/>
                </a:lnTo>
                <a:lnTo>
                  <a:pt x="834" y="1123"/>
                </a:lnTo>
                <a:lnTo>
                  <a:pt x="822" y="1129"/>
                </a:lnTo>
                <a:lnTo>
                  <a:pt x="822" y="1157"/>
                </a:lnTo>
                <a:lnTo>
                  <a:pt x="828" y="1165"/>
                </a:lnTo>
                <a:lnTo>
                  <a:pt x="861" y="1133"/>
                </a:lnTo>
                <a:lnTo>
                  <a:pt x="879" y="1103"/>
                </a:lnTo>
                <a:lnTo>
                  <a:pt x="897" y="1087"/>
                </a:lnTo>
                <a:lnTo>
                  <a:pt x="883" y="1090"/>
                </a:lnTo>
                <a:lnTo>
                  <a:pt x="912" y="1048"/>
                </a:lnTo>
                <a:lnTo>
                  <a:pt x="934" y="1039"/>
                </a:lnTo>
                <a:lnTo>
                  <a:pt x="955" y="1033"/>
                </a:lnTo>
                <a:lnTo>
                  <a:pt x="961" y="1024"/>
                </a:lnTo>
                <a:lnTo>
                  <a:pt x="960" y="1015"/>
                </a:lnTo>
                <a:lnTo>
                  <a:pt x="949" y="1007"/>
                </a:lnTo>
                <a:lnTo>
                  <a:pt x="948" y="992"/>
                </a:lnTo>
                <a:lnTo>
                  <a:pt x="964" y="997"/>
                </a:lnTo>
                <a:lnTo>
                  <a:pt x="973" y="1010"/>
                </a:lnTo>
                <a:lnTo>
                  <a:pt x="982" y="1016"/>
                </a:lnTo>
                <a:lnTo>
                  <a:pt x="993" y="1039"/>
                </a:lnTo>
                <a:lnTo>
                  <a:pt x="999" y="1042"/>
                </a:lnTo>
                <a:lnTo>
                  <a:pt x="1017" y="1060"/>
                </a:lnTo>
                <a:lnTo>
                  <a:pt x="1042" y="1079"/>
                </a:lnTo>
                <a:lnTo>
                  <a:pt x="1054" y="1094"/>
                </a:lnTo>
                <a:lnTo>
                  <a:pt x="1060" y="1106"/>
                </a:lnTo>
                <a:lnTo>
                  <a:pt x="1057" y="1085"/>
                </a:lnTo>
                <a:lnTo>
                  <a:pt x="1042" y="1072"/>
                </a:lnTo>
                <a:lnTo>
                  <a:pt x="1032" y="1063"/>
                </a:lnTo>
                <a:lnTo>
                  <a:pt x="1035" y="1049"/>
                </a:lnTo>
                <a:lnTo>
                  <a:pt x="1051" y="1048"/>
                </a:lnTo>
                <a:lnTo>
                  <a:pt x="1054" y="1043"/>
                </a:lnTo>
                <a:lnTo>
                  <a:pt x="1059" y="1030"/>
                </a:lnTo>
                <a:lnTo>
                  <a:pt x="1066" y="1016"/>
                </a:lnTo>
                <a:lnTo>
                  <a:pt x="1086" y="1013"/>
                </a:lnTo>
                <a:lnTo>
                  <a:pt x="1080" y="995"/>
                </a:lnTo>
                <a:lnTo>
                  <a:pt x="1054" y="977"/>
                </a:lnTo>
                <a:lnTo>
                  <a:pt x="1051" y="968"/>
                </a:lnTo>
                <a:lnTo>
                  <a:pt x="1074" y="968"/>
                </a:lnTo>
                <a:lnTo>
                  <a:pt x="1087" y="989"/>
                </a:lnTo>
                <a:lnTo>
                  <a:pt x="1095" y="1012"/>
                </a:lnTo>
                <a:lnTo>
                  <a:pt x="1096" y="1022"/>
                </a:lnTo>
                <a:lnTo>
                  <a:pt x="1105" y="1028"/>
                </a:lnTo>
                <a:lnTo>
                  <a:pt x="1105" y="1018"/>
                </a:lnTo>
                <a:lnTo>
                  <a:pt x="1098" y="995"/>
                </a:lnTo>
                <a:lnTo>
                  <a:pt x="1096" y="985"/>
                </a:lnTo>
                <a:lnTo>
                  <a:pt x="1111" y="986"/>
                </a:lnTo>
                <a:lnTo>
                  <a:pt x="1117" y="1004"/>
                </a:lnTo>
                <a:lnTo>
                  <a:pt x="1125" y="1021"/>
                </a:lnTo>
                <a:lnTo>
                  <a:pt x="1132" y="1016"/>
                </a:lnTo>
                <a:lnTo>
                  <a:pt x="1135" y="997"/>
                </a:lnTo>
                <a:lnTo>
                  <a:pt x="1138" y="980"/>
                </a:lnTo>
                <a:lnTo>
                  <a:pt x="1134" y="970"/>
                </a:lnTo>
                <a:lnTo>
                  <a:pt x="1155" y="958"/>
                </a:lnTo>
                <a:lnTo>
                  <a:pt x="1159" y="946"/>
                </a:lnTo>
                <a:lnTo>
                  <a:pt x="1134" y="958"/>
                </a:lnTo>
                <a:lnTo>
                  <a:pt x="1113" y="947"/>
                </a:lnTo>
                <a:lnTo>
                  <a:pt x="1105" y="955"/>
                </a:lnTo>
                <a:lnTo>
                  <a:pt x="1096" y="959"/>
                </a:lnTo>
                <a:lnTo>
                  <a:pt x="1080" y="953"/>
                </a:lnTo>
                <a:lnTo>
                  <a:pt x="1080" y="943"/>
                </a:lnTo>
                <a:lnTo>
                  <a:pt x="1093" y="937"/>
                </a:lnTo>
                <a:lnTo>
                  <a:pt x="1114" y="937"/>
                </a:lnTo>
                <a:lnTo>
                  <a:pt x="1111" y="925"/>
                </a:lnTo>
                <a:lnTo>
                  <a:pt x="1144" y="932"/>
                </a:lnTo>
                <a:lnTo>
                  <a:pt x="1134" y="917"/>
                </a:lnTo>
                <a:lnTo>
                  <a:pt x="1176" y="926"/>
                </a:lnTo>
                <a:lnTo>
                  <a:pt x="1182" y="914"/>
                </a:lnTo>
                <a:lnTo>
                  <a:pt x="1173" y="905"/>
                </a:lnTo>
                <a:lnTo>
                  <a:pt x="1158" y="896"/>
                </a:lnTo>
                <a:lnTo>
                  <a:pt x="1161" y="880"/>
                </a:lnTo>
                <a:lnTo>
                  <a:pt x="1143" y="883"/>
                </a:lnTo>
                <a:lnTo>
                  <a:pt x="1120" y="889"/>
                </a:lnTo>
                <a:lnTo>
                  <a:pt x="1117" y="896"/>
                </a:lnTo>
                <a:lnTo>
                  <a:pt x="1110" y="907"/>
                </a:lnTo>
                <a:lnTo>
                  <a:pt x="1093" y="907"/>
                </a:lnTo>
                <a:lnTo>
                  <a:pt x="1104" y="898"/>
                </a:lnTo>
                <a:lnTo>
                  <a:pt x="1086" y="893"/>
                </a:lnTo>
                <a:lnTo>
                  <a:pt x="1083" y="917"/>
                </a:lnTo>
                <a:lnTo>
                  <a:pt x="1075" y="919"/>
                </a:lnTo>
                <a:lnTo>
                  <a:pt x="1072" y="905"/>
                </a:lnTo>
                <a:lnTo>
                  <a:pt x="1072" y="892"/>
                </a:lnTo>
                <a:lnTo>
                  <a:pt x="1081" y="883"/>
                </a:lnTo>
                <a:lnTo>
                  <a:pt x="1068" y="875"/>
                </a:lnTo>
                <a:lnTo>
                  <a:pt x="1065" y="865"/>
                </a:lnTo>
                <a:lnTo>
                  <a:pt x="1044" y="863"/>
                </a:lnTo>
                <a:lnTo>
                  <a:pt x="1050" y="857"/>
                </a:lnTo>
                <a:lnTo>
                  <a:pt x="1062" y="853"/>
                </a:lnTo>
                <a:lnTo>
                  <a:pt x="1072" y="857"/>
                </a:lnTo>
                <a:lnTo>
                  <a:pt x="1078" y="842"/>
                </a:lnTo>
                <a:lnTo>
                  <a:pt x="1066" y="838"/>
                </a:lnTo>
                <a:lnTo>
                  <a:pt x="1056" y="829"/>
                </a:lnTo>
                <a:lnTo>
                  <a:pt x="1053" y="815"/>
                </a:lnTo>
                <a:lnTo>
                  <a:pt x="1032" y="826"/>
                </a:lnTo>
                <a:lnTo>
                  <a:pt x="1041" y="811"/>
                </a:lnTo>
                <a:lnTo>
                  <a:pt x="1030" y="802"/>
                </a:lnTo>
                <a:lnTo>
                  <a:pt x="1026" y="788"/>
                </a:lnTo>
                <a:lnTo>
                  <a:pt x="1015" y="787"/>
                </a:lnTo>
                <a:lnTo>
                  <a:pt x="1012" y="770"/>
                </a:lnTo>
                <a:lnTo>
                  <a:pt x="997" y="761"/>
                </a:lnTo>
                <a:lnTo>
                  <a:pt x="991" y="767"/>
                </a:lnTo>
                <a:lnTo>
                  <a:pt x="999" y="776"/>
                </a:lnTo>
                <a:lnTo>
                  <a:pt x="996" y="782"/>
                </a:lnTo>
                <a:lnTo>
                  <a:pt x="982" y="781"/>
                </a:lnTo>
                <a:lnTo>
                  <a:pt x="976" y="793"/>
                </a:lnTo>
                <a:lnTo>
                  <a:pt x="972" y="808"/>
                </a:lnTo>
                <a:lnTo>
                  <a:pt x="958" y="800"/>
                </a:lnTo>
                <a:lnTo>
                  <a:pt x="939" y="796"/>
                </a:lnTo>
                <a:lnTo>
                  <a:pt x="948" y="784"/>
                </a:lnTo>
                <a:lnTo>
                  <a:pt x="945" y="772"/>
                </a:lnTo>
                <a:lnTo>
                  <a:pt x="907" y="754"/>
                </a:lnTo>
                <a:lnTo>
                  <a:pt x="904" y="763"/>
                </a:lnTo>
                <a:lnTo>
                  <a:pt x="892" y="767"/>
                </a:lnTo>
                <a:lnTo>
                  <a:pt x="873" y="764"/>
                </a:lnTo>
                <a:lnTo>
                  <a:pt x="862" y="779"/>
                </a:lnTo>
                <a:lnTo>
                  <a:pt x="849" y="776"/>
                </a:lnTo>
                <a:lnTo>
                  <a:pt x="855" y="764"/>
                </a:lnTo>
                <a:lnTo>
                  <a:pt x="837" y="761"/>
                </a:lnTo>
                <a:lnTo>
                  <a:pt x="832" y="745"/>
                </a:lnTo>
                <a:lnTo>
                  <a:pt x="849" y="739"/>
                </a:lnTo>
                <a:lnTo>
                  <a:pt x="849" y="722"/>
                </a:lnTo>
                <a:lnTo>
                  <a:pt x="832" y="728"/>
                </a:lnTo>
                <a:lnTo>
                  <a:pt x="822" y="739"/>
                </a:lnTo>
                <a:lnTo>
                  <a:pt x="811" y="724"/>
                </a:lnTo>
                <a:lnTo>
                  <a:pt x="798" y="740"/>
                </a:lnTo>
                <a:lnTo>
                  <a:pt x="792" y="727"/>
                </a:lnTo>
                <a:lnTo>
                  <a:pt x="777" y="728"/>
                </a:lnTo>
                <a:lnTo>
                  <a:pt x="757" y="721"/>
                </a:lnTo>
                <a:lnTo>
                  <a:pt x="742" y="730"/>
                </a:lnTo>
                <a:lnTo>
                  <a:pt x="715" y="739"/>
                </a:lnTo>
                <a:lnTo>
                  <a:pt x="699" y="740"/>
                </a:lnTo>
                <a:lnTo>
                  <a:pt x="678" y="731"/>
                </a:lnTo>
                <a:lnTo>
                  <a:pt x="670" y="730"/>
                </a:lnTo>
                <a:lnTo>
                  <a:pt x="672" y="721"/>
                </a:lnTo>
                <a:lnTo>
                  <a:pt x="664" y="718"/>
                </a:lnTo>
                <a:lnTo>
                  <a:pt x="664" y="704"/>
                </a:lnTo>
                <a:lnTo>
                  <a:pt x="672" y="701"/>
                </a:lnTo>
                <a:lnTo>
                  <a:pt x="693" y="715"/>
                </a:lnTo>
                <a:lnTo>
                  <a:pt x="684" y="697"/>
                </a:lnTo>
                <a:lnTo>
                  <a:pt x="691" y="688"/>
                </a:lnTo>
                <a:lnTo>
                  <a:pt x="690" y="679"/>
                </a:lnTo>
                <a:lnTo>
                  <a:pt x="702" y="670"/>
                </a:lnTo>
                <a:lnTo>
                  <a:pt x="681" y="667"/>
                </a:lnTo>
                <a:lnTo>
                  <a:pt x="676" y="655"/>
                </a:lnTo>
                <a:lnTo>
                  <a:pt x="661" y="670"/>
                </a:lnTo>
                <a:lnTo>
                  <a:pt x="661" y="653"/>
                </a:lnTo>
                <a:lnTo>
                  <a:pt x="651" y="655"/>
                </a:lnTo>
                <a:lnTo>
                  <a:pt x="642" y="644"/>
                </a:lnTo>
                <a:lnTo>
                  <a:pt x="639" y="635"/>
                </a:lnTo>
                <a:lnTo>
                  <a:pt x="625" y="637"/>
                </a:lnTo>
                <a:lnTo>
                  <a:pt x="619" y="646"/>
                </a:lnTo>
                <a:lnTo>
                  <a:pt x="609" y="643"/>
                </a:lnTo>
                <a:lnTo>
                  <a:pt x="606" y="629"/>
                </a:lnTo>
                <a:lnTo>
                  <a:pt x="591" y="628"/>
                </a:lnTo>
                <a:lnTo>
                  <a:pt x="588" y="611"/>
                </a:lnTo>
                <a:lnTo>
                  <a:pt x="573" y="614"/>
                </a:lnTo>
                <a:lnTo>
                  <a:pt x="558" y="607"/>
                </a:lnTo>
                <a:lnTo>
                  <a:pt x="559" y="596"/>
                </a:lnTo>
                <a:lnTo>
                  <a:pt x="552" y="586"/>
                </a:lnTo>
                <a:lnTo>
                  <a:pt x="541" y="578"/>
                </a:lnTo>
                <a:lnTo>
                  <a:pt x="549" y="565"/>
                </a:lnTo>
                <a:lnTo>
                  <a:pt x="532" y="560"/>
                </a:lnTo>
                <a:lnTo>
                  <a:pt x="516" y="544"/>
                </a:lnTo>
                <a:lnTo>
                  <a:pt x="477" y="537"/>
                </a:lnTo>
                <a:lnTo>
                  <a:pt x="468" y="521"/>
                </a:lnTo>
                <a:lnTo>
                  <a:pt x="525" y="539"/>
                </a:lnTo>
                <a:lnTo>
                  <a:pt x="516" y="530"/>
                </a:lnTo>
                <a:lnTo>
                  <a:pt x="507" y="518"/>
                </a:lnTo>
                <a:lnTo>
                  <a:pt x="508" y="508"/>
                </a:lnTo>
                <a:lnTo>
                  <a:pt x="526" y="514"/>
                </a:lnTo>
                <a:lnTo>
                  <a:pt x="532" y="521"/>
                </a:lnTo>
                <a:lnTo>
                  <a:pt x="546" y="520"/>
                </a:lnTo>
                <a:lnTo>
                  <a:pt x="559" y="512"/>
                </a:lnTo>
                <a:lnTo>
                  <a:pt x="580" y="517"/>
                </a:lnTo>
                <a:lnTo>
                  <a:pt x="591" y="521"/>
                </a:lnTo>
                <a:lnTo>
                  <a:pt x="594" y="529"/>
                </a:lnTo>
                <a:lnTo>
                  <a:pt x="607" y="529"/>
                </a:lnTo>
                <a:lnTo>
                  <a:pt x="607" y="517"/>
                </a:lnTo>
                <a:lnTo>
                  <a:pt x="595" y="508"/>
                </a:lnTo>
                <a:lnTo>
                  <a:pt x="582" y="506"/>
                </a:lnTo>
                <a:lnTo>
                  <a:pt x="582" y="493"/>
                </a:lnTo>
                <a:lnTo>
                  <a:pt x="598" y="491"/>
                </a:lnTo>
                <a:lnTo>
                  <a:pt x="615" y="499"/>
                </a:lnTo>
                <a:lnTo>
                  <a:pt x="634" y="494"/>
                </a:lnTo>
                <a:lnTo>
                  <a:pt x="610" y="488"/>
                </a:lnTo>
                <a:lnTo>
                  <a:pt x="586" y="484"/>
                </a:lnTo>
                <a:lnTo>
                  <a:pt x="576" y="466"/>
                </a:lnTo>
                <a:lnTo>
                  <a:pt x="561" y="460"/>
                </a:lnTo>
                <a:lnTo>
                  <a:pt x="538" y="455"/>
                </a:lnTo>
                <a:lnTo>
                  <a:pt x="534" y="443"/>
                </a:lnTo>
                <a:lnTo>
                  <a:pt x="559" y="454"/>
                </a:lnTo>
                <a:lnTo>
                  <a:pt x="585" y="463"/>
                </a:lnTo>
                <a:lnTo>
                  <a:pt x="601" y="467"/>
                </a:lnTo>
                <a:lnTo>
                  <a:pt x="613" y="481"/>
                </a:lnTo>
                <a:lnTo>
                  <a:pt x="627" y="476"/>
                </a:lnTo>
                <a:lnTo>
                  <a:pt x="657" y="481"/>
                </a:lnTo>
                <a:lnTo>
                  <a:pt x="655" y="470"/>
                </a:lnTo>
                <a:lnTo>
                  <a:pt x="631" y="458"/>
                </a:lnTo>
                <a:lnTo>
                  <a:pt x="631" y="439"/>
                </a:lnTo>
                <a:lnTo>
                  <a:pt x="607" y="436"/>
                </a:lnTo>
                <a:lnTo>
                  <a:pt x="589" y="433"/>
                </a:lnTo>
                <a:lnTo>
                  <a:pt x="583" y="416"/>
                </a:lnTo>
                <a:lnTo>
                  <a:pt x="577" y="392"/>
                </a:lnTo>
                <a:lnTo>
                  <a:pt x="592" y="377"/>
                </a:lnTo>
                <a:lnTo>
                  <a:pt x="607" y="376"/>
                </a:lnTo>
                <a:lnTo>
                  <a:pt x="610" y="383"/>
                </a:lnTo>
                <a:lnTo>
                  <a:pt x="598" y="386"/>
                </a:lnTo>
                <a:lnTo>
                  <a:pt x="612" y="392"/>
                </a:lnTo>
                <a:lnTo>
                  <a:pt x="618" y="403"/>
                </a:lnTo>
                <a:lnTo>
                  <a:pt x="636" y="388"/>
                </a:lnTo>
                <a:lnTo>
                  <a:pt x="645" y="385"/>
                </a:lnTo>
                <a:lnTo>
                  <a:pt x="655" y="394"/>
                </a:lnTo>
                <a:lnTo>
                  <a:pt x="664" y="400"/>
                </a:lnTo>
                <a:lnTo>
                  <a:pt x="684" y="397"/>
                </a:lnTo>
                <a:lnTo>
                  <a:pt x="679" y="382"/>
                </a:lnTo>
                <a:lnTo>
                  <a:pt x="696" y="376"/>
                </a:lnTo>
                <a:lnTo>
                  <a:pt x="705" y="367"/>
                </a:lnTo>
                <a:lnTo>
                  <a:pt x="708" y="353"/>
                </a:lnTo>
                <a:lnTo>
                  <a:pt x="714" y="355"/>
                </a:lnTo>
                <a:lnTo>
                  <a:pt x="720" y="376"/>
                </a:lnTo>
                <a:lnTo>
                  <a:pt x="723" y="400"/>
                </a:lnTo>
                <a:lnTo>
                  <a:pt x="739" y="400"/>
                </a:lnTo>
                <a:lnTo>
                  <a:pt x="742" y="392"/>
                </a:lnTo>
                <a:lnTo>
                  <a:pt x="738" y="385"/>
                </a:lnTo>
                <a:lnTo>
                  <a:pt x="738" y="371"/>
                </a:lnTo>
                <a:lnTo>
                  <a:pt x="759" y="380"/>
                </a:lnTo>
                <a:lnTo>
                  <a:pt x="760" y="392"/>
                </a:lnTo>
                <a:lnTo>
                  <a:pt x="781" y="404"/>
                </a:lnTo>
                <a:lnTo>
                  <a:pt x="772" y="389"/>
                </a:lnTo>
                <a:lnTo>
                  <a:pt x="763" y="373"/>
                </a:lnTo>
                <a:lnTo>
                  <a:pt x="756" y="356"/>
                </a:lnTo>
                <a:lnTo>
                  <a:pt x="745" y="355"/>
                </a:lnTo>
                <a:lnTo>
                  <a:pt x="736" y="346"/>
                </a:lnTo>
                <a:lnTo>
                  <a:pt x="739" y="328"/>
                </a:lnTo>
                <a:lnTo>
                  <a:pt x="729" y="326"/>
                </a:lnTo>
                <a:lnTo>
                  <a:pt x="715" y="317"/>
                </a:lnTo>
                <a:lnTo>
                  <a:pt x="706" y="331"/>
                </a:lnTo>
                <a:lnTo>
                  <a:pt x="678" y="334"/>
                </a:lnTo>
                <a:lnTo>
                  <a:pt x="690" y="319"/>
                </a:lnTo>
                <a:lnTo>
                  <a:pt x="691" y="307"/>
                </a:lnTo>
                <a:lnTo>
                  <a:pt x="702" y="313"/>
                </a:lnTo>
                <a:lnTo>
                  <a:pt x="729" y="313"/>
                </a:lnTo>
                <a:lnTo>
                  <a:pt x="744" y="317"/>
                </a:lnTo>
                <a:lnTo>
                  <a:pt x="759" y="337"/>
                </a:lnTo>
                <a:lnTo>
                  <a:pt x="768" y="346"/>
                </a:lnTo>
                <a:lnTo>
                  <a:pt x="774" y="356"/>
                </a:lnTo>
                <a:lnTo>
                  <a:pt x="787" y="353"/>
                </a:lnTo>
                <a:lnTo>
                  <a:pt x="784" y="367"/>
                </a:lnTo>
                <a:lnTo>
                  <a:pt x="787" y="388"/>
                </a:lnTo>
                <a:lnTo>
                  <a:pt x="799" y="370"/>
                </a:lnTo>
                <a:lnTo>
                  <a:pt x="808" y="347"/>
                </a:lnTo>
                <a:lnTo>
                  <a:pt x="822" y="346"/>
                </a:lnTo>
                <a:lnTo>
                  <a:pt x="831" y="359"/>
                </a:lnTo>
                <a:lnTo>
                  <a:pt x="838" y="361"/>
                </a:lnTo>
                <a:lnTo>
                  <a:pt x="855" y="350"/>
                </a:lnTo>
                <a:lnTo>
                  <a:pt x="838" y="346"/>
                </a:lnTo>
                <a:lnTo>
                  <a:pt x="829" y="334"/>
                </a:lnTo>
                <a:lnTo>
                  <a:pt x="814" y="328"/>
                </a:lnTo>
                <a:lnTo>
                  <a:pt x="787" y="316"/>
                </a:lnTo>
                <a:lnTo>
                  <a:pt x="814" y="314"/>
                </a:lnTo>
                <a:lnTo>
                  <a:pt x="816" y="302"/>
                </a:lnTo>
                <a:lnTo>
                  <a:pt x="834" y="301"/>
                </a:lnTo>
                <a:lnTo>
                  <a:pt x="843" y="283"/>
                </a:lnTo>
                <a:lnTo>
                  <a:pt x="825" y="286"/>
                </a:lnTo>
                <a:lnTo>
                  <a:pt x="838" y="271"/>
                </a:lnTo>
                <a:lnTo>
                  <a:pt x="829" y="253"/>
                </a:lnTo>
                <a:lnTo>
                  <a:pt x="816" y="254"/>
                </a:lnTo>
                <a:lnTo>
                  <a:pt x="819" y="272"/>
                </a:lnTo>
                <a:lnTo>
                  <a:pt x="807" y="272"/>
                </a:lnTo>
                <a:lnTo>
                  <a:pt x="796" y="268"/>
                </a:lnTo>
                <a:lnTo>
                  <a:pt x="787" y="266"/>
                </a:lnTo>
                <a:lnTo>
                  <a:pt x="789" y="281"/>
                </a:lnTo>
                <a:lnTo>
                  <a:pt x="799" y="289"/>
                </a:lnTo>
                <a:lnTo>
                  <a:pt x="796" y="305"/>
                </a:lnTo>
                <a:lnTo>
                  <a:pt x="766" y="299"/>
                </a:lnTo>
                <a:lnTo>
                  <a:pt x="762" y="286"/>
                </a:lnTo>
                <a:lnTo>
                  <a:pt x="772" y="286"/>
                </a:lnTo>
                <a:lnTo>
                  <a:pt x="778" y="278"/>
                </a:lnTo>
                <a:lnTo>
                  <a:pt x="757" y="266"/>
                </a:lnTo>
                <a:lnTo>
                  <a:pt x="759" y="253"/>
                </a:lnTo>
                <a:lnTo>
                  <a:pt x="772" y="245"/>
                </a:lnTo>
                <a:lnTo>
                  <a:pt x="769" y="238"/>
                </a:lnTo>
                <a:lnTo>
                  <a:pt x="759" y="224"/>
                </a:lnTo>
                <a:lnTo>
                  <a:pt x="753" y="218"/>
                </a:lnTo>
                <a:lnTo>
                  <a:pt x="756" y="212"/>
                </a:lnTo>
                <a:lnTo>
                  <a:pt x="772" y="214"/>
                </a:lnTo>
                <a:lnTo>
                  <a:pt x="777" y="206"/>
                </a:lnTo>
                <a:lnTo>
                  <a:pt x="787" y="202"/>
                </a:lnTo>
                <a:lnTo>
                  <a:pt x="789" y="188"/>
                </a:lnTo>
                <a:lnTo>
                  <a:pt x="772" y="194"/>
                </a:lnTo>
                <a:lnTo>
                  <a:pt x="775" y="179"/>
                </a:lnTo>
                <a:lnTo>
                  <a:pt x="753" y="191"/>
                </a:lnTo>
                <a:lnTo>
                  <a:pt x="747" y="182"/>
                </a:lnTo>
                <a:lnTo>
                  <a:pt x="729" y="190"/>
                </a:lnTo>
                <a:lnTo>
                  <a:pt x="729" y="167"/>
                </a:lnTo>
                <a:lnTo>
                  <a:pt x="748" y="169"/>
                </a:lnTo>
                <a:lnTo>
                  <a:pt x="757" y="163"/>
                </a:lnTo>
                <a:lnTo>
                  <a:pt x="754" y="152"/>
                </a:lnTo>
                <a:lnTo>
                  <a:pt x="742" y="151"/>
                </a:lnTo>
                <a:lnTo>
                  <a:pt x="733" y="146"/>
                </a:lnTo>
                <a:lnTo>
                  <a:pt x="745" y="140"/>
                </a:lnTo>
                <a:lnTo>
                  <a:pt x="753" y="124"/>
                </a:lnTo>
                <a:lnTo>
                  <a:pt x="763" y="119"/>
                </a:lnTo>
                <a:lnTo>
                  <a:pt x="772" y="113"/>
                </a:lnTo>
                <a:lnTo>
                  <a:pt x="759" y="106"/>
                </a:lnTo>
                <a:lnTo>
                  <a:pt x="763" y="94"/>
                </a:lnTo>
                <a:lnTo>
                  <a:pt x="750" y="85"/>
                </a:lnTo>
                <a:lnTo>
                  <a:pt x="744" y="94"/>
                </a:lnTo>
                <a:lnTo>
                  <a:pt x="736" y="109"/>
                </a:lnTo>
                <a:lnTo>
                  <a:pt x="741" y="118"/>
                </a:lnTo>
                <a:lnTo>
                  <a:pt x="729" y="124"/>
                </a:lnTo>
                <a:lnTo>
                  <a:pt x="714" y="127"/>
                </a:lnTo>
                <a:lnTo>
                  <a:pt x="706" y="119"/>
                </a:lnTo>
                <a:lnTo>
                  <a:pt x="679" y="134"/>
                </a:lnTo>
                <a:lnTo>
                  <a:pt x="651" y="152"/>
                </a:lnTo>
                <a:lnTo>
                  <a:pt x="636" y="155"/>
                </a:lnTo>
                <a:lnTo>
                  <a:pt x="631" y="161"/>
                </a:lnTo>
                <a:lnTo>
                  <a:pt x="640" y="164"/>
                </a:lnTo>
                <a:lnTo>
                  <a:pt x="637" y="184"/>
                </a:lnTo>
                <a:lnTo>
                  <a:pt x="631" y="197"/>
                </a:lnTo>
                <a:lnTo>
                  <a:pt x="633" y="221"/>
                </a:lnTo>
                <a:lnTo>
                  <a:pt x="624" y="230"/>
                </a:lnTo>
                <a:lnTo>
                  <a:pt x="628" y="259"/>
                </a:lnTo>
                <a:lnTo>
                  <a:pt x="607" y="274"/>
                </a:lnTo>
                <a:lnTo>
                  <a:pt x="582" y="281"/>
                </a:lnTo>
                <a:lnTo>
                  <a:pt x="558" y="280"/>
                </a:lnTo>
                <a:lnTo>
                  <a:pt x="534" y="275"/>
                </a:lnTo>
                <a:lnTo>
                  <a:pt x="523" y="271"/>
                </a:lnTo>
                <a:lnTo>
                  <a:pt x="517" y="257"/>
                </a:lnTo>
                <a:lnTo>
                  <a:pt x="507" y="254"/>
                </a:lnTo>
                <a:lnTo>
                  <a:pt x="492" y="241"/>
                </a:lnTo>
                <a:lnTo>
                  <a:pt x="492" y="221"/>
                </a:lnTo>
                <a:lnTo>
                  <a:pt x="508" y="215"/>
                </a:lnTo>
                <a:lnTo>
                  <a:pt x="516" y="208"/>
                </a:lnTo>
                <a:lnTo>
                  <a:pt x="513" y="202"/>
                </a:lnTo>
                <a:lnTo>
                  <a:pt x="505" y="197"/>
                </a:lnTo>
                <a:lnTo>
                  <a:pt x="496" y="197"/>
                </a:lnTo>
                <a:lnTo>
                  <a:pt x="487" y="208"/>
                </a:lnTo>
                <a:lnTo>
                  <a:pt x="475" y="206"/>
                </a:lnTo>
                <a:lnTo>
                  <a:pt x="462" y="217"/>
                </a:lnTo>
                <a:lnTo>
                  <a:pt x="447" y="218"/>
                </a:lnTo>
                <a:lnTo>
                  <a:pt x="423" y="217"/>
                </a:lnTo>
                <a:lnTo>
                  <a:pt x="405" y="200"/>
                </a:lnTo>
                <a:lnTo>
                  <a:pt x="399" y="187"/>
                </a:lnTo>
                <a:lnTo>
                  <a:pt x="397" y="169"/>
                </a:lnTo>
                <a:lnTo>
                  <a:pt x="388" y="154"/>
                </a:lnTo>
                <a:lnTo>
                  <a:pt x="402" y="140"/>
                </a:lnTo>
                <a:lnTo>
                  <a:pt x="412" y="118"/>
                </a:lnTo>
                <a:lnTo>
                  <a:pt x="435" y="112"/>
                </a:lnTo>
                <a:lnTo>
                  <a:pt x="457" y="107"/>
                </a:lnTo>
                <a:lnTo>
                  <a:pt x="478" y="112"/>
                </a:lnTo>
                <a:lnTo>
                  <a:pt x="487" y="124"/>
                </a:lnTo>
                <a:lnTo>
                  <a:pt x="498" y="130"/>
                </a:lnTo>
                <a:lnTo>
                  <a:pt x="508" y="127"/>
                </a:lnTo>
                <a:lnTo>
                  <a:pt x="510" y="118"/>
                </a:lnTo>
                <a:lnTo>
                  <a:pt x="499" y="107"/>
                </a:lnTo>
                <a:lnTo>
                  <a:pt x="504" y="91"/>
                </a:lnTo>
                <a:lnTo>
                  <a:pt x="529" y="88"/>
                </a:lnTo>
                <a:lnTo>
                  <a:pt x="537" y="74"/>
                </a:lnTo>
                <a:lnTo>
                  <a:pt x="543" y="61"/>
                </a:lnTo>
                <a:lnTo>
                  <a:pt x="543" y="52"/>
                </a:lnTo>
                <a:lnTo>
                  <a:pt x="546" y="43"/>
                </a:lnTo>
                <a:lnTo>
                  <a:pt x="556" y="41"/>
                </a:lnTo>
                <a:lnTo>
                  <a:pt x="571" y="28"/>
                </a:lnTo>
                <a:lnTo>
                  <a:pt x="588" y="22"/>
                </a:lnTo>
                <a:lnTo>
                  <a:pt x="583" y="7"/>
                </a:lnTo>
                <a:lnTo>
                  <a:pt x="568" y="13"/>
                </a:lnTo>
                <a:lnTo>
                  <a:pt x="537" y="0"/>
                </a:lnTo>
                <a:lnTo>
                  <a:pt x="519" y="9"/>
                </a:lnTo>
                <a:lnTo>
                  <a:pt x="502" y="9"/>
                </a:lnTo>
                <a:lnTo>
                  <a:pt x="484" y="0"/>
                </a:lnTo>
                <a:lnTo>
                  <a:pt x="478" y="4"/>
                </a:lnTo>
                <a:lnTo>
                  <a:pt x="477" y="15"/>
                </a:lnTo>
                <a:lnTo>
                  <a:pt x="468" y="26"/>
                </a:lnTo>
                <a:lnTo>
                  <a:pt x="439" y="57"/>
                </a:lnTo>
                <a:lnTo>
                  <a:pt x="427" y="57"/>
                </a:lnTo>
                <a:lnTo>
                  <a:pt x="447" y="72"/>
                </a:lnTo>
                <a:lnTo>
                  <a:pt x="438" y="90"/>
                </a:lnTo>
                <a:lnTo>
                  <a:pt x="421" y="95"/>
                </a:lnTo>
                <a:lnTo>
                  <a:pt x="432" y="77"/>
                </a:lnTo>
                <a:lnTo>
                  <a:pt x="411" y="60"/>
                </a:lnTo>
                <a:lnTo>
                  <a:pt x="400" y="47"/>
                </a:lnTo>
                <a:lnTo>
                  <a:pt x="390" y="58"/>
                </a:lnTo>
                <a:lnTo>
                  <a:pt x="385" y="46"/>
                </a:lnTo>
                <a:lnTo>
                  <a:pt x="385" y="33"/>
                </a:lnTo>
                <a:lnTo>
                  <a:pt x="379" y="9"/>
                </a:lnTo>
                <a:lnTo>
                  <a:pt x="370" y="33"/>
                </a:lnTo>
                <a:lnTo>
                  <a:pt x="363" y="11"/>
                </a:lnTo>
                <a:lnTo>
                  <a:pt x="354" y="23"/>
                </a:lnTo>
                <a:lnTo>
                  <a:pt x="348" y="39"/>
                </a:lnTo>
                <a:lnTo>
                  <a:pt x="334" y="57"/>
                </a:lnTo>
                <a:lnTo>
                  <a:pt x="297" y="98"/>
                </a:lnTo>
                <a:lnTo>
                  <a:pt x="270" y="113"/>
                </a:lnTo>
                <a:lnTo>
                  <a:pt x="240" y="126"/>
                </a:lnTo>
                <a:lnTo>
                  <a:pt x="232" y="116"/>
                </a:lnTo>
                <a:lnTo>
                  <a:pt x="222" y="126"/>
                </a:lnTo>
                <a:lnTo>
                  <a:pt x="199" y="132"/>
                </a:lnTo>
                <a:lnTo>
                  <a:pt x="193" y="126"/>
                </a:lnTo>
                <a:lnTo>
                  <a:pt x="186" y="132"/>
                </a:lnTo>
                <a:lnTo>
                  <a:pt x="166" y="137"/>
                </a:lnTo>
                <a:lnTo>
                  <a:pt x="151" y="129"/>
                </a:lnTo>
                <a:lnTo>
                  <a:pt x="147" y="138"/>
                </a:lnTo>
                <a:lnTo>
                  <a:pt x="132" y="146"/>
                </a:lnTo>
                <a:lnTo>
                  <a:pt x="108" y="144"/>
                </a:lnTo>
                <a:lnTo>
                  <a:pt x="81" y="137"/>
                </a:lnTo>
                <a:lnTo>
                  <a:pt x="49" y="137"/>
                </a:lnTo>
                <a:lnTo>
                  <a:pt x="24" y="120"/>
                </a:lnTo>
                <a:lnTo>
                  <a:pt x="0" y="119"/>
                </a:lnTo>
              </a:path>
            </a:pathLst>
          </a:custGeom>
          <a:noFill/>
          <a:ln w="25400" cmpd="sng">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TextBox 3"/>
          <p:cNvSpPr txBox="1"/>
          <p:nvPr/>
        </p:nvSpPr>
        <p:spPr>
          <a:xfrm>
            <a:off x="176213" y="1342214"/>
            <a:ext cx="477837" cy="276999"/>
          </a:xfrm>
          <a:prstGeom prst="rect">
            <a:avLst/>
          </a:prstGeom>
          <a:noFill/>
        </p:spPr>
        <p:txBody>
          <a:bodyPr wrap="square" rtlCol="0">
            <a:spAutoFit/>
          </a:bodyPr>
          <a:lstStyle/>
          <a:p>
            <a:r>
              <a:rPr lang="en-US" sz="1200" b="1" dirty="0" smtClean="0">
                <a:solidFill>
                  <a:srgbClr val="0070C0"/>
                </a:solidFill>
              </a:rPr>
              <a:t>129</a:t>
            </a:r>
            <a:endParaRPr lang="en-US" sz="1200" b="1" dirty="0">
              <a:solidFill>
                <a:srgbClr val="0070C0"/>
              </a:solidFill>
            </a:endParaRPr>
          </a:p>
        </p:txBody>
      </p:sp>
      <p:sp>
        <p:nvSpPr>
          <p:cNvPr id="163" name="TextBox 162"/>
          <p:cNvSpPr txBox="1"/>
          <p:nvPr/>
        </p:nvSpPr>
        <p:spPr>
          <a:xfrm>
            <a:off x="554039" y="1203714"/>
            <a:ext cx="371872" cy="276999"/>
          </a:xfrm>
          <a:prstGeom prst="rect">
            <a:avLst/>
          </a:prstGeom>
          <a:noFill/>
        </p:spPr>
        <p:txBody>
          <a:bodyPr wrap="square" rtlCol="0">
            <a:spAutoFit/>
          </a:bodyPr>
          <a:lstStyle/>
          <a:p>
            <a:r>
              <a:rPr lang="en-US" sz="1200" b="1" dirty="0" smtClean="0">
                <a:solidFill>
                  <a:srgbClr val="0070C0"/>
                </a:solidFill>
              </a:rPr>
              <a:t>16</a:t>
            </a:r>
            <a:endParaRPr lang="en-US" sz="1200" b="1" dirty="0">
              <a:solidFill>
                <a:srgbClr val="0070C0"/>
              </a:solidFill>
            </a:endParaRPr>
          </a:p>
        </p:txBody>
      </p:sp>
      <p:sp>
        <p:nvSpPr>
          <p:cNvPr id="164" name="TextBox 163"/>
          <p:cNvSpPr txBox="1"/>
          <p:nvPr/>
        </p:nvSpPr>
        <p:spPr>
          <a:xfrm>
            <a:off x="992982" y="1284991"/>
            <a:ext cx="396386" cy="276999"/>
          </a:xfrm>
          <a:prstGeom prst="rect">
            <a:avLst/>
          </a:prstGeom>
          <a:noFill/>
        </p:spPr>
        <p:txBody>
          <a:bodyPr wrap="square" rtlCol="0">
            <a:spAutoFit/>
          </a:bodyPr>
          <a:lstStyle/>
          <a:p>
            <a:r>
              <a:rPr lang="en-US" sz="1200" b="1" dirty="0" smtClean="0">
                <a:solidFill>
                  <a:srgbClr val="0070C0"/>
                </a:solidFill>
              </a:rPr>
              <a:t>11</a:t>
            </a:r>
            <a:endParaRPr lang="en-US" sz="1200" b="1" dirty="0">
              <a:solidFill>
                <a:srgbClr val="0070C0"/>
              </a:solidFill>
            </a:endParaRPr>
          </a:p>
        </p:txBody>
      </p:sp>
      <p:sp>
        <p:nvSpPr>
          <p:cNvPr id="165" name="TextBox 164"/>
          <p:cNvSpPr txBox="1"/>
          <p:nvPr/>
        </p:nvSpPr>
        <p:spPr>
          <a:xfrm>
            <a:off x="1492250" y="996177"/>
            <a:ext cx="194468" cy="276999"/>
          </a:xfrm>
          <a:prstGeom prst="rect">
            <a:avLst/>
          </a:prstGeom>
          <a:noFill/>
        </p:spPr>
        <p:txBody>
          <a:bodyPr wrap="square" rtlCol="0">
            <a:spAutoFit/>
          </a:bodyPr>
          <a:lstStyle/>
          <a:p>
            <a:r>
              <a:rPr lang="en-US" sz="1200" b="1" dirty="0" smtClean="0">
                <a:solidFill>
                  <a:srgbClr val="0070C0"/>
                </a:solidFill>
              </a:rPr>
              <a:t>5</a:t>
            </a:r>
            <a:endParaRPr lang="en-US" sz="1200" b="1" dirty="0">
              <a:solidFill>
                <a:srgbClr val="0070C0"/>
              </a:solidFill>
            </a:endParaRPr>
          </a:p>
        </p:txBody>
      </p:sp>
      <p:sp>
        <p:nvSpPr>
          <p:cNvPr id="166" name="TextBox 165"/>
          <p:cNvSpPr txBox="1"/>
          <p:nvPr/>
        </p:nvSpPr>
        <p:spPr>
          <a:xfrm>
            <a:off x="2327275" y="989922"/>
            <a:ext cx="288925" cy="276999"/>
          </a:xfrm>
          <a:prstGeom prst="rect">
            <a:avLst/>
          </a:prstGeom>
          <a:noFill/>
        </p:spPr>
        <p:txBody>
          <a:bodyPr wrap="square" rtlCol="0">
            <a:spAutoFit/>
          </a:bodyPr>
          <a:lstStyle/>
          <a:p>
            <a:r>
              <a:rPr lang="en-US" sz="1200" b="1" dirty="0" smtClean="0">
                <a:solidFill>
                  <a:srgbClr val="0070C0"/>
                </a:solidFill>
              </a:rPr>
              <a:t>9</a:t>
            </a:r>
            <a:endParaRPr lang="en-US" sz="1200" b="1" dirty="0">
              <a:solidFill>
                <a:srgbClr val="0070C0"/>
              </a:solidFill>
            </a:endParaRPr>
          </a:p>
        </p:txBody>
      </p:sp>
      <p:sp>
        <p:nvSpPr>
          <p:cNvPr id="167" name="TextBox 166"/>
          <p:cNvSpPr txBox="1"/>
          <p:nvPr/>
        </p:nvSpPr>
        <p:spPr>
          <a:xfrm>
            <a:off x="3029047" y="936720"/>
            <a:ext cx="399953" cy="276999"/>
          </a:xfrm>
          <a:prstGeom prst="rect">
            <a:avLst/>
          </a:prstGeom>
          <a:noFill/>
        </p:spPr>
        <p:txBody>
          <a:bodyPr wrap="square" rtlCol="0">
            <a:spAutoFit/>
          </a:bodyPr>
          <a:lstStyle/>
          <a:p>
            <a:r>
              <a:rPr lang="en-US" sz="1200" b="1" dirty="0" smtClean="0">
                <a:solidFill>
                  <a:srgbClr val="0070C0"/>
                </a:solidFill>
              </a:rPr>
              <a:t>33</a:t>
            </a:r>
            <a:endParaRPr lang="en-US" sz="1200" b="1" dirty="0">
              <a:solidFill>
                <a:srgbClr val="0070C0"/>
              </a:solidFill>
            </a:endParaRPr>
          </a:p>
        </p:txBody>
      </p:sp>
      <p:sp>
        <p:nvSpPr>
          <p:cNvPr id="168" name="TextBox 167"/>
          <p:cNvSpPr txBox="1"/>
          <p:nvPr/>
        </p:nvSpPr>
        <p:spPr>
          <a:xfrm>
            <a:off x="3471863" y="1067505"/>
            <a:ext cx="388937" cy="276999"/>
          </a:xfrm>
          <a:prstGeom prst="rect">
            <a:avLst/>
          </a:prstGeom>
          <a:noFill/>
        </p:spPr>
        <p:txBody>
          <a:bodyPr wrap="square" rtlCol="0">
            <a:spAutoFit/>
          </a:bodyPr>
          <a:lstStyle/>
          <a:p>
            <a:r>
              <a:rPr lang="en-US" sz="1200" b="1" dirty="0" smtClean="0">
                <a:solidFill>
                  <a:srgbClr val="0070C0"/>
                </a:solidFill>
              </a:rPr>
              <a:t>4</a:t>
            </a:r>
            <a:endParaRPr lang="en-US" sz="1200" b="1" dirty="0">
              <a:solidFill>
                <a:srgbClr val="0070C0"/>
              </a:solidFill>
            </a:endParaRPr>
          </a:p>
        </p:txBody>
      </p:sp>
      <p:sp>
        <p:nvSpPr>
          <p:cNvPr id="169" name="TextBox 168"/>
          <p:cNvSpPr txBox="1"/>
          <p:nvPr/>
        </p:nvSpPr>
        <p:spPr>
          <a:xfrm>
            <a:off x="3856038" y="789606"/>
            <a:ext cx="388937" cy="276999"/>
          </a:xfrm>
          <a:prstGeom prst="rect">
            <a:avLst/>
          </a:prstGeom>
          <a:noFill/>
        </p:spPr>
        <p:txBody>
          <a:bodyPr wrap="square" rtlCol="0">
            <a:spAutoFit/>
          </a:bodyPr>
          <a:lstStyle/>
          <a:p>
            <a:r>
              <a:rPr lang="en-US" sz="1200" b="1" dirty="0" smtClean="0">
                <a:solidFill>
                  <a:srgbClr val="0070C0"/>
                </a:solidFill>
              </a:rPr>
              <a:t>20</a:t>
            </a:r>
            <a:endParaRPr lang="en-US" sz="1200" b="1" dirty="0">
              <a:solidFill>
                <a:srgbClr val="0070C0"/>
              </a:solidFill>
            </a:endParaRPr>
          </a:p>
        </p:txBody>
      </p:sp>
      <p:sp>
        <p:nvSpPr>
          <p:cNvPr id="170" name="TextBox 169"/>
          <p:cNvSpPr txBox="1"/>
          <p:nvPr/>
        </p:nvSpPr>
        <p:spPr>
          <a:xfrm>
            <a:off x="3790440" y="1631271"/>
            <a:ext cx="265624" cy="276999"/>
          </a:xfrm>
          <a:prstGeom prst="rect">
            <a:avLst/>
          </a:prstGeom>
          <a:noFill/>
        </p:spPr>
        <p:txBody>
          <a:bodyPr wrap="square" rtlCol="0">
            <a:spAutoFit/>
          </a:bodyPr>
          <a:lstStyle/>
          <a:p>
            <a:r>
              <a:rPr lang="en-US" sz="1200" b="1" dirty="0" smtClean="0">
                <a:solidFill>
                  <a:srgbClr val="0070C0"/>
                </a:solidFill>
              </a:rPr>
              <a:t>6</a:t>
            </a:r>
            <a:endParaRPr lang="en-US" sz="1200" b="1" dirty="0">
              <a:solidFill>
                <a:srgbClr val="0070C0"/>
              </a:solidFill>
            </a:endParaRPr>
          </a:p>
        </p:txBody>
      </p:sp>
      <p:sp>
        <p:nvSpPr>
          <p:cNvPr id="171" name="TextBox 170"/>
          <p:cNvSpPr txBox="1"/>
          <p:nvPr/>
        </p:nvSpPr>
        <p:spPr>
          <a:xfrm>
            <a:off x="2990851" y="1545044"/>
            <a:ext cx="388937" cy="276999"/>
          </a:xfrm>
          <a:prstGeom prst="rect">
            <a:avLst/>
          </a:prstGeom>
          <a:noFill/>
        </p:spPr>
        <p:txBody>
          <a:bodyPr wrap="square" rtlCol="0">
            <a:spAutoFit/>
          </a:bodyPr>
          <a:lstStyle/>
          <a:p>
            <a:r>
              <a:rPr lang="en-US" sz="1200" b="1" dirty="0" smtClean="0">
                <a:solidFill>
                  <a:srgbClr val="0070C0"/>
                </a:solidFill>
              </a:rPr>
              <a:t>7</a:t>
            </a:r>
            <a:endParaRPr lang="en-US" sz="1200" b="1" dirty="0">
              <a:solidFill>
                <a:srgbClr val="0070C0"/>
              </a:solidFill>
            </a:endParaRPr>
          </a:p>
        </p:txBody>
      </p:sp>
      <p:sp>
        <p:nvSpPr>
          <p:cNvPr id="172" name="TextBox 171"/>
          <p:cNvSpPr txBox="1"/>
          <p:nvPr/>
        </p:nvSpPr>
        <p:spPr>
          <a:xfrm>
            <a:off x="2550178" y="1527989"/>
            <a:ext cx="388937" cy="276999"/>
          </a:xfrm>
          <a:prstGeom prst="rect">
            <a:avLst/>
          </a:prstGeom>
          <a:noFill/>
        </p:spPr>
        <p:txBody>
          <a:bodyPr wrap="square" rtlCol="0">
            <a:spAutoFit/>
          </a:bodyPr>
          <a:lstStyle/>
          <a:p>
            <a:r>
              <a:rPr lang="en-US" sz="1200" b="1" dirty="0" smtClean="0">
                <a:solidFill>
                  <a:srgbClr val="0070C0"/>
                </a:solidFill>
              </a:rPr>
              <a:t>69</a:t>
            </a:r>
            <a:endParaRPr lang="en-US" sz="1200" b="1" dirty="0">
              <a:solidFill>
                <a:srgbClr val="0070C0"/>
              </a:solidFill>
            </a:endParaRPr>
          </a:p>
        </p:txBody>
      </p:sp>
      <p:sp>
        <p:nvSpPr>
          <p:cNvPr id="173" name="TextBox 172"/>
          <p:cNvSpPr txBox="1"/>
          <p:nvPr/>
        </p:nvSpPr>
        <p:spPr>
          <a:xfrm>
            <a:off x="1884363" y="1284991"/>
            <a:ext cx="356394" cy="276999"/>
          </a:xfrm>
          <a:prstGeom prst="rect">
            <a:avLst/>
          </a:prstGeom>
          <a:noFill/>
        </p:spPr>
        <p:txBody>
          <a:bodyPr wrap="square" rtlCol="0">
            <a:spAutoFit/>
          </a:bodyPr>
          <a:lstStyle/>
          <a:p>
            <a:r>
              <a:rPr lang="en-US" sz="1200" b="1" dirty="0" smtClean="0">
                <a:solidFill>
                  <a:srgbClr val="0070C0"/>
                </a:solidFill>
              </a:rPr>
              <a:t>13</a:t>
            </a:r>
            <a:endParaRPr lang="en-US" sz="1200" b="1" dirty="0">
              <a:solidFill>
                <a:srgbClr val="0070C0"/>
              </a:solidFill>
            </a:endParaRPr>
          </a:p>
        </p:txBody>
      </p:sp>
      <p:sp>
        <p:nvSpPr>
          <p:cNvPr id="174" name="TextBox 173"/>
          <p:cNvSpPr txBox="1"/>
          <p:nvPr/>
        </p:nvSpPr>
        <p:spPr>
          <a:xfrm>
            <a:off x="406259" y="2112575"/>
            <a:ext cx="388937" cy="276999"/>
          </a:xfrm>
          <a:prstGeom prst="rect">
            <a:avLst/>
          </a:prstGeom>
          <a:noFill/>
        </p:spPr>
        <p:txBody>
          <a:bodyPr wrap="square" rtlCol="0">
            <a:spAutoFit/>
          </a:bodyPr>
          <a:lstStyle/>
          <a:p>
            <a:r>
              <a:rPr lang="en-US" sz="1200" b="1" dirty="0" smtClean="0">
                <a:solidFill>
                  <a:srgbClr val="0070C0"/>
                </a:solidFill>
              </a:rPr>
              <a:t>6</a:t>
            </a:r>
            <a:endParaRPr lang="en-US" sz="1200" b="1" dirty="0">
              <a:solidFill>
                <a:srgbClr val="0070C0"/>
              </a:solidFill>
            </a:endParaRPr>
          </a:p>
        </p:txBody>
      </p:sp>
      <p:sp>
        <p:nvSpPr>
          <p:cNvPr id="175" name="TextBox 174"/>
          <p:cNvSpPr txBox="1"/>
          <p:nvPr/>
        </p:nvSpPr>
        <p:spPr>
          <a:xfrm>
            <a:off x="981076" y="2084000"/>
            <a:ext cx="295276" cy="276999"/>
          </a:xfrm>
          <a:prstGeom prst="rect">
            <a:avLst/>
          </a:prstGeom>
          <a:noFill/>
        </p:spPr>
        <p:txBody>
          <a:bodyPr wrap="square" rtlCol="0">
            <a:spAutoFit/>
          </a:bodyPr>
          <a:lstStyle/>
          <a:p>
            <a:r>
              <a:rPr lang="en-US" sz="1200" b="1" dirty="0" smtClean="0">
                <a:solidFill>
                  <a:srgbClr val="0070C0"/>
                </a:solidFill>
              </a:rPr>
              <a:t>7</a:t>
            </a:r>
            <a:endParaRPr lang="en-US" sz="1200" b="1" dirty="0">
              <a:solidFill>
                <a:srgbClr val="0070C0"/>
              </a:solidFill>
            </a:endParaRPr>
          </a:p>
        </p:txBody>
      </p:sp>
      <p:sp>
        <p:nvSpPr>
          <p:cNvPr id="176" name="TextBox 175"/>
          <p:cNvSpPr txBox="1"/>
          <p:nvPr/>
        </p:nvSpPr>
        <p:spPr>
          <a:xfrm>
            <a:off x="1389368" y="1758950"/>
            <a:ext cx="245758" cy="276999"/>
          </a:xfrm>
          <a:prstGeom prst="rect">
            <a:avLst/>
          </a:prstGeom>
          <a:noFill/>
        </p:spPr>
        <p:txBody>
          <a:bodyPr wrap="square" rtlCol="0">
            <a:spAutoFit/>
          </a:bodyPr>
          <a:lstStyle/>
          <a:p>
            <a:r>
              <a:rPr lang="en-US" sz="1200" b="1" dirty="0" smtClean="0">
                <a:solidFill>
                  <a:srgbClr val="0070C0"/>
                </a:solidFill>
              </a:rPr>
              <a:t>3</a:t>
            </a:r>
            <a:endParaRPr lang="en-US" sz="1200" b="1" dirty="0">
              <a:solidFill>
                <a:srgbClr val="0070C0"/>
              </a:solidFill>
            </a:endParaRPr>
          </a:p>
        </p:txBody>
      </p:sp>
      <p:sp>
        <p:nvSpPr>
          <p:cNvPr id="177" name="TextBox 176"/>
          <p:cNvSpPr txBox="1"/>
          <p:nvPr/>
        </p:nvSpPr>
        <p:spPr>
          <a:xfrm>
            <a:off x="2062162" y="1793875"/>
            <a:ext cx="388937" cy="276999"/>
          </a:xfrm>
          <a:prstGeom prst="rect">
            <a:avLst/>
          </a:prstGeom>
          <a:noFill/>
        </p:spPr>
        <p:txBody>
          <a:bodyPr wrap="square" rtlCol="0">
            <a:spAutoFit/>
          </a:bodyPr>
          <a:lstStyle/>
          <a:p>
            <a:r>
              <a:rPr lang="en-US" sz="1200" b="1" dirty="0" smtClean="0">
                <a:solidFill>
                  <a:srgbClr val="0070C0"/>
                </a:solidFill>
              </a:rPr>
              <a:t>7</a:t>
            </a:r>
            <a:endParaRPr lang="en-US" sz="1200" b="1" dirty="0">
              <a:solidFill>
                <a:srgbClr val="0070C0"/>
              </a:solidFill>
            </a:endParaRPr>
          </a:p>
        </p:txBody>
      </p:sp>
      <p:sp>
        <p:nvSpPr>
          <p:cNvPr id="178" name="TextBox 177"/>
          <p:cNvSpPr txBox="1"/>
          <p:nvPr/>
        </p:nvSpPr>
        <p:spPr>
          <a:xfrm>
            <a:off x="687878" y="2968625"/>
            <a:ext cx="388937" cy="276999"/>
          </a:xfrm>
          <a:prstGeom prst="rect">
            <a:avLst/>
          </a:prstGeom>
          <a:noFill/>
        </p:spPr>
        <p:txBody>
          <a:bodyPr wrap="square" rtlCol="0">
            <a:spAutoFit/>
          </a:bodyPr>
          <a:lstStyle/>
          <a:p>
            <a:r>
              <a:rPr lang="en-US" sz="1200" b="1" dirty="0" smtClean="0">
                <a:solidFill>
                  <a:srgbClr val="0070C0"/>
                </a:solidFill>
              </a:rPr>
              <a:t>2</a:t>
            </a:r>
            <a:endParaRPr lang="en-US" sz="1200" b="1" dirty="0">
              <a:solidFill>
                <a:srgbClr val="0070C0"/>
              </a:solidFill>
            </a:endParaRPr>
          </a:p>
        </p:txBody>
      </p:sp>
      <p:sp>
        <p:nvSpPr>
          <p:cNvPr id="179" name="TextBox 178"/>
          <p:cNvSpPr txBox="1"/>
          <p:nvPr/>
        </p:nvSpPr>
        <p:spPr>
          <a:xfrm>
            <a:off x="1174682" y="3630225"/>
            <a:ext cx="388937" cy="276999"/>
          </a:xfrm>
          <a:prstGeom prst="rect">
            <a:avLst/>
          </a:prstGeom>
          <a:noFill/>
        </p:spPr>
        <p:txBody>
          <a:bodyPr wrap="square" rtlCol="0">
            <a:spAutoFit/>
          </a:bodyPr>
          <a:lstStyle/>
          <a:p>
            <a:r>
              <a:rPr lang="en-US" sz="1200" b="1" dirty="0" smtClean="0">
                <a:solidFill>
                  <a:srgbClr val="0070C0"/>
                </a:solidFill>
              </a:rPr>
              <a:t>11</a:t>
            </a:r>
            <a:endParaRPr lang="en-US" sz="1200" b="1" dirty="0">
              <a:solidFill>
                <a:srgbClr val="0070C0"/>
              </a:solidFill>
            </a:endParaRPr>
          </a:p>
        </p:txBody>
      </p:sp>
      <p:sp>
        <p:nvSpPr>
          <p:cNvPr id="180" name="TextBox 179"/>
          <p:cNvSpPr txBox="1"/>
          <p:nvPr/>
        </p:nvSpPr>
        <p:spPr>
          <a:xfrm>
            <a:off x="942182" y="4351875"/>
            <a:ext cx="388937" cy="276999"/>
          </a:xfrm>
          <a:prstGeom prst="rect">
            <a:avLst/>
          </a:prstGeom>
          <a:noFill/>
        </p:spPr>
        <p:txBody>
          <a:bodyPr wrap="square" rtlCol="0">
            <a:spAutoFit/>
          </a:bodyPr>
          <a:lstStyle/>
          <a:p>
            <a:r>
              <a:rPr lang="en-US" sz="1200" b="1" dirty="0" smtClean="0">
                <a:solidFill>
                  <a:srgbClr val="0070C0"/>
                </a:solidFill>
              </a:rPr>
              <a:t>16</a:t>
            </a:r>
            <a:endParaRPr lang="en-US" sz="1200" b="1" dirty="0">
              <a:solidFill>
                <a:srgbClr val="0070C0"/>
              </a:solidFill>
            </a:endParaRPr>
          </a:p>
        </p:txBody>
      </p:sp>
      <p:sp>
        <p:nvSpPr>
          <p:cNvPr id="181" name="TextBox 180"/>
          <p:cNvSpPr txBox="1"/>
          <p:nvPr/>
        </p:nvSpPr>
        <p:spPr>
          <a:xfrm>
            <a:off x="883259" y="4912428"/>
            <a:ext cx="447860" cy="276999"/>
          </a:xfrm>
          <a:prstGeom prst="rect">
            <a:avLst/>
          </a:prstGeom>
          <a:noFill/>
        </p:spPr>
        <p:txBody>
          <a:bodyPr wrap="square" rtlCol="0">
            <a:spAutoFit/>
          </a:bodyPr>
          <a:lstStyle/>
          <a:p>
            <a:r>
              <a:rPr lang="en-US" sz="1200" b="1" dirty="0" smtClean="0">
                <a:solidFill>
                  <a:srgbClr val="0070C0"/>
                </a:solidFill>
              </a:rPr>
              <a:t>118</a:t>
            </a:r>
            <a:endParaRPr lang="en-US" sz="1200" b="1" dirty="0">
              <a:solidFill>
                <a:srgbClr val="0070C0"/>
              </a:solidFill>
            </a:endParaRPr>
          </a:p>
        </p:txBody>
      </p:sp>
      <p:sp>
        <p:nvSpPr>
          <p:cNvPr id="182" name="TextBox 181"/>
          <p:cNvSpPr txBox="1"/>
          <p:nvPr/>
        </p:nvSpPr>
        <p:spPr>
          <a:xfrm>
            <a:off x="1603123" y="5470249"/>
            <a:ext cx="388937" cy="276999"/>
          </a:xfrm>
          <a:prstGeom prst="rect">
            <a:avLst/>
          </a:prstGeom>
          <a:noFill/>
        </p:spPr>
        <p:txBody>
          <a:bodyPr wrap="square" rtlCol="0">
            <a:spAutoFit/>
          </a:bodyPr>
          <a:lstStyle/>
          <a:p>
            <a:r>
              <a:rPr lang="en-US" sz="1200" b="1" dirty="0" smtClean="0">
                <a:solidFill>
                  <a:srgbClr val="0070C0"/>
                </a:solidFill>
              </a:rPr>
              <a:t>2</a:t>
            </a:r>
            <a:endParaRPr lang="en-US" sz="1200" b="1" dirty="0">
              <a:solidFill>
                <a:srgbClr val="0070C0"/>
              </a:solidFill>
            </a:endParaRPr>
          </a:p>
        </p:txBody>
      </p:sp>
      <p:sp>
        <p:nvSpPr>
          <p:cNvPr id="183" name="TextBox 182"/>
          <p:cNvSpPr txBox="1"/>
          <p:nvPr/>
        </p:nvSpPr>
        <p:spPr>
          <a:xfrm>
            <a:off x="2296318" y="5495041"/>
            <a:ext cx="388937" cy="276999"/>
          </a:xfrm>
          <a:prstGeom prst="rect">
            <a:avLst/>
          </a:prstGeom>
          <a:noFill/>
        </p:spPr>
        <p:txBody>
          <a:bodyPr wrap="square" rtlCol="0">
            <a:spAutoFit/>
          </a:bodyPr>
          <a:lstStyle/>
          <a:p>
            <a:r>
              <a:rPr lang="en-US" sz="1200" b="1" dirty="0" smtClean="0">
                <a:solidFill>
                  <a:srgbClr val="0070C0"/>
                </a:solidFill>
              </a:rPr>
              <a:t>11</a:t>
            </a:r>
            <a:endParaRPr lang="en-US" sz="1200" b="1" dirty="0">
              <a:solidFill>
                <a:srgbClr val="0070C0"/>
              </a:solidFill>
            </a:endParaRPr>
          </a:p>
        </p:txBody>
      </p:sp>
      <p:sp>
        <p:nvSpPr>
          <p:cNvPr id="184" name="TextBox 183"/>
          <p:cNvSpPr txBox="1"/>
          <p:nvPr/>
        </p:nvSpPr>
        <p:spPr>
          <a:xfrm>
            <a:off x="1243013" y="2674937"/>
            <a:ext cx="388937" cy="276999"/>
          </a:xfrm>
          <a:prstGeom prst="rect">
            <a:avLst/>
          </a:prstGeom>
          <a:noFill/>
        </p:spPr>
        <p:txBody>
          <a:bodyPr wrap="square" rtlCol="0">
            <a:spAutoFit/>
          </a:bodyPr>
          <a:lstStyle/>
          <a:p>
            <a:r>
              <a:rPr lang="en-US" sz="1200" b="1" dirty="0" smtClean="0">
                <a:solidFill>
                  <a:srgbClr val="0070C0"/>
                </a:solidFill>
              </a:rPr>
              <a:t>17</a:t>
            </a:r>
            <a:endParaRPr lang="en-US" sz="1200" b="1" dirty="0">
              <a:solidFill>
                <a:srgbClr val="0070C0"/>
              </a:solidFill>
            </a:endParaRPr>
          </a:p>
        </p:txBody>
      </p:sp>
      <p:sp>
        <p:nvSpPr>
          <p:cNvPr id="185" name="TextBox 184"/>
          <p:cNvSpPr txBox="1"/>
          <p:nvPr/>
        </p:nvSpPr>
        <p:spPr>
          <a:xfrm>
            <a:off x="1923256" y="2296725"/>
            <a:ext cx="388937" cy="276999"/>
          </a:xfrm>
          <a:prstGeom prst="rect">
            <a:avLst/>
          </a:prstGeom>
          <a:noFill/>
        </p:spPr>
        <p:txBody>
          <a:bodyPr wrap="square" rtlCol="0">
            <a:spAutoFit/>
          </a:bodyPr>
          <a:lstStyle/>
          <a:p>
            <a:r>
              <a:rPr lang="en-US" sz="1200" b="1" dirty="0" smtClean="0">
                <a:solidFill>
                  <a:srgbClr val="0070C0"/>
                </a:solidFill>
              </a:rPr>
              <a:t>13</a:t>
            </a:r>
            <a:endParaRPr lang="en-US" sz="1200" b="1" dirty="0">
              <a:solidFill>
                <a:srgbClr val="0070C0"/>
              </a:solidFill>
            </a:endParaRPr>
          </a:p>
        </p:txBody>
      </p:sp>
      <p:sp>
        <p:nvSpPr>
          <p:cNvPr id="186" name="TextBox 185"/>
          <p:cNvSpPr txBox="1"/>
          <p:nvPr/>
        </p:nvSpPr>
        <p:spPr>
          <a:xfrm>
            <a:off x="2686356" y="2843503"/>
            <a:ext cx="289719" cy="276999"/>
          </a:xfrm>
          <a:prstGeom prst="rect">
            <a:avLst/>
          </a:prstGeom>
          <a:noFill/>
        </p:spPr>
        <p:txBody>
          <a:bodyPr wrap="square" rtlCol="0">
            <a:spAutoFit/>
          </a:bodyPr>
          <a:lstStyle/>
          <a:p>
            <a:r>
              <a:rPr lang="en-US" sz="1200" b="1" dirty="0" smtClean="0">
                <a:solidFill>
                  <a:srgbClr val="0070C0"/>
                </a:solidFill>
              </a:rPr>
              <a:t>6</a:t>
            </a:r>
            <a:endParaRPr lang="en-US" sz="1200" b="1" dirty="0">
              <a:solidFill>
                <a:srgbClr val="0070C0"/>
              </a:solidFill>
            </a:endParaRPr>
          </a:p>
        </p:txBody>
      </p:sp>
      <p:sp>
        <p:nvSpPr>
          <p:cNvPr id="187" name="TextBox 186"/>
          <p:cNvSpPr txBox="1"/>
          <p:nvPr/>
        </p:nvSpPr>
        <p:spPr>
          <a:xfrm>
            <a:off x="2686356" y="2143220"/>
            <a:ext cx="250520" cy="276999"/>
          </a:xfrm>
          <a:prstGeom prst="rect">
            <a:avLst/>
          </a:prstGeom>
          <a:noFill/>
        </p:spPr>
        <p:txBody>
          <a:bodyPr wrap="square" rtlCol="0">
            <a:spAutoFit/>
          </a:bodyPr>
          <a:lstStyle/>
          <a:p>
            <a:r>
              <a:rPr lang="en-US" sz="1200" b="1" dirty="0" smtClean="0">
                <a:solidFill>
                  <a:srgbClr val="0070C0"/>
                </a:solidFill>
              </a:rPr>
              <a:t>4</a:t>
            </a:r>
            <a:endParaRPr lang="en-US" sz="1200" b="1" dirty="0">
              <a:solidFill>
                <a:srgbClr val="0070C0"/>
              </a:solidFill>
            </a:endParaRPr>
          </a:p>
        </p:txBody>
      </p:sp>
      <p:sp>
        <p:nvSpPr>
          <p:cNvPr id="188" name="TextBox 187"/>
          <p:cNvSpPr txBox="1"/>
          <p:nvPr/>
        </p:nvSpPr>
        <p:spPr>
          <a:xfrm>
            <a:off x="3268662" y="2084000"/>
            <a:ext cx="388937" cy="276999"/>
          </a:xfrm>
          <a:prstGeom prst="rect">
            <a:avLst/>
          </a:prstGeom>
          <a:noFill/>
        </p:spPr>
        <p:txBody>
          <a:bodyPr wrap="square" rtlCol="0">
            <a:spAutoFit/>
          </a:bodyPr>
          <a:lstStyle/>
          <a:p>
            <a:r>
              <a:rPr lang="en-US" sz="1200" b="1" dirty="0" smtClean="0">
                <a:solidFill>
                  <a:srgbClr val="0070C0"/>
                </a:solidFill>
              </a:rPr>
              <a:t>6</a:t>
            </a:r>
            <a:endParaRPr lang="en-US" sz="1200" b="1" dirty="0">
              <a:solidFill>
                <a:srgbClr val="0070C0"/>
              </a:solidFill>
            </a:endParaRPr>
          </a:p>
        </p:txBody>
      </p:sp>
      <p:sp>
        <p:nvSpPr>
          <p:cNvPr id="189" name="TextBox 188"/>
          <p:cNvSpPr txBox="1"/>
          <p:nvPr/>
        </p:nvSpPr>
        <p:spPr>
          <a:xfrm>
            <a:off x="3702050" y="2202992"/>
            <a:ext cx="388937" cy="276999"/>
          </a:xfrm>
          <a:prstGeom prst="rect">
            <a:avLst/>
          </a:prstGeom>
          <a:noFill/>
        </p:spPr>
        <p:txBody>
          <a:bodyPr wrap="square" rtlCol="0">
            <a:spAutoFit/>
          </a:bodyPr>
          <a:lstStyle/>
          <a:p>
            <a:r>
              <a:rPr lang="en-US" sz="1200" b="1" dirty="0" smtClean="0">
                <a:solidFill>
                  <a:srgbClr val="0070C0"/>
                </a:solidFill>
              </a:rPr>
              <a:t>5</a:t>
            </a:r>
            <a:endParaRPr lang="en-US" sz="1200" b="1" dirty="0">
              <a:solidFill>
                <a:srgbClr val="0070C0"/>
              </a:solidFill>
            </a:endParaRPr>
          </a:p>
        </p:txBody>
      </p:sp>
      <p:sp>
        <p:nvSpPr>
          <p:cNvPr id="190" name="TextBox 189"/>
          <p:cNvSpPr txBox="1"/>
          <p:nvPr/>
        </p:nvSpPr>
        <p:spPr>
          <a:xfrm>
            <a:off x="3317875" y="2975683"/>
            <a:ext cx="388937" cy="276999"/>
          </a:xfrm>
          <a:prstGeom prst="rect">
            <a:avLst/>
          </a:prstGeom>
          <a:noFill/>
        </p:spPr>
        <p:txBody>
          <a:bodyPr wrap="square" rtlCol="0">
            <a:spAutoFit/>
          </a:bodyPr>
          <a:lstStyle/>
          <a:p>
            <a:r>
              <a:rPr lang="en-US" sz="1200" b="1" dirty="0" smtClean="0">
                <a:solidFill>
                  <a:srgbClr val="0070C0"/>
                </a:solidFill>
              </a:rPr>
              <a:t>16</a:t>
            </a:r>
            <a:endParaRPr lang="en-US" sz="1200" b="1" dirty="0">
              <a:solidFill>
                <a:srgbClr val="0070C0"/>
              </a:solidFill>
            </a:endParaRPr>
          </a:p>
        </p:txBody>
      </p:sp>
      <p:sp>
        <p:nvSpPr>
          <p:cNvPr id="191" name="TextBox 190"/>
          <p:cNvSpPr txBox="1"/>
          <p:nvPr/>
        </p:nvSpPr>
        <p:spPr>
          <a:xfrm>
            <a:off x="3081338" y="2594070"/>
            <a:ext cx="257968" cy="276999"/>
          </a:xfrm>
          <a:prstGeom prst="rect">
            <a:avLst/>
          </a:prstGeom>
          <a:noFill/>
        </p:spPr>
        <p:txBody>
          <a:bodyPr wrap="square" rtlCol="0">
            <a:spAutoFit/>
          </a:bodyPr>
          <a:lstStyle/>
          <a:p>
            <a:r>
              <a:rPr lang="en-US" sz="1200" b="1" dirty="0" smtClean="0">
                <a:solidFill>
                  <a:srgbClr val="0070C0"/>
                </a:solidFill>
              </a:rPr>
              <a:t>2</a:t>
            </a:r>
            <a:endParaRPr lang="en-US" sz="1200" b="1" dirty="0">
              <a:solidFill>
                <a:srgbClr val="0070C0"/>
              </a:solidFill>
            </a:endParaRPr>
          </a:p>
        </p:txBody>
      </p:sp>
      <p:sp>
        <p:nvSpPr>
          <p:cNvPr id="192" name="TextBox 191"/>
          <p:cNvSpPr txBox="1"/>
          <p:nvPr/>
        </p:nvSpPr>
        <p:spPr>
          <a:xfrm>
            <a:off x="2106613" y="2905125"/>
            <a:ext cx="431799" cy="276999"/>
          </a:xfrm>
          <a:prstGeom prst="rect">
            <a:avLst/>
          </a:prstGeom>
          <a:noFill/>
        </p:spPr>
        <p:txBody>
          <a:bodyPr wrap="square" rtlCol="0">
            <a:spAutoFit/>
          </a:bodyPr>
          <a:lstStyle/>
          <a:p>
            <a:r>
              <a:rPr lang="en-US" sz="1200" b="1" dirty="0" smtClean="0">
                <a:solidFill>
                  <a:srgbClr val="0070C0"/>
                </a:solidFill>
              </a:rPr>
              <a:t>16</a:t>
            </a:r>
            <a:endParaRPr lang="en-US" sz="1200" b="1" dirty="0">
              <a:solidFill>
                <a:srgbClr val="0070C0"/>
              </a:solidFill>
            </a:endParaRPr>
          </a:p>
        </p:txBody>
      </p:sp>
      <p:sp>
        <p:nvSpPr>
          <p:cNvPr id="193" name="TextBox 192"/>
          <p:cNvSpPr txBox="1"/>
          <p:nvPr/>
        </p:nvSpPr>
        <p:spPr>
          <a:xfrm>
            <a:off x="2062162" y="3528239"/>
            <a:ext cx="388937" cy="276999"/>
          </a:xfrm>
          <a:prstGeom prst="rect">
            <a:avLst/>
          </a:prstGeom>
          <a:noFill/>
        </p:spPr>
        <p:txBody>
          <a:bodyPr wrap="square" rtlCol="0">
            <a:spAutoFit/>
          </a:bodyPr>
          <a:lstStyle/>
          <a:p>
            <a:r>
              <a:rPr lang="en-US" sz="1200" b="1" dirty="0" smtClean="0">
                <a:solidFill>
                  <a:srgbClr val="0070C0"/>
                </a:solidFill>
              </a:rPr>
              <a:t>80</a:t>
            </a:r>
            <a:endParaRPr lang="en-US" sz="1200" b="1" dirty="0">
              <a:solidFill>
                <a:srgbClr val="0070C0"/>
              </a:solidFill>
            </a:endParaRPr>
          </a:p>
        </p:txBody>
      </p:sp>
      <p:sp>
        <p:nvSpPr>
          <p:cNvPr id="194" name="TextBox 193"/>
          <p:cNvSpPr txBox="1"/>
          <p:nvPr/>
        </p:nvSpPr>
        <p:spPr>
          <a:xfrm>
            <a:off x="2840528" y="3735407"/>
            <a:ext cx="388937" cy="276999"/>
          </a:xfrm>
          <a:prstGeom prst="rect">
            <a:avLst/>
          </a:prstGeom>
          <a:noFill/>
        </p:spPr>
        <p:txBody>
          <a:bodyPr wrap="square" rtlCol="0">
            <a:spAutoFit/>
          </a:bodyPr>
          <a:lstStyle/>
          <a:p>
            <a:r>
              <a:rPr lang="en-US" sz="1200" b="1" dirty="0" smtClean="0">
                <a:solidFill>
                  <a:srgbClr val="0070C0"/>
                </a:solidFill>
              </a:rPr>
              <a:t>18</a:t>
            </a:r>
            <a:endParaRPr lang="en-US" sz="1200" b="1" dirty="0">
              <a:solidFill>
                <a:srgbClr val="0070C0"/>
              </a:solidFill>
            </a:endParaRPr>
          </a:p>
        </p:txBody>
      </p:sp>
      <p:sp>
        <p:nvSpPr>
          <p:cNvPr id="195" name="TextBox 194"/>
          <p:cNvSpPr txBox="1"/>
          <p:nvPr/>
        </p:nvSpPr>
        <p:spPr>
          <a:xfrm>
            <a:off x="1643856" y="4356100"/>
            <a:ext cx="388937" cy="276999"/>
          </a:xfrm>
          <a:prstGeom prst="rect">
            <a:avLst/>
          </a:prstGeom>
          <a:noFill/>
        </p:spPr>
        <p:txBody>
          <a:bodyPr wrap="square" rtlCol="0">
            <a:spAutoFit/>
          </a:bodyPr>
          <a:lstStyle/>
          <a:p>
            <a:r>
              <a:rPr lang="en-US" sz="1200" b="1" dirty="0" smtClean="0">
                <a:solidFill>
                  <a:srgbClr val="0070C0"/>
                </a:solidFill>
              </a:rPr>
              <a:t>11</a:t>
            </a:r>
            <a:endParaRPr lang="en-US" sz="1200" b="1" dirty="0">
              <a:solidFill>
                <a:srgbClr val="0070C0"/>
              </a:solidFill>
            </a:endParaRPr>
          </a:p>
        </p:txBody>
      </p:sp>
      <p:sp>
        <p:nvSpPr>
          <p:cNvPr id="196" name="TextBox 195"/>
          <p:cNvSpPr txBox="1"/>
          <p:nvPr/>
        </p:nvSpPr>
        <p:spPr>
          <a:xfrm>
            <a:off x="2266951" y="4228436"/>
            <a:ext cx="228599" cy="276999"/>
          </a:xfrm>
          <a:prstGeom prst="rect">
            <a:avLst/>
          </a:prstGeom>
          <a:noFill/>
        </p:spPr>
        <p:txBody>
          <a:bodyPr wrap="square" rtlCol="0">
            <a:spAutoFit/>
          </a:bodyPr>
          <a:lstStyle/>
          <a:p>
            <a:r>
              <a:rPr lang="en-US" sz="1200" b="1" dirty="0">
                <a:solidFill>
                  <a:srgbClr val="0070C0"/>
                </a:solidFill>
              </a:rPr>
              <a:t>8</a:t>
            </a:r>
          </a:p>
        </p:txBody>
      </p:sp>
      <p:sp>
        <p:nvSpPr>
          <p:cNvPr id="197" name="TextBox 196"/>
          <p:cNvSpPr txBox="1"/>
          <p:nvPr/>
        </p:nvSpPr>
        <p:spPr>
          <a:xfrm>
            <a:off x="2849563" y="4142601"/>
            <a:ext cx="388937" cy="276999"/>
          </a:xfrm>
          <a:prstGeom prst="rect">
            <a:avLst/>
          </a:prstGeom>
          <a:noFill/>
        </p:spPr>
        <p:txBody>
          <a:bodyPr wrap="square" rtlCol="0">
            <a:spAutoFit/>
          </a:bodyPr>
          <a:lstStyle/>
          <a:p>
            <a:r>
              <a:rPr lang="en-US" sz="1200" b="1" dirty="0" smtClean="0">
                <a:solidFill>
                  <a:srgbClr val="0070C0"/>
                </a:solidFill>
              </a:rPr>
              <a:t>34</a:t>
            </a:r>
            <a:endParaRPr lang="en-US" sz="1200" b="1" dirty="0">
              <a:solidFill>
                <a:srgbClr val="0070C0"/>
              </a:solidFill>
            </a:endParaRPr>
          </a:p>
        </p:txBody>
      </p:sp>
      <p:sp>
        <p:nvSpPr>
          <p:cNvPr id="198" name="TextBox 197"/>
          <p:cNvSpPr txBox="1"/>
          <p:nvPr/>
        </p:nvSpPr>
        <p:spPr>
          <a:xfrm>
            <a:off x="2216945" y="4863713"/>
            <a:ext cx="388937" cy="276999"/>
          </a:xfrm>
          <a:prstGeom prst="rect">
            <a:avLst/>
          </a:prstGeom>
          <a:noFill/>
        </p:spPr>
        <p:txBody>
          <a:bodyPr wrap="square" rtlCol="0">
            <a:spAutoFit/>
          </a:bodyPr>
          <a:lstStyle/>
          <a:p>
            <a:r>
              <a:rPr lang="en-US" sz="1200" b="1" dirty="0" smtClean="0">
                <a:solidFill>
                  <a:srgbClr val="0070C0"/>
                </a:solidFill>
              </a:rPr>
              <a:t>19</a:t>
            </a:r>
            <a:endParaRPr lang="en-US" sz="1200" b="1" dirty="0">
              <a:solidFill>
                <a:srgbClr val="0070C0"/>
              </a:solidFill>
            </a:endParaRPr>
          </a:p>
        </p:txBody>
      </p:sp>
      <p:sp>
        <p:nvSpPr>
          <p:cNvPr id="199" name="TextBox 198"/>
          <p:cNvSpPr txBox="1"/>
          <p:nvPr/>
        </p:nvSpPr>
        <p:spPr>
          <a:xfrm>
            <a:off x="2840625" y="4999133"/>
            <a:ext cx="388937" cy="276999"/>
          </a:xfrm>
          <a:prstGeom prst="rect">
            <a:avLst/>
          </a:prstGeom>
          <a:noFill/>
        </p:spPr>
        <p:txBody>
          <a:bodyPr wrap="square" rtlCol="0">
            <a:spAutoFit/>
          </a:bodyPr>
          <a:lstStyle/>
          <a:p>
            <a:r>
              <a:rPr lang="en-US" sz="1200" b="1" dirty="0" smtClean="0">
                <a:solidFill>
                  <a:srgbClr val="0070C0"/>
                </a:solidFill>
              </a:rPr>
              <a:t>46</a:t>
            </a:r>
            <a:endParaRPr lang="en-US" sz="1200" b="1" dirty="0">
              <a:solidFill>
                <a:srgbClr val="0070C0"/>
              </a:solidFill>
            </a:endParaRPr>
          </a:p>
        </p:txBody>
      </p:sp>
      <p:sp>
        <p:nvSpPr>
          <p:cNvPr id="200" name="TextBox 199"/>
          <p:cNvSpPr txBox="1"/>
          <p:nvPr/>
        </p:nvSpPr>
        <p:spPr>
          <a:xfrm>
            <a:off x="3319930" y="4893875"/>
            <a:ext cx="388937" cy="276999"/>
          </a:xfrm>
          <a:prstGeom prst="rect">
            <a:avLst/>
          </a:prstGeom>
          <a:noFill/>
        </p:spPr>
        <p:txBody>
          <a:bodyPr wrap="square" rtlCol="0">
            <a:spAutoFit/>
          </a:bodyPr>
          <a:lstStyle/>
          <a:p>
            <a:r>
              <a:rPr lang="en-US" sz="1200" b="1" dirty="0" smtClean="0">
                <a:solidFill>
                  <a:srgbClr val="0070C0"/>
                </a:solidFill>
              </a:rPr>
              <a:t>16</a:t>
            </a:r>
            <a:endParaRPr lang="en-US" sz="1200" b="1" dirty="0">
              <a:solidFill>
                <a:srgbClr val="0070C0"/>
              </a:solidFill>
            </a:endParaRPr>
          </a:p>
        </p:txBody>
      </p:sp>
      <p:sp>
        <p:nvSpPr>
          <p:cNvPr id="201" name="TextBox 200"/>
          <p:cNvSpPr txBox="1"/>
          <p:nvPr/>
        </p:nvSpPr>
        <p:spPr>
          <a:xfrm>
            <a:off x="3517106" y="4664075"/>
            <a:ext cx="388937" cy="276999"/>
          </a:xfrm>
          <a:prstGeom prst="rect">
            <a:avLst/>
          </a:prstGeom>
          <a:noFill/>
        </p:spPr>
        <p:txBody>
          <a:bodyPr wrap="square" rtlCol="0">
            <a:spAutoFit/>
          </a:bodyPr>
          <a:lstStyle/>
          <a:p>
            <a:r>
              <a:rPr lang="en-US" sz="1200" b="1" dirty="0" smtClean="0">
                <a:solidFill>
                  <a:srgbClr val="0070C0"/>
                </a:solidFill>
              </a:rPr>
              <a:t>17</a:t>
            </a:r>
            <a:endParaRPr lang="en-US" sz="1200" b="1" dirty="0">
              <a:solidFill>
                <a:srgbClr val="0070C0"/>
              </a:solidFill>
            </a:endParaRPr>
          </a:p>
        </p:txBody>
      </p:sp>
      <p:sp>
        <p:nvSpPr>
          <p:cNvPr id="202" name="TextBox 201"/>
          <p:cNvSpPr txBox="1"/>
          <p:nvPr/>
        </p:nvSpPr>
        <p:spPr>
          <a:xfrm>
            <a:off x="3261519" y="4006151"/>
            <a:ext cx="388937" cy="276999"/>
          </a:xfrm>
          <a:prstGeom prst="rect">
            <a:avLst/>
          </a:prstGeom>
          <a:noFill/>
        </p:spPr>
        <p:txBody>
          <a:bodyPr wrap="square" rtlCol="0">
            <a:spAutoFit/>
          </a:bodyPr>
          <a:lstStyle/>
          <a:p>
            <a:r>
              <a:rPr lang="en-US" sz="1200" b="1" dirty="0" smtClean="0">
                <a:solidFill>
                  <a:srgbClr val="0070C0"/>
                </a:solidFill>
              </a:rPr>
              <a:t>14</a:t>
            </a:r>
            <a:endParaRPr lang="en-US" sz="1200" b="1" dirty="0">
              <a:solidFill>
                <a:srgbClr val="0070C0"/>
              </a:solidFill>
            </a:endParaRPr>
          </a:p>
        </p:txBody>
      </p:sp>
      <p:sp>
        <p:nvSpPr>
          <p:cNvPr id="203" name="TextBox 202"/>
          <p:cNvSpPr txBox="1"/>
          <p:nvPr/>
        </p:nvSpPr>
        <p:spPr>
          <a:xfrm>
            <a:off x="3678239" y="3982341"/>
            <a:ext cx="260350" cy="276999"/>
          </a:xfrm>
          <a:prstGeom prst="rect">
            <a:avLst/>
          </a:prstGeom>
          <a:noFill/>
        </p:spPr>
        <p:txBody>
          <a:bodyPr wrap="square" rtlCol="0">
            <a:spAutoFit/>
          </a:bodyPr>
          <a:lstStyle/>
          <a:p>
            <a:r>
              <a:rPr lang="en-US" sz="1200" b="1" dirty="0" smtClean="0">
                <a:solidFill>
                  <a:srgbClr val="0070C0"/>
                </a:solidFill>
              </a:rPr>
              <a:t>7</a:t>
            </a:r>
            <a:endParaRPr lang="en-US" sz="1200" b="1" dirty="0">
              <a:solidFill>
                <a:srgbClr val="0070C0"/>
              </a:solidFill>
            </a:endParaRPr>
          </a:p>
        </p:txBody>
      </p:sp>
      <p:sp>
        <p:nvSpPr>
          <p:cNvPr id="204" name="TextBox 203"/>
          <p:cNvSpPr txBox="1"/>
          <p:nvPr/>
        </p:nvSpPr>
        <p:spPr>
          <a:xfrm>
            <a:off x="4130743" y="4033325"/>
            <a:ext cx="388937" cy="276999"/>
          </a:xfrm>
          <a:prstGeom prst="rect">
            <a:avLst/>
          </a:prstGeom>
          <a:noFill/>
        </p:spPr>
        <p:txBody>
          <a:bodyPr wrap="square" rtlCol="0">
            <a:spAutoFit/>
          </a:bodyPr>
          <a:lstStyle/>
          <a:p>
            <a:r>
              <a:rPr lang="en-US" sz="1200" b="1" dirty="0" smtClean="0">
                <a:solidFill>
                  <a:srgbClr val="0070C0"/>
                </a:solidFill>
              </a:rPr>
              <a:t>15</a:t>
            </a:r>
            <a:endParaRPr lang="en-US" sz="1200" b="1" dirty="0">
              <a:solidFill>
                <a:srgbClr val="0070C0"/>
              </a:solidFill>
            </a:endParaRPr>
          </a:p>
        </p:txBody>
      </p:sp>
      <p:sp>
        <p:nvSpPr>
          <p:cNvPr id="205" name="TextBox 204"/>
          <p:cNvSpPr txBox="1"/>
          <p:nvPr/>
        </p:nvSpPr>
        <p:spPr>
          <a:xfrm>
            <a:off x="5057775" y="4350975"/>
            <a:ext cx="448469" cy="276999"/>
          </a:xfrm>
          <a:prstGeom prst="rect">
            <a:avLst/>
          </a:prstGeom>
          <a:noFill/>
        </p:spPr>
        <p:txBody>
          <a:bodyPr wrap="square" rtlCol="0">
            <a:spAutoFit/>
          </a:bodyPr>
          <a:lstStyle/>
          <a:p>
            <a:r>
              <a:rPr lang="en-US" sz="1200" b="1" dirty="0" smtClean="0">
                <a:solidFill>
                  <a:srgbClr val="0070C0"/>
                </a:solidFill>
              </a:rPr>
              <a:t>120</a:t>
            </a:r>
            <a:endParaRPr lang="en-US" sz="1200" b="1" dirty="0">
              <a:solidFill>
                <a:srgbClr val="0070C0"/>
              </a:solidFill>
            </a:endParaRPr>
          </a:p>
        </p:txBody>
      </p:sp>
      <p:sp>
        <p:nvSpPr>
          <p:cNvPr id="206" name="TextBox 205"/>
          <p:cNvSpPr txBox="1"/>
          <p:nvPr/>
        </p:nvSpPr>
        <p:spPr>
          <a:xfrm>
            <a:off x="5607963" y="3963988"/>
            <a:ext cx="388937" cy="276999"/>
          </a:xfrm>
          <a:prstGeom prst="rect">
            <a:avLst/>
          </a:prstGeom>
          <a:noFill/>
        </p:spPr>
        <p:txBody>
          <a:bodyPr wrap="square" rtlCol="0">
            <a:spAutoFit/>
          </a:bodyPr>
          <a:lstStyle/>
          <a:p>
            <a:r>
              <a:rPr lang="en-US" sz="1200" b="1" dirty="0">
                <a:solidFill>
                  <a:srgbClr val="0070C0"/>
                </a:solidFill>
              </a:rPr>
              <a:t>3</a:t>
            </a:r>
            <a:r>
              <a:rPr lang="en-US" sz="1200" b="1" dirty="0" smtClean="0">
                <a:solidFill>
                  <a:srgbClr val="0070C0"/>
                </a:solidFill>
              </a:rPr>
              <a:t>4</a:t>
            </a:r>
            <a:endParaRPr lang="en-US" sz="1200" b="1" dirty="0">
              <a:solidFill>
                <a:srgbClr val="0070C0"/>
              </a:solidFill>
            </a:endParaRPr>
          </a:p>
        </p:txBody>
      </p:sp>
      <p:sp>
        <p:nvSpPr>
          <p:cNvPr id="207" name="TextBox 206"/>
          <p:cNvSpPr txBox="1"/>
          <p:nvPr/>
        </p:nvSpPr>
        <p:spPr>
          <a:xfrm>
            <a:off x="4600575" y="4092575"/>
            <a:ext cx="388937" cy="276999"/>
          </a:xfrm>
          <a:prstGeom prst="rect">
            <a:avLst/>
          </a:prstGeom>
          <a:noFill/>
        </p:spPr>
        <p:txBody>
          <a:bodyPr wrap="square" rtlCol="0">
            <a:spAutoFit/>
          </a:bodyPr>
          <a:lstStyle/>
          <a:p>
            <a:r>
              <a:rPr lang="en-US" sz="1200" b="1" dirty="0" smtClean="0">
                <a:solidFill>
                  <a:srgbClr val="0070C0"/>
                </a:solidFill>
              </a:rPr>
              <a:t>13</a:t>
            </a:r>
            <a:endParaRPr lang="en-US" sz="1200" b="1" dirty="0">
              <a:solidFill>
                <a:srgbClr val="0070C0"/>
              </a:solidFill>
            </a:endParaRPr>
          </a:p>
        </p:txBody>
      </p:sp>
      <p:sp>
        <p:nvSpPr>
          <p:cNvPr id="208" name="TextBox 207"/>
          <p:cNvSpPr txBox="1"/>
          <p:nvPr/>
        </p:nvSpPr>
        <p:spPr>
          <a:xfrm>
            <a:off x="4632756" y="4596627"/>
            <a:ext cx="388937" cy="276999"/>
          </a:xfrm>
          <a:prstGeom prst="rect">
            <a:avLst/>
          </a:prstGeom>
          <a:noFill/>
        </p:spPr>
        <p:txBody>
          <a:bodyPr wrap="square" rtlCol="0">
            <a:spAutoFit/>
          </a:bodyPr>
          <a:lstStyle/>
          <a:p>
            <a:r>
              <a:rPr lang="en-US" sz="1200" b="1" dirty="0" smtClean="0">
                <a:solidFill>
                  <a:srgbClr val="0070C0"/>
                </a:solidFill>
              </a:rPr>
              <a:t>56</a:t>
            </a:r>
            <a:endParaRPr lang="en-US" sz="1200" b="1" dirty="0">
              <a:solidFill>
                <a:srgbClr val="0070C0"/>
              </a:solidFill>
            </a:endParaRPr>
          </a:p>
        </p:txBody>
      </p:sp>
      <p:sp>
        <p:nvSpPr>
          <p:cNvPr id="209" name="TextBox 208"/>
          <p:cNvSpPr txBox="1"/>
          <p:nvPr/>
        </p:nvSpPr>
        <p:spPr>
          <a:xfrm>
            <a:off x="4082868" y="4519613"/>
            <a:ext cx="502013" cy="276999"/>
          </a:xfrm>
          <a:prstGeom prst="rect">
            <a:avLst/>
          </a:prstGeom>
          <a:noFill/>
        </p:spPr>
        <p:txBody>
          <a:bodyPr wrap="square" rtlCol="0">
            <a:spAutoFit/>
          </a:bodyPr>
          <a:lstStyle/>
          <a:p>
            <a:r>
              <a:rPr lang="en-US" sz="1200" b="1" dirty="0" smtClean="0">
                <a:solidFill>
                  <a:srgbClr val="0070C0"/>
                </a:solidFill>
              </a:rPr>
              <a:t>286</a:t>
            </a:r>
            <a:endParaRPr lang="en-US" sz="1200" b="1" dirty="0">
              <a:solidFill>
                <a:srgbClr val="0070C0"/>
              </a:solidFill>
            </a:endParaRPr>
          </a:p>
        </p:txBody>
      </p:sp>
      <p:sp>
        <p:nvSpPr>
          <p:cNvPr id="210" name="TextBox 209"/>
          <p:cNvSpPr txBox="1"/>
          <p:nvPr/>
        </p:nvSpPr>
        <p:spPr>
          <a:xfrm>
            <a:off x="3764320" y="4554150"/>
            <a:ext cx="388937" cy="276999"/>
          </a:xfrm>
          <a:prstGeom prst="rect">
            <a:avLst/>
          </a:prstGeom>
          <a:noFill/>
        </p:spPr>
        <p:txBody>
          <a:bodyPr wrap="square" rtlCol="0">
            <a:spAutoFit/>
          </a:bodyPr>
          <a:lstStyle/>
          <a:p>
            <a:r>
              <a:rPr lang="en-US" sz="1200" b="1" dirty="0" smtClean="0">
                <a:solidFill>
                  <a:srgbClr val="0070C0"/>
                </a:solidFill>
              </a:rPr>
              <a:t>23</a:t>
            </a:r>
            <a:endParaRPr lang="en-US" sz="1200" b="1" dirty="0">
              <a:solidFill>
                <a:srgbClr val="0070C0"/>
              </a:solidFill>
            </a:endParaRPr>
          </a:p>
        </p:txBody>
      </p:sp>
      <p:sp>
        <p:nvSpPr>
          <p:cNvPr id="211" name="TextBox 210"/>
          <p:cNvSpPr txBox="1"/>
          <p:nvPr/>
        </p:nvSpPr>
        <p:spPr>
          <a:xfrm>
            <a:off x="5823744" y="4579550"/>
            <a:ext cx="388937" cy="276999"/>
          </a:xfrm>
          <a:prstGeom prst="rect">
            <a:avLst/>
          </a:prstGeom>
          <a:noFill/>
        </p:spPr>
        <p:txBody>
          <a:bodyPr wrap="square" rtlCol="0">
            <a:spAutoFit/>
          </a:bodyPr>
          <a:lstStyle/>
          <a:p>
            <a:r>
              <a:rPr lang="en-US" sz="1200" b="1" dirty="0" smtClean="0">
                <a:solidFill>
                  <a:srgbClr val="0070C0"/>
                </a:solidFill>
              </a:rPr>
              <a:t>60</a:t>
            </a:r>
            <a:endParaRPr lang="en-US" sz="1200" b="1" dirty="0">
              <a:solidFill>
                <a:srgbClr val="0070C0"/>
              </a:solidFill>
            </a:endParaRPr>
          </a:p>
        </p:txBody>
      </p:sp>
      <p:sp>
        <p:nvSpPr>
          <p:cNvPr id="212" name="TextBox 211"/>
          <p:cNvSpPr txBox="1"/>
          <p:nvPr/>
        </p:nvSpPr>
        <p:spPr>
          <a:xfrm>
            <a:off x="4258762" y="4938808"/>
            <a:ext cx="388937" cy="276999"/>
          </a:xfrm>
          <a:prstGeom prst="rect">
            <a:avLst/>
          </a:prstGeom>
          <a:noFill/>
        </p:spPr>
        <p:txBody>
          <a:bodyPr wrap="square" rtlCol="0">
            <a:spAutoFit/>
          </a:bodyPr>
          <a:lstStyle/>
          <a:p>
            <a:r>
              <a:rPr lang="en-US" sz="1200" b="1" dirty="0" smtClean="0">
                <a:solidFill>
                  <a:srgbClr val="0070C0"/>
                </a:solidFill>
              </a:rPr>
              <a:t>31</a:t>
            </a:r>
            <a:endParaRPr lang="en-US" sz="1200" b="1" dirty="0">
              <a:solidFill>
                <a:srgbClr val="0070C0"/>
              </a:solidFill>
            </a:endParaRPr>
          </a:p>
        </p:txBody>
      </p:sp>
      <p:sp>
        <p:nvSpPr>
          <p:cNvPr id="213" name="TextBox 212"/>
          <p:cNvSpPr txBox="1"/>
          <p:nvPr/>
        </p:nvSpPr>
        <p:spPr>
          <a:xfrm>
            <a:off x="4532312" y="5235188"/>
            <a:ext cx="388937" cy="276999"/>
          </a:xfrm>
          <a:prstGeom prst="rect">
            <a:avLst/>
          </a:prstGeom>
          <a:noFill/>
        </p:spPr>
        <p:txBody>
          <a:bodyPr wrap="square" rtlCol="0">
            <a:spAutoFit/>
          </a:bodyPr>
          <a:lstStyle/>
          <a:p>
            <a:r>
              <a:rPr lang="en-US" sz="1200" b="1" dirty="0" smtClean="0">
                <a:solidFill>
                  <a:srgbClr val="0070C0"/>
                </a:solidFill>
              </a:rPr>
              <a:t>13</a:t>
            </a:r>
            <a:endParaRPr lang="en-US" sz="1200" b="1" dirty="0">
              <a:solidFill>
                <a:srgbClr val="0070C0"/>
              </a:solidFill>
            </a:endParaRPr>
          </a:p>
        </p:txBody>
      </p:sp>
      <p:sp>
        <p:nvSpPr>
          <p:cNvPr id="214" name="TextBox 213"/>
          <p:cNvSpPr txBox="1"/>
          <p:nvPr/>
        </p:nvSpPr>
        <p:spPr>
          <a:xfrm>
            <a:off x="3130551" y="5365845"/>
            <a:ext cx="388937" cy="276999"/>
          </a:xfrm>
          <a:prstGeom prst="rect">
            <a:avLst/>
          </a:prstGeom>
          <a:noFill/>
        </p:spPr>
        <p:txBody>
          <a:bodyPr wrap="square" rtlCol="0">
            <a:spAutoFit/>
          </a:bodyPr>
          <a:lstStyle/>
          <a:p>
            <a:r>
              <a:rPr lang="en-US" sz="1200" b="1" dirty="0" smtClean="0">
                <a:solidFill>
                  <a:srgbClr val="0070C0"/>
                </a:solidFill>
              </a:rPr>
              <a:t>26</a:t>
            </a:r>
            <a:endParaRPr lang="en-US" sz="1200" b="1" dirty="0">
              <a:solidFill>
                <a:srgbClr val="0070C0"/>
              </a:solidFill>
            </a:endParaRPr>
          </a:p>
        </p:txBody>
      </p:sp>
      <p:sp>
        <p:nvSpPr>
          <p:cNvPr id="215" name="TextBox 214"/>
          <p:cNvSpPr txBox="1"/>
          <p:nvPr/>
        </p:nvSpPr>
        <p:spPr>
          <a:xfrm>
            <a:off x="3625851" y="5622227"/>
            <a:ext cx="388937" cy="276999"/>
          </a:xfrm>
          <a:prstGeom prst="rect">
            <a:avLst/>
          </a:prstGeom>
          <a:noFill/>
        </p:spPr>
        <p:txBody>
          <a:bodyPr wrap="square" rtlCol="0">
            <a:spAutoFit/>
          </a:bodyPr>
          <a:lstStyle/>
          <a:p>
            <a:r>
              <a:rPr lang="en-US" sz="1200" b="1" dirty="0" smtClean="0">
                <a:solidFill>
                  <a:srgbClr val="0070C0"/>
                </a:solidFill>
              </a:rPr>
              <a:t>26</a:t>
            </a:r>
            <a:endParaRPr lang="en-US" sz="1200" b="1" dirty="0">
              <a:solidFill>
                <a:srgbClr val="0070C0"/>
              </a:solidFill>
            </a:endParaRPr>
          </a:p>
        </p:txBody>
      </p:sp>
      <p:sp>
        <p:nvSpPr>
          <p:cNvPr id="216" name="TextBox 215"/>
          <p:cNvSpPr txBox="1"/>
          <p:nvPr/>
        </p:nvSpPr>
        <p:spPr>
          <a:xfrm>
            <a:off x="3839095" y="5468259"/>
            <a:ext cx="388937" cy="276999"/>
          </a:xfrm>
          <a:prstGeom prst="rect">
            <a:avLst/>
          </a:prstGeom>
          <a:noFill/>
        </p:spPr>
        <p:txBody>
          <a:bodyPr wrap="square" rtlCol="0">
            <a:spAutoFit/>
          </a:bodyPr>
          <a:lstStyle/>
          <a:p>
            <a:r>
              <a:rPr lang="en-US" sz="1200" b="1" dirty="0" smtClean="0">
                <a:solidFill>
                  <a:srgbClr val="0070C0"/>
                </a:solidFill>
              </a:rPr>
              <a:t>16</a:t>
            </a:r>
            <a:endParaRPr lang="en-US" sz="1200" b="1" dirty="0">
              <a:solidFill>
                <a:srgbClr val="0070C0"/>
              </a:solidFill>
            </a:endParaRPr>
          </a:p>
        </p:txBody>
      </p:sp>
      <p:sp>
        <p:nvSpPr>
          <p:cNvPr id="217" name="TextBox 216"/>
          <p:cNvSpPr txBox="1"/>
          <p:nvPr/>
        </p:nvSpPr>
        <p:spPr>
          <a:xfrm>
            <a:off x="4208982" y="5408522"/>
            <a:ext cx="388937" cy="276999"/>
          </a:xfrm>
          <a:prstGeom prst="rect">
            <a:avLst/>
          </a:prstGeom>
          <a:noFill/>
        </p:spPr>
        <p:txBody>
          <a:bodyPr wrap="square" rtlCol="0">
            <a:spAutoFit/>
          </a:bodyPr>
          <a:lstStyle/>
          <a:p>
            <a:r>
              <a:rPr lang="en-US" sz="1200" b="1" dirty="0" smtClean="0">
                <a:solidFill>
                  <a:srgbClr val="0070C0"/>
                </a:solidFill>
              </a:rPr>
              <a:t>18</a:t>
            </a:r>
            <a:endParaRPr lang="en-US" sz="1200" b="1" dirty="0">
              <a:solidFill>
                <a:srgbClr val="0070C0"/>
              </a:solidFill>
            </a:endParaRPr>
          </a:p>
        </p:txBody>
      </p:sp>
      <p:sp>
        <p:nvSpPr>
          <p:cNvPr id="218" name="TextBox 217"/>
          <p:cNvSpPr txBox="1"/>
          <p:nvPr/>
        </p:nvSpPr>
        <p:spPr>
          <a:xfrm>
            <a:off x="4516133" y="6122104"/>
            <a:ext cx="388937" cy="276999"/>
          </a:xfrm>
          <a:prstGeom prst="rect">
            <a:avLst/>
          </a:prstGeom>
          <a:noFill/>
        </p:spPr>
        <p:txBody>
          <a:bodyPr wrap="square" rtlCol="0">
            <a:spAutoFit/>
          </a:bodyPr>
          <a:lstStyle/>
          <a:p>
            <a:r>
              <a:rPr lang="en-US" sz="1200" b="1" dirty="0" smtClean="0">
                <a:solidFill>
                  <a:srgbClr val="0070C0"/>
                </a:solidFill>
              </a:rPr>
              <a:t>32</a:t>
            </a:r>
            <a:endParaRPr lang="en-US" sz="1200" b="1" dirty="0">
              <a:solidFill>
                <a:srgbClr val="0070C0"/>
              </a:solidFill>
            </a:endParaRPr>
          </a:p>
        </p:txBody>
      </p:sp>
      <p:sp>
        <p:nvSpPr>
          <p:cNvPr id="219" name="TextBox 218"/>
          <p:cNvSpPr txBox="1"/>
          <p:nvPr/>
        </p:nvSpPr>
        <p:spPr>
          <a:xfrm>
            <a:off x="5112076" y="5832088"/>
            <a:ext cx="388937" cy="276999"/>
          </a:xfrm>
          <a:prstGeom prst="rect">
            <a:avLst/>
          </a:prstGeom>
          <a:noFill/>
        </p:spPr>
        <p:txBody>
          <a:bodyPr wrap="square" rtlCol="0">
            <a:spAutoFit/>
          </a:bodyPr>
          <a:lstStyle/>
          <a:p>
            <a:r>
              <a:rPr lang="en-US" sz="1200" b="1" dirty="0" smtClean="0">
                <a:solidFill>
                  <a:srgbClr val="0070C0"/>
                </a:solidFill>
              </a:rPr>
              <a:t>29</a:t>
            </a:r>
            <a:endParaRPr lang="en-US" sz="1200" b="1" dirty="0">
              <a:solidFill>
                <a:srgbClr val="0070C0"/>
              </a:solidFill>
            </a:endParaRPr>
          </a:p>
        </p:txBody>
      </p:sp>
      <p:sp>
        <p:nvSpPr>
          <p:cNvPr id="220" name="TextBox 219"/>
          <p:cNvSpPr txBox="1"/>
          <p:nvPr/>
        </p:nvSpPr>
        <p:spPr>
          <a:xfrm>
            <a:off x="5187090" y="5453063"/>
            <a:ext cx="388937" cy="276999"/>
          </a:xfrm>
          <a:prstGeom prst="rect">
            <a:avLst/>
          </a:prstGeom>
          <a:noFill/>
        </p:spPr>
        <p:txBody>
          <a:bodyPr wrap="square" rtlCol="0">
            <a:spAutoFit/>
          </a:bodyPr>
          <a:lstStyle/>
          <a:p>
            <a:r>
              <a:rPr lang="en-US" sz="1200" b="1" dirty="0" smtClean="0">
                <a:solidFill>
                  <a:srgbClr val="0070C0"/>
                </a:solidFill>
              </a:rPr>
              <a:t>10</a:t>
            </a:r>
            <a:endParaRPr lang="en-US" sz="1200" b="1" dirty="0">
              <a:solidFill>
                <a:srgbClr val="0070C0"/>
              </a:solidFill>
            </a:endParaRPr>
          </a:p>
        </p:txBody>
      </p:sp>
      <p:sp>
        <p:nvSpPr>
          <p:cNvPr id="221" name="TextBox 220"/>
          <p:cNvSpPr txBox="1"/>
          <p:nvPr/>
        </p:nvSpPr>
        <p:spPr>
          <a:xfrm>
            <a:off x="4830763" y="5162464"/>
            <a:ext cx="388937" cy="276999"/>
          </a:xfrm>
          <a:prstGeom prst="rect">
            <a:avLst/>
          </a:prstGeom>
          <a:noFill/>
        </p:spPr>
        <p:txBody>
          <a:bodyPr wrap="square" rtlCol="0">
            <a:spAutoFit/>
          </a:bodyPr>
          <a:lstStyle/>
          <a:p>
            <a:r>
              <a:rPr lang="en-US" sz="1200" b="1" dirty="0" smtClean="0">
                <a:solidFill>
                  <a:srgbClr val="0070C0"/>
                </a:solidFill>
              </a:rPr>
              <a:t>18</a:t>
            </a:r>
            <a:endParaRPr lang="en-US" sz="1200" b="1" dirty="0">
              <a:solidFill>
                <a:srgbClr val="0070C0"/>
              </a:solidFill>
            </a:endParaRPr>
          </a:p>
        </p:txBody>
      </p:sp>
      <p:sp>
        <p:nvSpPr>
          <p:cNvPr id="222" name="TextBox 221"/>
          <p:cNvSpPr txBox="1"/>
          <p:nvPr/>
        </p:nvSpPr>
        <p:spPr>
          <a:xfrm>
            <a:off x="5472052" y="5365844"/>
            <a:ext cx="442953" cy="276999"/>
          </a:xfrm>
          <a:prstGeom prst="rect">
            <a:avLst/>
          </a:prstGeom>
          <a:noFill/>
        </p:spPr>
        <p:txBody>
          <a:bodyPr wrap="square" rtlCol="0">
            <a:spAutoFit/>
          </a:bodyPr>
          <a:lstStyle/>
          <a:p>
            <a:r>
              <a:rPr lang="en-US" sz="1200" b="1" dirty="0" smtClean="0">
                <a:solidFill>
                  <a:srgbClr val="0070C0"/>
                </a:solidFill>
              </a:rPr>
              <a:t>150</a:t>
            </a:r>
            <a:endParaRPr lang="en-US" sz="1200" b="1" dirty="0">
              <a:solidFill>
                <a:srgbClr val="0070C0"/>
              </a:solidFill>
            </a:endParaRPr>
          </a:p>
        </p:txBody>
      </p:sp>
      <p:sp>
        <p:nvSpPr>
          <p:cNvPr id="223" name="TextBox 222"/>
          <p:cNvSpPr txBox="1"/>
          <p:nvPr/>
        </p:nvSpPr>
        <p:spPr>
          <a:xfrm>
            <a:off x="6161088" y="6065378"/>
            <a:ext cx="258762" cy="276999"/>
          </a:xfrm>
          <a:prstGeom prst="rect">
            <a:avLst/>
          </a:prstGeom>
          <a:noFill/>
        </p:spPr>
        <p:txBody>
          <a:bodyPr wrap="square" rtlCol="0">
            <a:spAutoFit/>
          </a:bodyPr>
          <a:lstStyle/>
          <a:p>
            <a:r>
              <a:rPr lang="en-US" sz="1200" b="1" dirty="0" smtClean="0">
                <a:solidFill>
                  <a:srgbClr val="0070C0"/>
                </a:solidFill>
              </a:rPr>
              <a:t>4</a:t>
            </a:r>
            <a:endParaRPr lang="en-US" sz="1200" b="1" dirty="0">
              <a:solidFill>
                <a:srgbClr val="0070C0"/>
              </a:solidFill>
            </a:endParaRPr>
          </a:p>
        </p:txBody>
      </p:sp>
      <p:sp>
        <p:nvSpPr>
          <p:cNvPr id="224" name="TextBox 223"/>
          <p:cNvSpPr txBox="1"/>
          <p:nvPr/>
        </p:nvSpPr>
        <p:spPr>
          <a:xfrm>
            <a:off x="6397626" y="5289550"/>
            <a:ext cx="388937" cy="276999"/>
          </a:xfrm>
          <a:prstGeom prst="rect">
            <a:avLst/>
          </a:prstGeom>
          <a:noFill/>
        </p:spPr>
        <p:txBody>
          <a:bodyPr wrap="square" rtlCol="0">
            <a:spAutoFit/>
          </a:bodyPr>
          <a:lstStyle/>
          <a:p>
            <a:r>
              <a:rPr lang="en-US" sz="1200" b="1" dirty="0" smtClean="0">
                <a:solidFill>
                  <a:srgbClr val="0070C0"/>
                </a:solidFill>
              </a:rPr>
              <a:t>18</a:t>
            </a:r>
            <a:endParaRPr lang="en-US" sz="1200" b="1" dirty="0">
              <a:solidFill>
                <a:srgbClr val="0070C0"/>
              </a:solidFill>
            </a:endParaRPr>
          </a:p>
        </p:txBody>
      </p:sp>
      <p:sp>
        <p:nvSpPr>
          <p:cNvPr id="225" name="TextBox 224"/>
          <p:cNvSpPr txBox="1"/>
          <p:nvPr/>
        </p:nvSpPr>
        <p:spPr>
          <a:xfrm>
            <a:off x="5600700" y="4972864"/>
            <a:ext cx="507206" cy="276999"/>
          </a:xfrm>
          <a:prstGeom prst="rect">
            <a:avLst/>
          </a:prstGeom>
          <a:noFill/>
        </p:spPr>
        <p:txBody>
          <a:bodyPr wrap="square" rtlCol="0">
            <a:spAutoFit/>
          </a:bodyPr>
          <a:lstStyle/>
          <a:p>
            <a:r>
              <a:rPr lang="en-US" sz="1200" b="1" dirty="0" smtClean="0">
                <a:solidFill>
                  <a:srgbClr val="0070C0"/>
                </a:solidFill>
              </a:rPr>
              <a:t>238</a:t>
            </a:r>
            <a:endParaRPr lang="en-US" sz="1200" b="1" dirty="0">
              <a:solidFill>
                <a:srgbClr val="0070C0"/>
              </a:solidFill>
            </a:endParaRPr>
          </a:p>
        </p:txBody>
      </p:sp>
      <p:sp>
        <p:nvSpPr>
          <p:cNvPr id="5" name="TextBox 4"/>
          <p:cNvSpPr txBox="1"/>
          <p:nvPr/>
        </p:nvSpPr>
        <p:spPr>
          <a:xfrm>
            <a:off x="4710601" y="615237"/>
            <a:ext cx="3890169" cy="923330"/>
          </a:xfrm>
          <a:prstGeom prst="rect">
            <a:avLst/>
          </a:prstGeom>
          <a:noFill/>
        </p:spPr>
        <p:txBody>
          <a:bodyPr wrap="square" rtlCol="0">
            <a:spAutoFit/>
          </a:bodyPr>
          <a:lstStyle/>
          <a:p>
            <a:pPr algn="ctr"/>
            <a:r>
              <a:rPr lang="en-US" b="1" dirty="0" smtClean="0"/>
              <a:t>Louisiana Region</a:t>
            </a:r>
          </a:p>
          <a:p>
            <a:pPr algn="ctr"/>
            <a:r>
              <a:rPr lang="en-US" b="1" dirty="0" smtClean="0"/>
              <a:t>Disaster Response Incident Map</a:t>
            </a:r>
          </a:p>
          <a:p>
            <a:pPr algn="ctr"/>
            <a:r>
              <a:rPr lang="en-US" b="1" dirty="0" smtClean="0"/>
              <a:t>FY14</a:t>
            </a:r>
            <a:endParaRPr lang="en-US" b="1" dirty="0"/>
          </a:p>
        </p:txBody>
      </p:sp>
      <p:sp>
        <p:nvSpPr>
          <p:cNvPr id="227" name="TextBox 226"/>
          <p:cNvSpPr txBox="1"/>
          <p:nvPr/>
        </p:nvSpPr>
        <p:spPr>
          <a:xfrm>
            <a:off x="1751013" y="4944006"/>
            <a:ext cx="388937" cy="276999"/>
          </a:xfrm>
          <a:prstGeom prst="rect">
            <a:avLst/>
          </a:prstGeom>
          <a:noFill/>
        </p:spPr>
        <p:txBody>
          <a:bodyPr wrap="square" rtlCol="0">
            <a:spAutoFit/>
          </a:bodyPr>
          <a:lstStyle/>
          <a:p>
            <a:r>
              <a:rPr lang="en-US" sz="1200" b="1" dirty="0" smtClean="0">
                <a:solidFill>
                  <a:srgbClr val="0070C0"/>
                </a:solidFill>
              </a:rPr>
              <a:t>10</a:t>
            </a:r>
            <a:endParaRPr lang="en-US" sz="1200" b="1" dirty="0">
              <a:solidFill>
                <a:srgbClr val="0070C0"/>
              </a:solidFill>
            </a:endParaRPr>
          </a:p>
        </p:txBody>
      </p:sp>
      <p:sp>
        <p:nvSpPr>
          <p:cNvPr id="8" name="TextBox 7"/>
          <p:cNvSpPr txBox="1"/>
          <p:nvPr/>
        </p:nvSpPr>
        <p:spPr>
          <a:xfrm>
            <a:off x="4830763" y="1677194"/>
            <a:ext cx="4008437"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Responses to Home Fires and other small disasters during FY 14</a:t>
            </a:r>
          </a:p>
          <a:p>
            <a:pPr marL="285750" indent="-285750">
              <a:buFont typeface="Arial" panose="020B0604020202020204" pitchFamily="34" charset="0"/>
              <a:buChar char="•"/>
            </a:pPr>
            <a:r>
              <a:rPr lang="en-US" dirty="0" smtClean="0"/>
              <a:t>FY15 Goal—respond to all fires within 2 hours of notification.</a:t>
            </a:r>
          </a:p>
          <a:p>
            <a:pPr marL="285750" indent="-285750">
              <a:buFont typeface="Arial" panose="020B0604020202020204" pitchFamily="34" charset="0"/>
              <a:buChar char="•"/>
            </a:pPr>
            <a:r>
              <a:rPr lang="en-US" dirty="0" smtClean="0"/>
              <a:t>Anticipate increase in home fire responses.</a:t>
            </a:r>
            <a:endParaRPr lang="en-US" dirty="0"/>
          </a:p>
        </p:txBody>
      </p:sp>
      <p:pic>
        <p:nvPicPr>
          <p:cNvPr id="231" name="Picture 2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499487"/>
            <a:ext cx="939501" cy="1219200"/>
          </a:xfrm>
          <a:prstGeom prst="rect">
            <a:avLst/>
          </a:prstGeom>
        </p:spPr>
      </p:pic>
    </p:spTree>
    <p:extLst>
      <p:ext uri="{BB962C8B-B14F-4D97-AF65-F5344CB8AC3E}">
        <p14:creationId xmlns:p14="http://schemas.microsoft.com/office/powerpoint/2010/main" val="29915250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4547394"/>
            <a:ext cx="9144000" cy="1487487"/>
          </a:xfrm>
          <a:prstGeom prst="rect">
            <a:avLst/>
          </a:prstGeom>
          <a:solidFill>
            <a:srgbClr val="ED1B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1352550" y="1897063"/>
            <a:ext cx="6438900" cy="1147763"/>
          </a:xfrm>
          <a:prstGeom prst="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3796" name="TextBox 5"/>
          <p:cNvSpPr txBox="1">
            <a:spLocks noChangeArrowheads="1"/>
          </p:cNvSpPr>
          <p:nvPr/>
        </p:nvSpPr>
        <p:spPr bwMode="auto">
          <a:xfrm>
            <a:off x="1256716" y="2055813"/>
            <a:ext cx="6670675" cy="830997"/>
          </a:xfrm>
          <a:prstGeom prst="rect">
            <a:avLst/>
          </a:prstGeom>
          <a:noFill/>
          <a:ln w="9525">
            <a:noFill/>
            <a:miter lim="800000"/>
            <a:headEnd/>
            <a:tailEnd/>
          </a:ln>
        </p:spPr>
        <p:txBody>
          <a:bodyPr>
            <a:spAutoFit/>
          </a:bodyPr>
          <a:lstStyle/>
          <a:p>
            <a:pPr algn="ctr"/>
            <a:r>
              <a:rPr lang="en-US" sz="4800" smtClean="0">
                <a:solidFill>
                  <a:schemeClr val="bg1"/>
                </a:solidFill>
                <a:latin typeface="Arial" pitchFamily="34" charset="0"/>
                <a:cs typeface="Arial" pitchFamily="34" charset="0"/>
              </a:rPr>
              <a:t>Campaign Objectives</a:t>
            </a:r>
            <a:endParaRPr lang="en-US" sz="4800" dirty="0">
              <a:solidFill>
                <a:schemeClr val="bg1"/>
              </a:solidFill>
              <a:latin typeface="Arial" pitchFamily="34" charset="0"/>
              <a:cs typeface="Arial" pitchFamily="34" charset="0"/>
            </a:endParaRPr>
          </a:p>
        </p:txBody>
      </p:sp>
      <p:sp>
        <p:nvSpPr>
          <p:cNvPr id="26628" name="TextBox 6"/>
          <p:cNvSpPr txBox="1">
            <a:spLocks noChangeArrowheads="1"/>
          </p:cNvSpPr>
          <p:nvPr/>
        </p:nvSpPr>
        <p:spPr bwMode="auto">
          <a:xfrm>
            <a:off x="3234306" y="4718969"/>
            <a:ext cx="5997575" cy="1077913"/>
          </a:xfrm>
          <a:prstGeom prst="rect">
            <a:avLst/>
          </a:prstGeom>
          <a:noFill/>
          <a:ln w="9525">
            <a:noFill/>
            <a:miter lim="800000"/>
            <a:headEnd/>
            <a:tailEnd/>
          </a:ln>
        </p:spPr>
        <p:txBody>
          <a:bodyPr>
            <a:spAutoFit/>
          </a:bodyPr>
          <a:lstStyle/>
          <a:p>
            <a:pPr>
              <a:defRPr/>
            </a:pPr>
            <a:r>
              <a:rPr lang="en-US" sz="3200" dirty="0">
                <a:solidFill>
                  <a:schemeClr val="bg1"/>
                </a:solidFill>
                <a:latin typeface="+mn-lt"/>
                <a:cs typeface="Arial" pitchFamily="34" charset="0"/>
              </a:rPr>
              <a:t>25% reduction in home fire deaths and injuries in 5 years</a:t>
            </a:r>
          </a:p>
        </p:txBody>
      </p:sp>
      <p:sp>
        <p:nvSpPr>
          <p:cNvPr id="33798" name="TextBox 6"/>
          <p:cNvSpPr txBox="1">
            <a:spLocks noChangeArrowheads="1"/>
          </p:cNvSpPr>
          <p:nvPr/>
        </p:nvSpPr>
        <p:spPr bwMode="auto">
          <a:xfrm>
            <a:off x="1236663" y="3124200"/>
            <a:ext cx="6670675" cy="1200150"/>
          </a:xfrm>
          <a:prstGeom prst="rect">
            <a:avLst/>
          </a:prstGeom>
          <a:noFill/>
          <a:ln w="9525">
            <a:noFill/>
            <a:miter lim="800000"/>
            <a:headEnd/>
            <a:tailEnd/>
          </a:ln>
        </p:spPr>
        <p:txBody>
          <a:bodyPr>
            <a:spAutoFit/>
          </a:bodyPr>
          <a:lstStyle/>
          <a:p>
            <a:pPr algn="ctr"/>
            <a:r>
              <a:rPr lang="en-US" sz="3600" dirty="0">
                <a:solidFill>
                  <a:srgbClr val="6D6E70"/>
                </a:solidFill>
                <a:latin typeface="Arial" pitchFamily="34" charset="0"/>
                <a:cs typeface="Arial" pitchFamily="34" charset="0"/>
              </a:rPr>
              <a:t>Save Lives • Reduce Injuries • Build Resilient Communities</a:t>
            </a:r>
          </a:p>
        </p:txBody>
      </p:sp>
      <p:sp>
        <p:nvSpPr>
          <p:cNvPr id="7" name="TextBox 6"/>
          <p:cNvSpPr txBox="1">
            <a:spLocks noChangeArrowheads="1"/>
          </p:cNvSpPr>
          <p:nvPr/>
        </p:nvSpPr>
        <p:spPr bwMode="auto">
          <a:xfrm>
            <a:off x="-1" y="4720907"/>
            <a:ext cx="3001963" cy="1076325"/>
          </a:xfrm>
          <a:prstGeom prst="rect">
            <a:avLst/>
          </a:prstGeom>
          <a:noFill/>
          <a:ln w="9525">
            <a:noFill/>
            <a:miter lim="800000"/>
            <a:headEnd/>
            <a:tailEnd/>
          </a:ln>
        </p:spPr>
        <p:txBody>
          <a:bodyPr>
            <a:spAutoFit/>
          </a:bodyPr>
          <a:lstStyle/>
          <a:p>
            <a:pPr algn="r">
              <a:defRPr/>
            </a:pPr>
            <a:r>
              <a:rPr lang="en-US" sz="3200" b="1" dirty="0">
                <a:solidFill>
                  <a:schemeClr val="bg1"/>
                </a:solidFill>
                <a:latin typeface="+mn-lt"/>
                <a:cs typeface="Arial" pitchFamily="34" charset="0"/>
              </a:rPr>
              <a:t>NATIONAL GOAL</a:t>
            </a:r>
          </a:p>
        </p:txBody>
      </p:sp>
      <p:cxnSp>
        <p:nvCxnSpPr>
          <p:cNvPr id="12" name="Straight Connector 11"/>
          <p:cNvCxnSpPr/>
          <p:nvPr/>
        </p:nvCxnSpPr>
        <p:spPr>
          <a:xfrm>
            <a:off x="3098265" y="4953000"/>
            <a:ext cx="0" cy="108188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9172" y="5629428"/>
            <a:ext cx="939501" cy="1219200"/>
          </a:xfrm>
          <a:prstGeom prst="rect">
            <a:avLst/>
          </a:prstGeom>
        </p:spPr>
      </p:pic>
      <p:sp>
        <p:nvSpPr>
          <p:cNvPr id="14" name="Title 1"/>
          <p:cNvSpPr txBox="1">
            <a:spLocks/>
          </p:cNvSpPr>
          <p:nvPr/>
        </p:nvSpPr>
        <p:spPr bwMode="auto">
          <a:xfrm>
            <a:off x="249073"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200" kern="1200">
                <a:solidFill>
                  <a:srgbClr val="ED1B2E"/>
                </a:solidFill>
                <a:latin typeface="Arial"/>
                <a:ea typeface="Geneva" charset="0"/>
                <a:cs typeface="Arial"/>
              </a:defRPr>
            </a:lvl1pPr>
            <a:lvl2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2pPr>
            <a:lvl3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3pPr>
            <a:lvl4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4pPr>
            <a:lvl5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5pPr>
            <a:lvl6pPr marL="457200" algn="ctr" defTabSz="457200" rtl="0" fontAlgn="base">
              <a:spcBef>
                <a:spcPct val="0"/>
              </a:spcBef>
              <a:spcAft>
                <a:spcPct val="0"/>
              </a:spcAft>
              <a:defRPr sz="3200">
                <a:solidFill>
                  <a:srgbClr val="ED1B2E"/>
                </a:solidFill>
                <a:latin typeface="Arial" charset="0"/>
                <a:ea typeface="Geneva" charset="0"/>
              </a:defRPr>
            </a:lvl6pPr>
            <a:lvl7pPr marL="914400" algn="ctr" defTabSz="457200" rtl="0" fontAlgn="base">
              <a:spcBef>
                <a:spcPct val="0"/>
              </a:spcBef>
              <a:spcAft>
                <a:spcPct val="0"/>
              </a:spcAft>
              <a:defRPr sz="3200">
                <a:solidFill>
                  <a:srgbClr val="ED1B2E"/>
                </a:solidFill>
                <a:latin typeface="Arial" charset="0"/>
                <a:ea typeface="Geneva" charset="0"/>
              </a:defRPr>
            </a:lvl7pPr>
            <a:lvl8pPr marL="1371600" algn="ctr" defTabSz="457200" rtl="0" fontAlgn="base">
              <a:spcBef>
                <a:spcPct val="0"/>
              </a:spcBef>
              <a:spcAft>
                <a:spcPct val="0"/>
              </a:spcAft>
              <a:defRPr sz="3200">
                <a:solidFill>
                  <a:srgbClr val="ED1B2E"/>
                </a:solidFill>
                <a:latin typeface="Arial" charset="0"/>
                <a:ea typeface="Geneva" charset="0"/>
              </a:defRPr>
            </a:lvl8pPr>
            <a:lvl9pPr marL="1828800" algn="ctr" defTabSz="457200" rtl="0" fontAlgn="base">
              <a:spcBef>
                <a:spcPct val="0"/>
              </a:spcBef>
              <a:spcAft>
                <a:spcPct val="0"/>
              </a:spcAft>
              <a:defRPr sz="3200">
                <a:solidFill>
                  <a:srgbClr val="ED1B2E"/>
                </a:solidFill>
                <a:latin typeface="Arial" charset="0"/>
                <a:ea typeface="Geneva" charset="0"/>
              </a:defRPr>
            </a:lvl9pPr>
          </a:lstStyle>
          <a:p>
            <a:r>
              <a:rPr lang="en-US" sz="4000" dirty="0" smtClean="0">
                <a:latin typeface="Arial" pitchFamily="34" charset="0"/>
                <a:ea typeface="Geneva" pitchFamily="-127" charset="-128"/>
                <a:cs typeface="Arial" pitchFamily="34" charset="0"/>
              </a:rPr>
              <a:t>Home Fire Preparedness Campaign</a:t>
            </a:r>
          </a:p>
        </p:txBody>
      </p:sp>
    </p:spTree>
    <p:extLst>
      <p:ext uri="{BB962C8B-B14F-4D97-AF65-F5344CB8AC3E}">
        <p14:creationId xmlns:p14="http://schemas.microsoft.com/office/powerpoint/2010/main" val="1783927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8600" y="4419600"/>
            <a:ext cx="1066800" cy="307777"/>
          </a:xfrm>
          <a:prstGeom prst="rect">
            <a:avLst/>
          </a:prstGeom>
          <a:solidFill>
            <a:schemeClr val="bg1">
              <a:lumMod val="95000"/>
              <a:alpha val="63000"/>
            </a:schemeClr>
          </a:solidFill>
          <a:effectLst>
            <a:softEdge rad="12700"/>
          </a:effectLst>
        </p:spPr>
        <p:txBody>
          <a:bodyPr wrap="square" rtlCol="0">
            <a:spAutoFit/>
          </a:bodyPr>
          <a:lstStyle/>
          <a:p>
            <a:r>
              <a:rPr lang="en-US" sz="1400" dirty="0" err="1" smtClean="0"/>
              <a:t>Acadiana</a:t>
            </a:r>
            <a:endParaRPr lang="en-US" sz="1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0" t="414" r="1409" b="1063"/>
          <a:stretch/>
        </p:blipFill>
        <p:spPr bwMode="auto">
          <a:xfrm>
            <a:off x="228600" y="152400"/>
            <a:ext cx="8715536" cy="648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849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390798"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5334000"/>
            <a:ext cx="7315200" cy="584775"/>
          </a:xfrm>
          <a:prstGeom prst="rect">
            <a:avLst/>
          </a:prstGeom>
          <a:noFill/>
        </p:spPr>
        <p:txBody>
          <a:bodyPr wrap="square" rtlCol="0">
            <a:spAutoFit/>
          </a:bodyPr>
          <a:lstStyle/>
          <a:p>
            <a:r>
              <a:rPr lang="en-US" sz="3200" dirty="0" smtClean="0"/>
              <a:t>Louisiana Disaster Cycle Services</a:t>
            </a:r>
            <a:endParaRPr lang="en-US" sz="3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9172" y="5629428"/>
            <a:ext cx="939501" cy="1219200"/>
          </a:xfrm>
          <a:prstGeom prst="rect">
            <a:avLst/>
          </a:prstGeom>
        </p:spPr>
      </p:pic>
    </p:spTree>
    <p:extLst>
      <p:ext uri="{BB962C8B-B14F-4D97-AF65-F5344CB8AC3E}">
        <p14:creationId xmlns:p14="http://schemas.microsoft.com/office/powerpoint/2010/main" val="89982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Questions:</a:t>
            </a:r>
            <a:endParaRPr lang="en-US" dirty="0"/>
          </a:p>
        </p:txBody>
      </p:sp>
      <p:pic>
        <p:nvPicPr>
          <p:cNvPr id="512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828800"/>
            <a:ext cx="4615473" cy="346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9171" y="5486400"/>
            <a:ext cx="939501" cy="1219200"/>
          </a:xfrm>
          <a:prstGeom prst="rect">
            <a:avLst/>
          </a:prstGeom>
        </p:spPr>
      </p:pic>
    </p:spTree>
    <p:extLst>
      <p:ext uri="{BB962C8B-B14F-4D97-AF65-F5344CB8AC3E}">
        <p14:creationId xmlns:p14="http://schemas.microsoft.com/office/powerpoint/2010/main" val="45324476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ecutive">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FF0000"/>
      </a:accent6>
      <a:hlink>
        <a:srgbClr val="5F5F5F"/>
      </a:hlink>
      <a:folHlink>
        <a:srgbClr val="919191"/>
      </a:folHlink>
    </a:clrScheme>
    <a:fontScheme name="Custom 1">
      <a:majorFont>
        <a:latin typeface="Akzidenz-Grotesk Std Med"/>
        <a:ea typeface=""/>
        <a:cs typeface=""/>
      </a:majorFont>
      <a:minorFont>
        <a:latin typeface="Akzidenz-Grotesk Std Light"/>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Executive">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FF0000"/>
      </a:accent6>
      <a:hlink>
        <a:srgbClr val="5F5F5F"/>
      </a:hlink>
      <a:folHlink>
        <a:srgbClr val="919191"/>
      </a:folHlink>
    </a:clrScheme>
    <a:fontScheme name="Custom 1">
      <a:majorFont>
        <a:latin typeface="Akzidenz-Grotesk Std Med"/>
        <a:ea typeface=""/>
        <a:cs typeface=""/>
      </a:majorFont>
      <a:minorFont>
        <a:latin typeface="Akzidenz-Grotesk Std Light"/>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Executive">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FF0000"/>
      </a:accent6>
      <a:hlink>
        <a:srgbClr val="5F5F5F"/>
      </a:hlink>
      <a:folHlink>
        <a:srgbClr val="919191"/>
      </a:folHlink>
    </a:clrScheme>
    <a:fontScheme name="Custom 1">
      <a:majorFont>
        <a:latin typeface="Akzidenz-Grotesk Std Med"/>
        <a:ea typeface=""/>
        <a:cs typeface=""/>
      </a:majorFont>
      <a:minorFont>
        <a:latin typeface="Akzidenz-Grotesk Std Light"/>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FF0000"/>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otalTime>1005</TotalTime>
  <Words>879</Words>
  <Application>Microsoft Office PowerPoint</Application>
  <PresentationFormat>On-screen Show (4:3)</PresentationFormat>
  <Paragraphs>236</Paragraphs>
  <Slides>10</Slides>
  <Notes>7</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Office Theme</vt:lpstr>
      <vt:lpstr>Executive</vt:lpstr>
      <vt:lpstr>1_Executive</vt:lpstr>
      <vt:lpstr>2_Executive</vt:lpstr>
      <vt:lpstr>PowerPoint Presentation</vt:lpstr>
      <vt:lpstr>Fundamental Principles</vt:lpstr>
      <vt:lpstr>PowerPoint Presentation</vt:lpstr>
      <vt:lpstr>American Red Cross Sheltering </vt:lpstr>
      <vt:lpstr>PowerPoint Presentation</vt:lpstr>
      <vt:lpstr>PowerPoint Presentation</vt:lpstr>
      <vt:lpstr>PowerPoint Presentation</vt:lpstr>
      <vt:lpstr>PowerPoint Presentation</vt:lpstr>
      <vt:lpstr>               Questions:</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Mullarkey</dc:creator>
  <cp:lastModifiedBy>swb</cp:lastModifiedBy>
  <cp:revision>30</cp:revision>
  <dcterms:created xsi:type="dcterms:W3CDTF">2014-06-02T14:44:37Z</dcterms:created>
  <dcterms:modified xsi:type="dcterms:W3CDTF">2015-01-14T17:16:27Z</dcterms:modified>
</cp:coreProperties>
</file>