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6"/>
  </p:notesMasterIdLst>
  <p:sldIdLst>
    <p:sldId id="256" r:id="rId3"/>
    <p:sldId id="258" r:id="rId4"/>
    <p:sldId id="259" r:id="rId5"/>
    <p:sldId id="265" r:id="rId6"/>
    <p:sldId id="260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1" r:id="rId22"/>
    <p:sldId id="266" r:id="rId23"/>
    <p:sldId id="267" r:id="rId24"/>
    <p:sldId id="268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712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3C6BCAAE-FE61-4C75-A146-5AF6B7FBB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7392F-3E4F-484E-B2F7-443AF6F9F7C0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14600"/>
            <a:ext cx="20574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14600"/>
            <a:ext cx="60198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4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2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4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1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2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50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24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18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54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59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19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810000"/>
            <a:ext cx="26670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0"/>
            <a:ext cx="26670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9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2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56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0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14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3810000"/>
            <a:ext cx="5486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Add Subtitle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dirty="0"/>
              <a:t>DSNAP Site Assessment </a:t>
            </a:r>
            <a:br>
              <a:rPr lang="en-US" sz="4000" dirty="0"/>
            </a:b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/>
              <a:t>Logistics</a:t>
            </a: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1371600" y="43434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 smtClean="0"/>
              <a:t>19-20 FEB13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DSNAP MISSION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victims of a disaster with relief benefits in the most expeditious manner possible</a:t>
            </a:r>
          </a:p>
          <a:p>
            <a:endParaRPr lang="en-US"/>
          </a:p>
          <a:p>
            <a:r>
              <a:rPr lang="en-US"/>
              <a:t>Federal program administered by USDA FNS (Food and Nutrition Service)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STAFFING NEEDS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DCFS Staff</a:t>
            </a:r>
          </a:p>
          <a:p>
            <a:pPr lvl="1">
              <a:lnSpc>
                <a:spcPct val="90000"/>
              </a:lnSpc>
            </a:pPr>
            <a:r>
              <a:rPr lang="en-US"/>
              <a:t>Eligibility</a:t>
            </a:r>
          </a:p>
          <a:p>
            <a:pPr lvl="1">
              <a:lnSpc>
                <a:spcPct val="90000"/>
              </a:lnSpc>
            </a:pPr>
            <a:r>
              <a:rPr lang="en-US"/>
              <a:t>Processing</a:t>
            </a:r>
          </a:p>
          <a:p>
            <a:pPr lvl="1">
              <a:lnSpc>
                <a:spcPct val="90000"/>
              </a:lnSpc>
            </a:pPr>
            <a:r>
              <a:rPr lang="en-US"/>
              <a:t>Greeter</a:t>
            </a:r>
          </a:p>
          <a:p>
            <a:pPr lvl="1">
              <a:lnSpc>
                <a:spcPct val="90000"/>
              </a:lnSpc>
            </a:pPr>
            <a:r>
              <a:rPr lang="en-US"/>
              <a:t>Management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Stakeholder Staff</a:t>
            </a:r>
          </a:p>
          <a:p>
            <a:pPr lvl="1">
              <a:lnSpc>
                <a:spcPct val="90000"/>
              </a:lnSpc>
            </a:pPr>
            <a:r>
              <a:rPr lang="en-US"/>
              <a:t>Security</a:t>
            </a:r>
          </a:p>
          <a:p>
            <a:pPr lvl="1">
              <a:lnSpc>
                <a:spcPct val="90000"/>
              </a:lnSpc>
            </a:pPr>
            <a:r>
              <a:rPr lang="en-US"/>
              <a:t>Medical Monitoring</a:t>
            </a:r>
          </a:p>
          <a:p>
            <a:pPr lvl="1">
              <a:lnSpc>
                <a:spcPct val="90000"/>
              </a:lnSpc>
            </a:pPr>
            <a:r>
              <a:rPr lang="en-US"/>
              <a:t>Traffic Control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COMFORT STATIONS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Comfort Stations</a:t>
            </a:r>
          </a:p>
          <a:p>
            <a:pPr lvl="2">
              <a:lnSpc>
                <a:spcPct val="90000"/>
              </a:lnSpc>
            </a:pPr>
            <a:r>
              <a:rPr lang="en-US"/>
              <a:t>NIMS Typed </a:t>
            </a:r>
          </a:p>
          <a:p>
            <a:pPr lvl="3">
              <a:lnSpc>
                <a:spcPct val="90000"/>
              </a:lnSpc>
            </a:pPr>
            <a:r>
              <a:rPr lang="en-US"/>
              <a:t>Tents</a:t>
            </a:r>
          </a:p>
          <a:p>
            <a:pPr lvl="4">
              <a:lnSpc>
                <a:spcPct val="90000"/>
              </a:lnSpc>
            </a:pPr>
            <a:r>
              <a:rPr lang="en-US"/>
              <a:t>60’ x 100’</a:t>
            </a:r>
          </a:p>
          <a:p>
            <a:pPr lvl="3">
              <a:lnSpc>
                <a:spcPct val="90000"/>
              </a:lnSpc>
            </a:pPr>
            <a:r>
              <a:rPr lang="en-US"/>
              <a:t>67 tables</a:t>
            </a:r>
          </a:p>
          <a:p>
            <a:pPr lvl="3">
              <a:lnSpc>
                <a:spcPct val="90000"/>
              </a:lnSpc>
            </a:pPr>
            <a:r>
              <a:rPr lang="en-US"/>
              <a:t>500 chairs</a:t>
            </a:r>
          </a:p>
          <a:p>
            <a:pPr lvl="3">
              <a:lnSpc>
                <a:spcPct val="90000"/>
              </a:lnSpc>
            </a:pPr>
            <a:r>
              <a:rPr lang="en-US"/>
              <a:t>Fans</a:t>
            </a:r>
          </a:p>
          <a:p>
            <a:pPr lvl="3">
              <a:lnSpc>
                <a:spcPct val="90000"/>
              </a:lnSpc>
            </a:pPr>
            <a:r>
              <a:rPr lang="en-US"/>
              <a:t>20 kw generator</a:t>
            </a:r>
          </a:p>
          <a:p>
            <a:pPr lvl="3">
              <a:lnSpc>
                <a:spcPct val="90000"/>
              </a:lnSpc>
            </a:pPr>
            <a:r>
              <a:rPr lang="en-US"/>
              <a:t>Lighting package</a:t>
            </a:r>
          </a:p>
          <a:p>
            <a:pPr lvl="3">
              <a:lnSpc>
                <a:spcPct val="90000"/>
              </a:lnSpc>
            </a:pPr>
            <a:r>
              <a:rPr lang="en-US"/>
              <a:t>Bottled water</a:t>
            </a:r>
          </a:p>
          <a:p>
            <a:pPr lvl="3">
              <a:lnSpc>
                <a:spcPct val="90000"/>
              </a:lnSpc>
            </a:pPr>
            <a:r>
              <a:rPr lang="en-US"/>
              <a:t>1 on site resource / package manager</a:t>
            </a:r>
          </a:p>
          <a:p>
            <a:pPr lvl="3">
              <a:lnSpc>
                <a:spcPct val="90000"/>
              </a:lnSpc>
            </a:pPr>
            <a:r>
              <a:rPr lang="en-US"/>
              <a:t>24 hour resource security (not crowd security)</a:t>
            </a:r>
          </a:p>
          <a:p>
            <a:pPr lvl="3">
              <a:lnSpc>
                <a:spcPct val="90000"/>
              </a:lnSpc>
            </a:pPr>
            <a:r>
              <a:rPr lang="en-US"/>
              <a:t>12 portapotties (1 ADA Compliant) with cleaning</a:t>
            </a:r>
          </a:p>
          <a:p>
            <a:pPr lvl="3">
              <a:lnSpc>
                <a:spcPct val="90000"/>
              </a:lnSpc>
            </a:pPr>
            <a:r>
              <a:rPr lang="en-US"/>
              <a:t>Dumpsters / trash cans / can liners</a:t>
            </a:r>
          </a:p>
          <a:p>
            <a:pPr lvl="3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NEEDS EXTERNAL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DOTD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Variable Message Boards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Super Cone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Rope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Signage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Light Plants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Transportation (Buses)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LNO at trans points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LSP / Local LEA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Security 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DHH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Ambulances / Medical Monitoring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NEEDS INTERNAL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LWC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Meals for employees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3x daily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Snacks for clients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LSP / Attorney General Office / Local LEA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Security 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DHH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Ambulances / Medical Monitoring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Eligibility Staff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Translators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DSNAP GOAL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DSNAP benefits to qualified victims of a disaster with a reduced wait time and lines to receive the benefits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267450" y="1295400"/>
            <a:ext cx="428625" cy="1905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267450" y="1692275"/>
            <a:ext cx="428625" cy="1905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267450" y="2090738"/>
            <a:ext cx="428625" cy="1905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267450" y="2487613"/>
            <a:ext cx="428625" cy="1905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759575" y="1273175"/>
            <a:ext cx="1120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Humanst521 Cn BT"/>
              </a:rPr>
              <a:t>Signed CEA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759575" y="1670050"/>
            <a:ext cx="1417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Humanst521 Cn BT"/>
              </a:rPr>
              <a:t>Unresolved issues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759575" y="2066925"/>
            <a:ext cx="1323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Humanst521 Cn BT"/>
              </a:rPr>
              <a:t>Waiting Signatures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759575" y="2463800"/>
            <a:ext cx="1120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Humanst521 Cn BT"/>
              </a:rPr>
              <a:t>OFS office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759575" y="2860675"/>
            <a:ext cx="1120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latin typeface="Humanst521 Cn BT"/>
              </a:rPr>
              <a:t>No site identified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267450" y="2886075"/>
            <a:ext cx="428625" cy="1905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Freeform 4"/>
          <p:cNvSpPr>
            <a:spLocks/>
          </p:cNvSpPr>
          <p:nvPr/>
        </p:nvSpPr>
        <p:spPr bwMode="auto">
          <a:xfrm>
            <a:off x="4795838" y="5348288"/>
            <a:ext cx="1422400" cy="1260475"/>
          </a:xfrm>
          <a:custGeom>
            <a:avLst/>
            <a:gdLst>
              <a:gd name="T0" fmla="*/ 2147483647 w 925"/>
              <a:gd name="T1" fmla="*/ 2147483647 h 847"/>
              <a:gd name="T2" fmla="*/ 2147483647 w 925"/>
              <a:gd name="T3" fmla="*/ 2147483647 h 847"/>
              <a:gd name="T4" fmla="*/ 2147483647 w 925"/>
              <a:gd name="T5" fmla="*/ 2147483647 h 847"/>
              <a:gd name="T6" fmla="*/ 2147483647 w 925"/>
              <a:gd name="T7" fmla="*/ 2147483647 h 847"/>
              <a:gd name="T8" fmla="*/ 2147483647 w 925"/>
              <a:gd name="T9" fmla="*/ 2147483647 h 847"/>
              <a:gd name="T10" fmla="*/ 2147483647 w 925"/>
              <a:gd name="T11" fmla="*/ 2147483647 h 847"/>
              <a:gd name="T12" fmla="*/ 2147483647 w 925"/>
              <a:gd name="T13" fmla="*/ 2147483647 h 847"/>
              <a:gd name="T14" fmla="*/ 2147483647 w 925"/>
              <a:gd name="T15" fmla="*/ 2147483647 h 847"/>
              <a:gd name="T16" fmla="*/ 2147483647 w 925"/>
              <a:gd name="T17" fmla="*/ 2147483647 h 847"/>
              <a:gd name="T18" fmla="*/ 2147483647 w 925"/>
              <a:gd name="T19" fmla="*/ 2147483647 h 847"/>
              <a:gd name="T20" fmla="*/ 2147483647 w 925"/>
              <a:gd name="T21" fmla="*/ 2147483647 h 847"/>
              <a:gd name="T22" fmla="*/ 2147483647 w 925"/>
              <a:gd name="T23" fmla="*/ 2147483647 h 847"/>
              <a:gd name="T24" fmla="*/ 2147483647 w 925"/>
              <a:gd name="T25" fmla="*/ 2147483647 h 847"/>
              <a:gd name="T26" fmla="*/ 2147483647 w 925"/>
              <a:gd name="T27" fmla="*/ 2147483647 h 847"/>
              <a:gd name="T28" fmla="*/ 2147483647 w 925"/>
              <a:gd name="T29" fmla="*/ 2147483647 h 847"/>
              <a:gd name="T30" fmla="*/ 2147483647 w 925"/>
              <a:gd name="T31" fmla="*/ 2147483647 h 847"/>
              <a:gd name="T32" fmla="*/ 2147483647 w 925"/>
              <a:gd name="T33" fmla="*/ 2147483647 h 847"/>
              <a:gd name="T34" fmla="*/ 2147483647 w 925"/>
              <a:gd name="T35" fmla="*/ 2147483647 h 847"/>
              <a:gd name="T36" fmla="*/ 2147483647 w 925"/>
              <a:gd name="T37" fmla="*/ 2147483647 h 847"/>
              <a:gd name="T38" fmla="*/ 2147483647 w 925"/>
              <a:gd name="T39" fmla="*/ 2147483647 h 847"/>
              <a:gd name="T40" fmla="*/ 2147483647 w 925"/>
              <a:gd name="T41" fmla="*/ 2147483647 h 847"/>
              <a:gd name="T42" fmla="*/ 2147483647 w 925"/>
              <a:gd name="T43" fmla="*/ 2147483647 h 847"/>
              <a:gd name="T44" fmla="*/ 2147483647 w 925"/>
              <a:gd name="T45" fmla="*/ 2147483647 h 847"/>
              <a:gd name="T46" fmla="*/ 2147483647 w 925"/>
              <a:gd name="T47" fmla="*/ 2147483647 h 847"/>
              <a:gd name="T48" fmla="*/ 2147483647 w 925"/>
              <a:gd name="T49" fmla="*/ 2147483647 h 847"/>
              <a:gd name="T50" fmla="*/ 2147483647 w 925"/>
              <a:gd name="T51" fmla="*/ 2147483647 h 847"/>
              <a:gd name="T52" fmla="*/ 2147483647 w 925"/>
              <a:gd name="T53" fmla="*/ 2147483647 h 847"/>
              <a:gd name="T54" fmla="*/ 2147483647 w 925"/>
              <a:gd name="T55" fmla="*/ 2147483647 h 847"/>
              <a:gd name="T56" fmla="*/ 2147483647 w 925"/>
              <a:gd name="T57" fmla="*/ 2147483647 h 847"/>
              <a:gd name="T58" fmla="*/ 2147483647 w 925"/>
              <a:gd name="T59" fmla="*/ 2147483647 h 847"/>
              <a:gd name="T60" fmla="*/ 2147483647 w 925"/>
              <a:gd name="T61" fmla="*/ 2147483647 h 847"/>
              <a:gd name="T62" fmla="*/ 2147483647 w 925"/>
              <a:gd name="T63" fmla="*/ 2147483647 h 847"/>
              <a:gd name="T64" fmla="*/ 2147483647 w 925"/>
              <a:gd name="T65" fmla="*/ 2147483647 h 847"/>
              <a:gd name="T66" fmla="*/ 2147483647 w 925"/>
              <a:gd name="T67" fmla="*/ 2147483647 h 847"/>
              <a:gd name="T68" fmla="*/ 2147483647 w 925"/>
              <a:gd name="T69" fmla="*/ 2147483647 h 847"/>
              <a:gd name="T70" fmla="*/ 2147483647 w 925"/>
              <a:gd name="T71" fmla="*/ 2147483647 h 847"/>
              <a:gd name="T72" fmla="*/ 2147483647 w 925"/>
              <a:gd name="T73" fmla="*/ 2147483647 h 847"/>
              <a:gd name="T74" fmla="*/ 2147483647 w 925"/>
              <a:gd name="T75" fmla="*/ 2147483647 h 847"/>
              <a:gd name="T76" fmla="*/ 2147483647 w 925"/>
              <a:gd name="T77" fmla="*/ 2147483647 h 847"/>
              <a:gd name="T78" fmla="*/ 2147483647 w 925"/>
              <a:gd name="T79" fmla="*/ 2147483647 h 847"/>
              <a:gd name="T80" fmla="*/ 2147483647 w 925"/>
              <a:gd name="T81" fmla="*/ 2147483647 h 847"/>
              <a:gd name="T82" fmla="*/ 2147483647 w 925"/>
              <a:gd name="T83" fmla="*/ 2147483647 h 847"/>
              <a:gd name="T84" fmla="*/ 2147483647 w 925"/>
              <a:gd name="T85" fmla="*/ 2147483647 h 847"/>
              <a:gd name="T86" fmla="*/ 2147483647 w 925"/>
              <a:gd name="T87" fmla="*/ 2147483647 h 847"/>
              <a:gd name="T88" fmla="*/ 2147483647 w 925"/>
              <a:gd name="T89" fmla="*/ 2147483647 h 847"/>
              <a:gd name="T90" fmla="*/ 2147483647 w 925"/>
              <a:gd name="T91" fmla="*/ 2147483647 h 847"/>
              <a:gd name="T92" fmla="*/ 2147483647 w 925"/>
              <a:gd name="T93" fmla="*/ 2147483647 h 847"/>
              <a:gd name="T94" fmla="*/ 2147483647 w 925"/>
              <a:gd name="T95" fmla="*/ 2147483647 h 847"/>
              <a:gd name="T96" fmla="*/ 2147483647 w 925"/>
              <a:gd name="T97" fmla="*/ 2147483647 h 847"/>
              <a:gd name="T98" fmla="*/ 2147483647 w 925"/>
              <a:gd name="T99" fmla="*/ 2147483647 h 847"/>
              <a:gd name="T100" fmla="*/ 2147483647 w 925"/>
              <a:gd name="T101" fmla="*/ 2147483647 h 847"/>
              <a:gd name="T102" fmla="*/ 2147483647 w 925"/>
              <a:gd name="T103" fmla="*/ 2147483647 h 847"/>
              <a:gd name="T104" fmla="*/ 2147483647 w 925"/>
              <a:gd name="T105" fmla="*/ 2147483647 h 847"/>
              <a:gd name="T106" fmla="*/ 2147483647 w 925"/>
              <a:gd name="T107" fmla="*/ 2147483647 h 847"/>
              <a:gd name="T108" fmla="*/ 2147483647 w 925"/>
              <a:gd name="T109" fmla="*/ 2147483647 h 847"/>
              <a:gd name="T110" fmla="*/ 2147483647 w 925"/>
              <a:gd name="T111" fmla="*/ 2147483647 h 847"/>
              <a:gd name="T112" fmla="*/ 2147483647 w 925"/>
              <a:gd name="T113" fmla="*/ 2147483647 h 847"/>
              <a:gd name="T114" fmla="*/ 2147483647 w 925"/>
              <a:gd name="T115" fmla="*/ 2147483647 h 847"/>
              <a:gd name="T116" fmla="*/ 2147483647 w 925"/>
              <a:gd name="T117" fmla="*/ 2147483647 h 847"/>
              <a:gd name="T118" fmla="*/ 2147483647 w 925"/>
              <a:gd name="T119" fmla="*/ 2147483647 h 847"/>
              <a:gd name="T120" fmla="*/ 2147483647 w 925"/>
              <a:gd name="T121" fmla="*/ 2147483647 h 8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25"/>
              <a:gd name="T184" fmla="*/ 0 h 847"/>
              <a:gd name="T185" fmla="*/ 925 w 925"/>
              <a:gd name="T186" fmla="*/ 847 h 8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25" h="847">
                <a:moveTo>
                  <a:pt x="397" y="360"/>
                </a:moveTo>
                <a:lnTo>
                  <a:pt x="402" y="367"/>
                </a:lnTo>
                <a:lnTo>
                  <a:pt x="403" y="375"/>
                </a:lnTo>
                <a:lnTo>
                  <a:pt x="403" y="385"/>
                </a:lnTo>
                <a:lnTo>
                  <a:pt x="412" y="388"/>
                </a:lnTo>
                <a:lnTo>
                  <a:pt x="421" y="391"/>
                </a:lnTo>
                <a:lnTo>
                  <a:pt x="427" y="393"/>
                </a:lnTo>
                <a:lnTo>
                  <a:pt x="430" y="402"/>
                </a:lnTo>
                <a:lnTo>
                  <a:pt x="433" y="406"/>
                </a:lnTo>
                <a:lnTo>
                  <a:pt x="438" y="412"/>
                </a:lnTo>
                <a:lnTo>
                  <a:pt x="438" y="418"/>
                </a:lnTo>
                <a:lnTo>
                  <a:pt x="445" y="424"/>
                </a:lnTo>
                <a:lnTo>
                  <a:pt x="450" y="426"/>
                </a:lnTo>
                <a:lnTo>
                  <a:pt x="451" y="433"/>
                </a:lnTo>
                <a:lnTo>
                  <a:pt x="457" y="433"/>
                </a:lnTo>
                <a:lnTo>
                  <a:pt x="460" y="436"/>
                </a:lnTo>
                <a:lnTo>
                  <a:pt x="465" y="444"/>
                </a:lnTo>
                <a:lnTo>
                  <a:pt x="472" y="445"/>
                </a:lnTo>
                <a:lnTo>
                  <a:pt x="478" y="453"/>
                </a:lnTo>
                <a:lnTo>
                  <a:pt x="481" y="457"/>
                </a:lnTo>
                <a:lnTo>
                  <a:pt x="489" y="460"/>
                </a:lnTo>
                <a:lnTo>
                  <a:pt x="496" y="463"/>
                </a:lnTo>
                <a:lnTo>
                  <a:pt x="502" y="465"/>
                </a:lnTo>
                <a:lnTo>
                  <a:pt x="502" y="471"/>
                </a:lnTo>
                <a:lnTo>
                  <a:pt x="502" y="475"/>
                </a:lnTo>
                <a:lnTo>
                  <a:pt x="507" y="480"/>
                </a:lnTo>
                <a:lnTo>
                  <a:pt x="510" y="483"/>
                </a:lnTo>
                <a:lnTo>
                  <a:pt x="513" y="492"/>
                </a:lnTo>
                <a:lnTo>
                  <a:pt x="516" y="499"/>
                </a:lnTo>
                <a:lnTo>
                  <a:pt x="523" y="508"/>
                </a:lnTo>
                <a:lnTo>
                  <a:pt x="531" y="513"/>
                </a:lnTo>
                <a:lnTo>
                  <a:pt x="540" y="519"/>
                </a:lnTo>
                <a:lnTo>
                  <a:pt x="544" y="525"/>
                </a:lnTo>
                <a:lnTo>
                  <a:pt x="550" y="534"/>
                </a:lnTo>
                <a:lnTo>
                  <a:pt x="562" y="537"/>
                </a:lnTo>
                <a:lnTo>
                  <a:pt x="568" y="541"/>
                </a:lnTo>
                <a:lnTo>
                  <a:pt x="573" y="547"/>
                </a:lnTo>
                <a:lnTo>
                  <a:pt x="579" y="553"/>
                </a:lnTo>
                <a:lnTo>
                  <a:pt x="583" y="562"/>
                </a:lnTo>
                <a:lnTo>
                  <a:pt x="586" y="574"/>
                </a:lnTo>
                <a:lnTo>
                  <a:pt x="582" y="585"/>
                </a:lnTo>
                <a:lnTo>
                  <a:pt x="582" y="592"/>
                </a:lnTo>
                <a:lnTo>
                  <a:pt x="580" y="597"/>
                </a:lnTo>
                <a:lnTo>
                  <a:pt x="582" y="606"/>
                </a:lnTo>
                <a:lnTo>
                  <a:pt x="585" y="610"/>
                </a:lnTo>
                <a:lnTo>
                  <a:pt x="589" y="619"/>
                </a:lnTo>
                <a:lnTo>
                  <a:pt x="586" y="631"/>
                </a:lnTo>
                <a:lnTo>
                  <a:pt x="586" y="637"/>
                </a:lnTo>
                <a:lnTo>
                  <a:pt x="582" y="646"/>
                </a:lnTo>
                <a:lnTo>
                  <a:pt x="574" y="660"/>
                </a:lnTo>
                <a:lnTo>
                  <a:pt x="582" y="664"/>
                </a:lnTo>
                <a:lnTo>
                  <a:pt x="586" y="669"/>
                </a:lnTo>
                <a:lnTo>
                  <a:pt x="594" y="669"/>
                </a:lnTo>
                <a:lnTo>
                  <a:pt x="603" y="661"/>
                </a:lnTo>
                <a:lnTo>
                  <a:pt x="598" y="652"/>
                </a:lnTo>
                <a:lnTo>
                  <a:pt x="595" y="643"/>
                </a:lnTo>
                <a:lnTo>
                  <a:pt x="597" y="633"/>
                </a:lnTo>
                <a:lnTo>
                  <a:pt x="597" y="625"/>
                </a:lnTo>
                <a:lnTo>
                  <a:pt x="606" y="619"/>
                </a:lnTo>
                <a:lnTo>
                  <a:pt x="613" y="622"/>
                </a:lnTo>
                <a:lnTo>
                  <a:pt x="616" y="627"/>
                </a:lnTo>
                <a:lnTo>
                  <a:pt x="624" y="625"/>
                </a:lnTo>
                <a:lnTo>
                  <a:pt x="622" y="613"/>
                </a:lnTo>
                <a:lnTo>
                  <a:pt x="616" y="603"/>
                </a:lnTo>
                <a:lnTo>
                  <a:pt x="610" y="594"/>
                </a:lnTo>
                <a:lnTo>
                  <a:pt x="613" y="588"/>
                </a:lnTo>
                <a:lnTo>
                  <a:pt x="621" y="589"/>
                </a:lnTo>
                <a:lnTo>
                  <a:pt x="624" y="597"/>
                </a:lnTo>
                <a:lnTo>
                  <a:pt x="628" y="601"/>
                </a:lnTo>
                <a:lnTo>
                  <a:pt x="627" y="607"/>
                </a:lnTo>
                <a:lnTo>
                  <a:pt x="630" y="610"/>
                </a:lnTo>
                <a:lnTo>
                  <a:pt x="630" y="616"/>
                </a:lnTo>
                <a:lnTo>
                  <a:pt x="631" y="624"/>
                </a:lnTo>
                <a:lnTo>
                  <a:pt x="631" y="630"/>
                </a:lnTo>
                <a:lnTo>
                  <a:pt x="619" y="631"/>
                </a:lnTo>
                <a:lnTo>
                  <a:pt x="615" y="637"/>
                </a:lnTo>
                <a:lnTo>
                  <a:pt x="615" y="645"/>
                </a:lnTo>
                <a:lnTo>
                  <a:pt x="619" y="652"/>
                </a:lnTo>
                <a:lnTo>
                  <a:pt x="622" y="649"/>
                </a:lnTo>
                <a:lnTo>
                  <a:pt x="627" y="642"/>
                </a:lnTo>
                <a:lnTo>
                  <a:pt x="628" y="646"/>
                </a:lnTo>
                <a:lnTo>
                  <a:pt x="636" y="645"/>
                </a:lnTo>
                <a:lnTo>
                  <a:pt x="634" y="648"/>
                </a:lnTo>
                <a:lnTo>
                  <a:pt x="636" y="657"/>
                </a:lnTo>
                <a:lnTo>
                  <a:pt x="640" y="660"/>
                </a:lnTo>
                <a:lnTo>
                  <a:pt x="646" y="651"/>
                </a:lnTo>
                <a:lnTo>
                  <a:pt x="648" y="657"/>
                </a:lnTo>
                <a:lnTo>
                  <a:pt x="655" y="657"/>
                </a:lnTo>
                <a:lnTo>
                  <a:pt x="661" y="667"/>
                </a:lnTo>
                <a:lnTo>
                  <a:pt x="664" y="675"/>
                </a:lnTo>
                <a:lnTo>
                  <a:pt x="661" y="694"/>
                </a:lnTo>
                <a:lnTo>
                  <a:pt x="669" y="691"/>
                </a:lnTo>
                <a:lnTo>
                  <a:pt x="672" y="697"/>
                </a:lnTo>
                <a:lnTo>
                  <a:pt x="678" y="703"/>
                </a:lnTo>
                <a:lnTo>
                  <a:pt x="685" y="700"/>
                </a:lnTo>
                <a:lnTo>
                  <a:pt x="684" y="691"/>
                </a:lnTo>
                <a:lnTo>
                  <a:pt x="679" y="681"/>
                </a:lnTo>
                <a:lnTo>
                  <a:pt x="679" y="672"/>
                </a:lnTo>
                <a:lnTo>
                  <a:pt x="679" y="660"/>
                </a:lnTo>
                <a:lnTo>
                  <a:pt x="685" y="667"/>
                </a:lnTo>
                <a:lnTo>
                  <a:pt x="694" y="669"/>
                </a:lnTo>
                <a:lnTo>
                  <a:pt x="700" y="667"/>
                </a:lnTo>
                <a:lnTo>
                  <a:pt x="700" y="676"/>
                </a:lnTo>
                <a:lnTo>
                  <a:pt x="703" y="685"/>
                </a:lnTo>
                <a:lnTo>
                  <a:pt x="705" y="693"/>
                </a:lnTo>
                <a:lnTo>
                  <a:pt x="702" y="699"/>
                </a:lnTo>
                <a:lnTo>
                  <a:pt x="706" y="697"/>
                </a:lnTo>
                <a:lnTo>
                  <a:pt x="712" y="690"/>
                </a:lnTo>
                <a:lnTo>
                  <a:pt x="715" y="688"/>
                </a:lnTo>
                <a:lnTo>
                  <a:pt x="717" y="696"/>
                </a:lnTo>
                <a:lnTo>
                  <a:pt x="718" y="703"/>
                </a:lnTo>
                <a:lnTo>
                  <a:pt x="711" y="705"/>
                </a:lnTo>
                <a:lnTo>
                  <a:pt x="708" y="712"/>
                </a:lnTo>
                <a:lnTo>
                  <a:pt x="708" y="720"/>
                </a:lnTo>
                <a:lnTo>
                  <a:pt x="709" y="727"/>
                </a:lnTo>
                <a:lnTo>
                  <a:pt x="711" y="735"/>
                </a:lnTo>
                <a:lnTo>
                  <a:pt x="705" y="730"/>
                </a:lnTo>
                <a:lnTo>
                  <a:pt x="700" y="724"/>
                </a:lnTo>
                <a:lnTo>
                  <a:pt x="696" y="729"/>
                </a:lnTo>
                <a:lnTo>
                  <a:pt x="696" y="736"/>
                </a:lnTo>
                <a:lnTo>
                  <a:pt x="699" y="738"/>
                </a:lnTo>
                <a:lnTo>
                  <a:pt x="703" y="744"/>
                </a:lnTo>
                <a:lnTo>
                  <a:pt x="693" y="745"/>
                </a:lnTo>
                <a:lnTo>
                  <a:pt x="682" y="751"/>
                </a:lnTo>
                <a:lnTo>
                  <a:pt x="684" y="756"/>
                </a:lnTo>
                <a:lnTo>
                  <a:pt x="691" y="754"/>
                </a:lnTo>
                <a:lnTo>
                  <a:pt x="700" y="754"/>
                </a:lnTo>
                <a:lnTo>
                  <a:pt x="702" y="762"/>
                </a:lnTo>
                <a:lnTo>
                  <a:pt x="691" y="762"/>
                </a:lnTo>
                <a:lnTo>
                  <a:pt x="682" y="762"/>
                </a:lnTo>
                <a:lnTo>
                  <a:pt x="684" y="768"/>
                </a:lnTo>
                <a:lnTo>
                  <a:pt x="685" y="775"/>
                </a:lnTo>
                <a:lnTo>
                  <a:pt x="693" y="769"/>
                </a:lnTo>
                <a:lnTo>
                  <a:pt x="705" y="772"/>
                </a:lnTo>
                <a:lnTo>
                  <a:pt x="715" y="772"/>
                </a:lnTo>
                <a:lnTo>
                  <a:pt x="714" y="777"/>
                </a:lnTo>
                <a:lnTo>
                  <a:pt x="702" y="780"/>
                </a:lnTo>
                <a:lnTo>
                  <a:pt x="693" y="783"/>
                </a:lnTo>
                <a:lnTo>
                  <a:pt x="700" y="787"/>
                </a:lnTo>
                <a:lnTo>
                  <a:pt x="711" y="786"/>
                </a:lnTo>
                <a:lnTo>
                  <a:pt x="720" y="787"/>
                </a:lnTo>
                <a:lnTo>
                  <a:pt x="724" y="795"/>
                </a:lnTo>
                <a:lnTo>
                  <a:pt x="726" y="805"/>
                </a:lnTo>
                <a:lnTo>
                  <a:pt x="727" y="814"/>
                </a:lnTo>
                <a:lnTo>
                  <a:pt x="715" y="817"/>
                </a:lnTo>
                <a:lnTo>
                  <a:pt x="724" y="828"/>
                </a:lnTo>
                <a:lnTo>
                  <a:pt x="726" y="835"/>
                </a:lnTo>
                <a:lnTo>
                  <a:pt x="727" y="844"/>
                </a:lnTo>
                <a:lnTo>
                  <a:pt x="738" y="847"/>
                </a:lnTo>
                <a:lnTo>
                  <a:pt x="748" y="844"/>
                </a:lnTo>
                <a:lnTo>
                  <a:pt x="754" y="834"/>
                </a:lnTo>
                <a:lnTo>
                  <a:pt x="762" y="826"/>
                </a:lnTo>
                <a:lnTo>
                  <a:pt x="771" y="829"/>
                </a:lnTo>
                <a:lnTo>
                  <a:pt x="786" y="825"/>
                </a:lnTo>
                <a:lnTo>
                  <a:pt x="862" y="763"/>
                </a:lnTo>
                <a:lnTo>
                  <a:pt x="874" y="748"/>
                </a:lnTo>
                <a:lnTo>
                  <a:pt x="903" y="730"/>
                </a:lnTo>
                <a:lnTo>
                  <a:pt x="898" y="721"/>
                </a:lnTo>
                <a:lnTo>
                  <a:pt x="888" y="720"/>
                </a:lnTo>
                <a:lnTo>
                  <a:pt x="883" y="730"/>
                </a:lnTo>
                <a:lnTo>
                  <a:pt x="873" y="738"/>
                </a:lnTo>
                <a:lnTo>
                  <a:pt x="861" y="750"/>
                </a:lnTo>
                <a:lnTo>
                  <a:pt x="859" y="738"/>
                </a:lnTo>
                <a:lnTo>
                  <a:pt x="867" y="723"/>
                </a:lnTo>
                <a:lnTo>
                  <a:pt x="868" y="718"/>
                </a:lnTo>
                <a:lnTo>
                  <a:pt x="880" y="711"/>
                </a:lnTo>
                <a:lnTo>
                  <a:pt x="873" y="706"/>
                </a:lnTo>
                <a:lnTo>
                  <a:pt x="877" y="700"/>
                </a:lnTo>
                <a:lnTo>
                  <a:pt x="865" y="700"/>
                </a:lnTo>
                <a:lnTo>
                  <a:pt x="868" y="711"/>
                </a:lnTo>
                <a:lnTo>
                  <a:pt x="858" y="709"/>
                </a:lnTo>
                <a:lnTo>
                  <a:pt x="850" y="699"/>
                </a:lnTo>
                <a:lnTo>
                  <a:pt x="847" y="693"/>
                </a:lnTo>
                <a:lnTo>
                  <a:pt x="858" y="691"/>
                </a:lnTo>
                <a:lnTo>
                  <a:pt x="864" y="688"/>
                </a:lnTo>
                <a:lnTo>
                  <a:pt x="861" y="682"/>
                </a:lnTo>
                <a:lnTo>
                  <a:pt x="849" y="682"/>
                </a:lnTo>
                <a:lnTo>
                  <a:pt x="850" y="675"/>
                </a:lnTo>
                <a:lnTo>
                  <a:pt x="846" y="666"/>
                </a:lnTo>
                <a:lnTo>
                  <a:pt x="841" y="658"/>
                </a:lnTo>
                <a:lnTo>
                  <a:pt x="838" y="643"/>
                </a:lnTo>
                <a:lnTo>
                  <a:pt x="828" y="631"/>
                </a:lnTo>
                <a:lnTo>
                  <a:pt x="822" y="615"/>
                </a:lnTo>
                <a:lnTo>
                  <a:pt x="811" y="609"/>
                </a:lnTo>
                <a:lnTo>
                  <a:pt x="820" y="604"/>
                </a:lnTo>
                <a:lnTo>
                  <a:pt x="828" y="601"/>
                </a:lnTo>
                <a:lnTo>
                  <a:pt x="835" y="612"/>
                </a:lnTo>
                <a:lnTo>
                  <a:pt x="843" y="615"/>
                </a:lnTo>
                <a:lnTo>
                  <a:pt x="846" y="609"/>
                </a:lnTo>
                <a:lnTo>
                  <a:pt x="844" y="600"/>
                </a:lnTo>
                <a:lnTo>
                  <a:pt x="846" y="595"/>
                </a:lnTo>
                <a:lnTo>
                  <a:pt x="838" y="592"/>
                </a:lnTo>
                <a:lnTo>
                  <a:pt x="828" y="594"/>
                </a:lnTo>
                <a:lnTo>
                  <a:pt x="823" y="588"/>
                </a:lnTo>
                <a:lnTo>
                  <a:pt x="816" y="591"/>
                </a:lnTo>
                <a:lnTo>
                  <a:pt x="805" y="588"/>
                </a:lnTo>
                <a:lnTo>
                  <a:pt x="813" y="583"/>
                </a:lnTo>
                <a:lnTo>
                  <a:pt x="816" y="579"/>
                </a:lnTo>
                <a:lnTo>
                  <a:pt x="808" y="577"/>
                </a:lnTo>
                <a:lnTo>
                  <a:pt x="799" y="576"/>
                </a:lnTo>
                <a:lnTo>
                  <a:pt x="796" y="567"/>
                </a:lnTo>
                <a:lnTo>
                  <a:pt x="793" y="561"/>
                </a:lnTo>
                <a:lnTo>
                  <a:pt x="807" y="562"/>
                </a:lnTo>
                <a:lnTo>
                  <a:pt x="813" y="565"/>
                </a:lnTo>
                <a:lnTo>
                  <a:pt x="817" y="571"/>
                </a:lnTo>
                <a:lnTo>
                  <a:pt x="823" y="573"/>
                </a:lnTo>
                <a:lnTo>
                  <a:pt x="831" y="579"/>
                </a:lnTo>
                <a:lnTo>
                  <a:pt x="835" y="586"/>
                </a:lnTo>
                <a:lnTo>
                  <a:pt x="837" y="580"/>
                </a:lnTo>
                <a:lnTo>
                  <a:pt x="840" y="574"/>
                </a:lnTo>
                <a:lnTo>
                  <a:pt x="847" y="571"/>
                </a:lnTo>
                <a:lnTo>
                  <a:pt x="850" y="579"/>
                </a:lnTo>
                <a:lnTo>
                  <a:pt x="850" y="585"/>
                </a:lnTo>
                <a:lnTo>
                  <a:pt x="855" y="583"/>
                </a:lnTo>
                <a:lnTo>
                  <a:pt x="862" y="583"/>
                </a:lnTo>
                <a:lnTo>
                  <a:pt x="864" y="591"/>
                </a:lnTo>
                <a:lnTo>
                  <a:pt x="873" y="591"/>
                </a:lnTo>
                <a:lnTo>
                  <a:pt x="879" y="597"/>
                </a:lnTo>
                <a:lnTo>
                  <a:pt x="882" y="604"/>
                </a:lnTo>
                <a:lnTo>
                  <a:pt x="888" y="607"/>
                </a:lnTo>
                <a:lnTo>
                  <a:pt x="892" y="612"/>
                </a:lnTo>
                <a:lnTo>
                  <a:pt x="898" y="625"/>
                </a:lnTo>
                <a:lnTo>
                  <a:pt x="898" y="639"/>
                </a:lnTo>
                <a:lnTo>
                  <a:pt x="903" y="634"/>
                </a:lnTo>
                <a:lnTo>
                  <a:pt x="909" y="624"/>
                </a:lnTo>
                <a:lnTo>
                  <a:pt x="913" y="631"/>
                </a:lnTo>
                <a:lnTo>
                  <a:pt x="924" y="631"/>
                </a:lnTo>
                <a:lnTo>
                  <a:pt x="925" y="621"/>
                </a:lnTo>
                <a:lnTo>
                  <a:pt x="922" y="612"/>
                </a:lnTo>
                <a:lnTo>
                  <a:pt x="912" y="612"/>
                </a:lnTo>
                <a:lnTo>
                  <a:pt x="904" y="601"/>
                </a:lnTo>
                <a:lnTo>
                  <a:pt x="897" y="594"/>
                </a:lnTo>
                <a:lnTo>
                  <a:pt x="889" y="588"/>
                </a:lnTo>
                <a:lnTo>
                  <a:pt x="885" y="582"/>
                </a:lnTo>
                <a:lnTo>
                  <a:pt x="874" y="583"/>
                </a:lnTo>
                <a:lnTo>
                  <a:pt x="871" y="579"/>
                </a:lnTo>
                <a:lnTo>
                  <a:pt x="879" y="561"/>
                </a:lnTo>
                <a:lnTo>
                  <a:pt x="882" y="549"/>
                </a:lnTo>
                <a:lnTo>
                  <a:pt x="885" y="538"/>
                </a:lnTo>
                <a:lnTo>
                  <a:pt x="897" y="534"/>
                </a:lnTo>
                <a:lnTo>
                  <a:pt x="894" y="526"/>
                </a:lnTo>
                <a:lnTo>
                  <a:pt x="885" y="519"/>
                </a:lnTo>
                <a:lnTo>
                  <a:pt x="876" y="510"/>
                </a:lnTo>
                <a:lnTo>
                  <a:pt x="885" y="501"/>
                </a:lnTo>
                <a:lnTo>
                  <a:pt x="882" y="490"/>
                </a:lnTo>
                <a:lnTo>
                  <a:pt x="877" y="478"/>
                </a:lnTo>
                <a:lnTo>
                  <a:pt x="879" y="469"/>
                </a:lnTo>
                <a:lnTo>
                  <a:pt x="886" y="469"/>
                </a:lnTo>
                <a:lnTo>
                  <a:pt x="891" y="475"/>
                </a:lnTo>
                <a:lnTo>
                  <a:pt x="897" y="472"/>
                </a:lnTo>
                <a:lnTo>
                  <a:pt x="895" y="465"/>
                </a:lnTo>
                <a:lnTo>
                  <a:pt x="886" y="459"/>
                </a:lnTo>
                <a:lnTo>
                  <a:pt x="873" y="463"/>
                </a:lnTo>
                <a:lnTo>
                  <a:pt x="867" y="466"/>
                </a:lnTo>
                <a:lnTo>
                  <a:pt x="870" y="454"/>
                </a:lnTo>
                <a:lnTo>
                  <a:pt x="858" y="454"/>
                </a:lnTo>
                <a:lnTo>
                  <a:pt x="849" y="459"/>
                </a:lnTo>
                <a:lnTo>
                  <a:pt x="838" y="463"/>
                </a:lnTo>
                <a:lnTo>
                  <a:pt x="829" y="465"/>
                </a:lnTo>
                <a:lnTo>
                  <a:pt x="828" y="457"/>
                </a:lnTo>
                <a:lnTo>
                  <a:pt x="828" y="454"/>
                </a:lnTo>
                <a:lnTo>
                  <a:pt x="820" y="456"/>
                </a:lnTo>
                <a:lnTo>
                  <a:pt x="811" y="459"/>
                </a:lnTo>
                <a:lnTo>
                  <a:pt x="801" y="450"/>
                </a:lnTo>
                <a:lnTo>
                  <a:pt x="798" y="447"/>
                </a:lnTo>
                <a:lnTo>
                  <a:pt x="793" y="441"/>
                </a:lnTo>
                <a:lnTo>
                  <a:pt x="790" y="438"/>
                </a:lnTo>
                <a:lnTo>
                  <a:pt x="786" y="429"/>
                </a:lnTo>
                <a:lnTo>
                  <a:pt x="783" y="427"/>
                </a:lnTo>
                <a:lnTo>
                  <a:pt x="783" y="433"/>
                </a:lnTo>
                <a:lnTo>
                  <a:pt x="781" y="441"/>
                </a:lnTo>
                <a:lnTo>
                  <a:pt x="777" y="444"/>
                </a:lnTo>
                <a:lnTo>
                  <a:pt x="769" y="442"/>
                </a:lnTo>
                <a:lnTo>
                  <a:pt x="766" y="438"/>
                </a:lnTo>
                <a:lnTo>
                  <a:pt x="768" y="432"/>
                </a:lnTo>
                <a:lnTo>
                  <a:pt x="766" y="426"/>
                </a:lnTo>
                <a:lnTo>
                  <a:pt x="762" y="426"/>
                </a:lnTo>
                <a:lnTo>
                  <a:pt x="757" y="421"/>
                </a:lnTo>
                <a:lnTo>
                  <a:pt x="756" y="415"/>
                </a:lnTo>
                <a:lnTo>
                  <a:pt x="751" y="409"/>
                </a:lnTo>
                <a:lnTo>
                  <a:pt x="744" y="415"/>
                </a:lnTo>
                <a:lnTo>
                  <a:pt x="738" y="415"/>
                </a:lnTo>
                <a:lnTo>
                  <a:pt x="735" y="412"/>
                </a:lnTo>
                <a:lnTo>
                  <a:pt x="727" y="412"/>
                </a:lnTo>
                <a:lnTo>
                  <a:pt x="720" y="409"/>
                </a:lnTo>
                <a:lnTo>
                  <a:pt x="726" y="402"/>
                </a:lnTo>
                <a:lnTo>
                  <a:pt x="766" y="400"/>
                </a:lnTo>
                <a:lnTo>
                  <a:pt x="765" y="396"/>
                </a:lnTo>
                <a:lnTo>
                  <a:pt x="760" y="394"/>
                </a:lnTo>
                <a:lnTo>
                  <a:pt x="753" y="393"/>
                </a:lnTo>
                <a:lnTo>
                  <a:pt x="747" y="388"/>
                </a:lnTo>
                <a:lnTo>
                  <a:pt x="739" y="387"/>
                </a:lnTo>
                <a:lnTo>
                  <a:pt x="730" y="382"/>
                </a:lnTo>
                <a:lnTo>
                  <a:pt x="730" y="372"/>
                </a:lnTo>
                <a:lnTo>
                  <a:pt x="736" y="366"/>
                </a:lnTo>
                <a:lnTo>
                  <a:pt x="739" y="355"/>
                </a:lnTo>
                <a:lnTo>
                  <a:pt x="747" y="349"/>
                </a:lnTo>
                <a:lnTo>
                  <a:pt x="756" y="348"/>
                </a:lnTo>
                <a:lnTo>
                  <a:pt x="762" y="346"/>
                </a:lnTo>
                <a:lnTo>
                  <a:pt x="769" y="348"/>
                </a:lnTo>
                <a:lnTo>
                  <a:pt x="774" y="355"/>
                </a:lnTo>
                <a:lnTo>
                  <a:pt x="775" y="352"/>
                </a:lnTo>
                <a:lnTo>
                  <a:pt x="781" y="349"/>
                </a:lnTo>
                <a:lnTo>
                  <a:pt x="783" y="342"/>
                </a:lnTo>
                <a:lnTo>
                  <a:pt x="783" y="334"/>
                </a:lnTo>
                <a:lnTo>
                  <a:pt x="783" y="331"/>
                </a:lnTo>
                <a:lnTo>
                  <a:pt x="787" y="322"/>
                </a:lnTo>
                <a:lnTo>
                  <a:pt x="786" y="318"/>
                </a:lnTo>
                <a:lnTo>
                  <a:pt x="786" y="307"/>
                </a:lnTo>
                <a:lnTo>
                  <a:pt x="781" y="301"/>
                </a:lnTo>
                <a:lnTo>
                  <a:pt x="778" y="291"/>
                </a:lnTo>
                <a:lnTo>
                  <a:pt x="777" y="279"/>
                </a:lnTo>
                <a:lnTo>
                  <a:pt x="778" y="264"/>
                </a:lnTo>
                <a:lnTo>
                  <a:pt x="783" y="258"/>
                </a:lnTo>
                <a:lnTo>
                  <a:pt x="783" y="250"/>
                </a:lnTo>
                <a:lnTo>
                  <a:pt x="783" y="240"/>
                </a:lnTo>
                <a:lnTo>
                  <a:pt x="780" y="232"/>
                </a:lnTo>
                <a:lnTo>
                  <a:pt x="774" y="231"/>
                </a:lnTo>
                <a:lnTo>
                  <a:pt x="765" y="231"/>
                </a:lnTo>
                <a:lnTo>
                  <a:pt x="753" y="225"/>
                </a:lnTo>
                <a:lnTo>
                  <a:pt x="745" y="222"/>
                </a:lnTo>
                <a:lnTo>
                  <a:pt x="736" y="217"/>
                </a:lnTo>
                <a:lnTo>
                  <a:pt x="736" y="210"/>
                </a:lnTo>
                <a:lnTo>
                  <a:pt x="735" y="201"/>
                </a:lnTo>
                <a:lnTo>
                  <a:pt x="711" y="183"/>
                </a:lnTo>
                <a:lnTo>
                  <a:pt x="684" y="201"/>
                </a:lnTo>
                <a:lnTo>
                  <a:pt x="657" y="205"/>
                </a:lnTo>
                <a:lnTo>
                  <a:pt x="631" y="211"/>
                </a:lnTo>
                <a:lnTo>
                  <a:pt x="621" y="213"/>
                </a:lnTo>
                <a:lnTo>
                  <a:pt x="609" y="216"/>
                </a:lnTo>
                <a:lnTo>
                  <a:pt x="595" y="209"/>
                </a:lnTo>
                <a:lnTo>
                  <a:pt x="597" y="192"/>
                </a:lnTo>
                <a:lnTo>
                  <a:pt x="595" y="182"/>
                </a:lnTo>
                <a:lnTo>
                  <a:pt x="592" y="176"/>
                </a:lnTo>
                <a:lnTo>
                  <a:pt x="588" y="168"/>
                </a:lnTo>
                <a:lnTo>
                  <a:pt x="583" y="165"/>
                </a:lnTo>
                <a:lnTo>
                  <a:pt x="582" y="158"/>
                </a:lnTo>
                <a:lnTo>
                  <a:pt x="580" y="152"/>
                </a:lnTo>
                <a:lnTo>
                  <a:pt x="576" y="149"/>
                </a:lnTo>
                <a:lnTo>
                  <a:pt x="561" y="149"/>
                </a:lnTo>
                <a:lnTo>
                  <a:pt x="543" y="144"/>
                </a:lnTo>
                <a:lnTo>
                  <a:pt x="528" y="140"/>
                </a:lnTo>
                <a:lnTo>
                  <a:pt x="519" y="134"/>
                </a:lnTo>
                <a:lnTo>
                  <a:pt x="508" y="126"/>
                </a:lnTo>
                <a:lnTo>
                  <a:pt x="499" y="119"/>
                </a:lnTo>
                <a:lnTo>
                  <a:pt x="489" y="113"/>
                </a:lnTo>
                <a:lnTo>
                  <a:pt x="483" y="101"/>
                </a:lnTo>
                <a:lnTo>
                  <a:pt x="483" y="87"/>
                </a:lnTo>
                <a:lnTo>
                  <a:pt x="480" y="75"/>
                </a:lnTo>
                <a:lnTo>
                  <a:pt x="477" y="63"/>
                </a:lnTo>
                <a:lnTo>
                  <a:pt x="471" y="51"/>
                </a:lnTo>
                <a:lnTo>
                  <a:pt x="459" y="48"/>
                </a:lnTo>
                <a:lnTo>
                  <a:pt x="447" y="50"/>
                </a:lnTo>
                <a:lnTo>
                  <a:pt x="439" y="33"/>
                </a:lnTo>
                <a:lnTo>
                  <a:pt x="429" y="27"/>
                </a:lnTo>
                <a:lnTo>
                  <a:pt x="424" y="23"/>
                </a:lnTo>
                <a:lnTo>
                  <a:pt x="373" y="24"/>
                </a:lnTo>
                <a:lnTo>
                  <a:pt x="364" y="37"/>
                </a:lnTo>
                <a:lnTo>
                  <a:pt x="360" y="36"/>
                </a:lnTo>
                <a:lnTo>
                  <a:pt x="358" y="28"/>
                </a:lnTo>
                <a:lnTo>
                  <a:pt x="351" y="30"/>
                </a:lnTo>
                <a:lnTo>
                  <a:pt x="345" y="24"/>
                </a:lnTo>
                <a:lnTo>
                  <a:pt x="334" y="24"/>
                </a:lnTo>
                <a:lnTo>
                  <a:pt x="328" y="24"/>
                </a:lnTo>
                <a:lnTo>
                  <a:pt x="324" y="22"/>
                </a:lnTo>
                <a:lnTo>
                  <a:pt x="318" y="27"/>
                </a:lnTo>
                <a:lnTo>
                  <a:pt x="309" y="27"/>
                </a:lnTo>
                <a:lnTo>
                  <a:pt x="303" y="27"/>
                </a:lnTo>
                <a:lnTo>
                  <a:pt x="294" y="21"/>
                </a:lnTo>
                <a:lnTo>
                  <a:pt x="286" y="15"/>
                </a:lnTo>
                <a:lnTo>
                  <a:pt x="276" y="15"/>
                </a:lnTo>
                <a:lnTo>
                  <a:pt x="274" y="21"/>
                </a:lnTo>
                <a:lnTo>
                  <a:pt x="268" y="24"/>
                </a:lnTo>
                <a:lnTo>
                  <a:pt x="259" y="16"/>
                </a:lnTo>
                <a:lnTo>
                  <a:pt x="250" y="7"/>
                </a:lnTo>
                <a:lnTo>
                  <a:pt x="244" y="6"/>
                </a:lnTo>
                <a:lnTo>
                  <a:pt x="238" y="7"/>
                </a:lnTo>
                <a:lnTo>
                  <a:pt x="214" y="0"/>
                </a:lnTo>
                <a:lnTo>
                  <a:pt x="205" y="0"/>
                </a:lnTo>
                <a:lnTo>
                  <a:pt x="201" y="7"/>
                </a:lnTo>
                <a:lnTo>
                  <a:pt x="199" y="15"/>
                </a:lnTo>
                <a:lnTo>
                  <a:pt x="105" y="15"/>
                </a:lnTo>
                <a:lnTo>
                  <a:pt x="108" y="46"/>
                </a:lnTo>
                <a:lnTo>
                  <a:pt x="87" y="51"/>
                </a:lnTo>
                <a:lnTo>
                  <a:pt x="64" y="112"/>
                </a:lnTo>
                <a:lnTo>
                  <a:pt x="27" y="181"/>
                </a:lnTo>
                <a:lnTo>
                  <a:pt x="0" y="213"/>
                </a:lnTo>
                <a:lnTo>
                  <a:pt x="114" y="211"/>
                </a:lnTo>
                <a:lnTo>
                  <a:pt x="115" y="181"/>
                </a:lnTo>
                <a:lnTo>
                  <a:pt x="150" y="180"/>
                </a:lnTo>
                <a:lnTo>
                  <a:pt x="150" y="168"/>
                </a:lnTo>
                <a:lnTo>
                  <a:pt x="154" y="160"/>
                </a:lnTo>
                <a:lnTo>
                  <a:pt x="159" y="157"/>
                </a:lnTo>
                <a:lnTo>
                  <a:pt x="162" y="148"/>
                </a:lnTo>
                <a:lnTo>
                  <a:pt x="168" y="144"/>
                </a:lnTo>
                <a:lnTo>
                  <a:pt x="172" y="147"/>
                </a:lnTo>
                <a:lnTo>
                  <a:pt x="181" y="147"/>
                </a:lnTo>
                <a:lnTo>
                  <a:pt x="184" y="154"/>
                </a:lnTo>
                <a:lnTo>
                  <a:pt x="184" y="163"/>
                </a:lnTo>
                <a:lnTo>
                  <a:pt x="184" y="172"/>
                </a:lnTo>
                <a:lnTo>
                  <a:pt x="192" y="175"/>
                </a:lnTo>
                <a:lnTo>
                  <a:pt x="202" y="175"/>
                </a:lnTo>
                <a:lnTo>
                  <a:pt x="201" y="183"/>
                </a:lnTo>
                <a:lnTo>
                  <a:pt x="202" y="193"/>
                </a:lnTo>
                <a:lnTo>
                  <a:pt x="207" y="198"/>
                </a:lnTo>
                <a:lnTo>
                  <a:pt x="213" y="213"/>
                </a:lnTo>
                <a:lnTo>
                  <a:pt x="220" y="223"/>
                </a:lnTo>
                <a:lnTo>
                  <a:pt x="228" y="235"/>
                </a:lnTo>
                <a:lnTo>
                  <a:pt x="234" y="244"/>
                </a:lnTo>
                <a:lnTo>
                  <a:pt x="241" y="249"/>
                </a:lnTo>
                <a:lnTo>
                  <a:pt x="267" y="252"/>
                </a:lnTo>
                <a:lnTo>
                  <a:pt x="280" y="259"/>
                </a:lnTo>
                <a:lnTo>
                  <a:pt x="291" y="277"/>
                </a:lnTo>
                <a:lnTo>
                  <a:pt x="301" y="282"/>
                </a:lnTo>
                <a:lnTo>
                  <a:pt x="315" y="306"/>
                </a:lnTo>
                <a:lnTo>
                  <a:pt x="322" y="312"/>
                </a:lnTo>
                <a:lnTo>
                  <a:pt x="328" y="321"/>
                </a:lnTo>
                <a:lnTo>
                  <a:pt x="339" y="324"/>
                </a:lnTo>
                <a:lnTo>
                  <a:pt x="351" y="324"/>
                </a:lnTo>
                <a:lnTo>
                  <a:pt x="357" y="325"/>
                </a:lnTo>
                <a:lnTo>
                  <a:pt x="363" y="333"/>
                </a:lnTo>
                <a:lnTo>
                  <a:pt x="366" y="343"/>
                </a:lnTo>
                <a:lnTo>
                  <a:pt x="373" y="351"/>
                </a:lnTo>
                <a:lnTo>
                  <a:pt x="381" y="352"/>
                </a:lnTo>
                <a:lnTo>
                  <a:pt x="387" y="357"/>
                </a:lnTo>
                <a:lnTo>
                  <a:pt x="391" y="360"/>
                </a:lnTo>
                <a:lnTo>
                  <a:pt x="397" y="36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0" name="Freeform 5"/>
          <p:cNvSpPr>
            <a:spLocks/>
          </p:cNvSpPr>
          <p:nvPr/>
        </p:nvSpPr>
        <p:spPr bwMode="auto">
          <a:xfrm>
            <a:off x="4303713" y="5597525"/>
            <a:ext cx="1387475" cy="1131888"/>
          </a:xfrm>
          <a:custGeom>
            <a:avLst/>
            <a:gdLst>
              <a:gd name="T0" fmla="*/ 2147483647 w 902"/>
              <a:gd name="T1" fmla="*/ 2147483647 h 761"/>
              <a:gd name="T2" fmla="*/ 2147483647 w 902"/>
              <a:gd name="T3" fmla="*/ 2147483647 h 761"/>
              <a:gd name="T4" fmla="*/ 2147483647 w 902"/>
              <a:gd name="T5" fmla="*/ 2147483647 h 761"/>
              <a:gd name="T6" fmla="*/ 2147483647 w 902"/>
              <a:gd name="T7" fmla="*/ 2147483647 h 761"/>
              <a:gd name="T8" fmla="*/ 2147483647 w 902"/>
              <a:gd name="T9" fmla="*/ 2147483647 h 761"/>
              <a:gd name="T10" fmla="*/ 2147483647 w 902"/>
              <a:gd name="T11" fmla="*/ 2147483647 h 761"/>
              <a:gd name="T12" fmla="*/ 2147483647 w 902"/>
              <a:gd name="T13" fmla="*/ 2147483647 h 761"/>
              <a:gd name="T14" fmla="*/ 2147483647 w 902"/>
              <a:gd name="T15" fmla="*/ 2147483647 h 761"/>
              <a:gd name="T16" fmla="*/ 2147483647 w 902"/>
              <a:gd name="T17" fmla="*/ 2147483647 h 761"/>
              <a:gd name="T18" fmla="*/ 2147483647 w 902"/>
              <a:gd name="T19" fmla="*/ 2147483647 h 761"/>
              <a:gd name="T20" fmla="*/ 2147483647 w 902"/>
              <a:gd name="T21" fmla="*/ 2147483647 h 761"/>
              <a:gd name="T22" fmla="*/ 2147483647 w 902"/>
              <a:gd name="T23" fmla="*/ 2147483647 h 761"/>
              <a:gd name="T24" fmla="*/ 2147483647 w 902"/>
              <a:gd name="T25" fmla="*/ 2147483647 h 761"/>
              <a:gd name="T26" fmla="*/ 2147483647 w 902"/>
              <a:gd name="T27" fmla="*/ 2147483647 h 761"/>
              <a:gd name="T28" fmla="*/ 2147483647 w 902"/>
              <a:gd name="T29" fmla="*/ 2147483647 h 761"/>
              <a:gd name="T30" fmla="*/ 2147483647 w 902"/>
              <a:gd name="T31" fmla="*/ 2147483647 h 761"/>
              <a:gd name="T32" fmla="*/ 2147483647 w 902"/>
              <a:gd name="T33" fmla="*/ 2147483647 h 761"/>
              <a:gd name="T34" fmla="*/ 2147483647 w 902"/>
              <a:gd name="T35" fmla="*/ 2147483647 h 761"/>
              <a:gd name="T36" fmla="*/ 2147483647 w 902"/>
              <a:gd name="T37" fmla="*/ 2147483647 h 761"/>
              <a:gd name="T38" fmla="*/ 2147483647 w 902"/>
              <a:gd name="T39" fmla="*/ 2147483647 h 761"/>
              <a:gd name="T40" fmla="*/ 2147483647 w 902"/>
              <a:gd name="T41" fmla="*/ 2147483647 h 761"/>
              <a:gd name="T42" fmla="*/ 2147483647 w 902"/>
              <a:gd name="T43" fmla="*/ 2147483647 h 761"/>
              <a:gd name="T44" fmla="*/ 2147483647 w 902"/>
              <a:gd name="T45" fmla="*/ 2147483647 h 761"/>
              <a:gd name="T46" fmla="*/ 2147483647 w 902"/>
              <a:gd name="T47" fmla="*/ 2147483647 h 761"/>
              <a:gd name="T48" fmla="*/ 2147483647 w 902"/>
              <a:gd name="T49" fmla="*/ 2147483647 h 761"/>
              <a:gd name="T50" fmla="*/ 2147483647 w 902"/>
              <a:gd name="T51" fmla="*/ 2147483647 h 761"/>
              <a:gd name="T52" fmla="*/ 2147483647 w 902"/>
              <a:gd name="T53" fmla="*/ 2147483647 h 761"/>
              <a:gd name="T54" fmla="*/ 2147483647 w 902"/>
              <a:gd name="T55" fmla="*/ 2147483647 h 761"/>
              <a:gd name="T56" fmla="*/ 2147483647 w 902"/>
              <a:gd name="T57" fmla="*/ 2147483647 h 761"/>
              <a:gd name="T58" fmla="*/ 2147483647 w 902"/>
              <a:gd name="T59" fmla="*/ 2147483647 h 761"/>
              <a:gd name="T60" fmla="*/ 2147483647 w 902"/>
              <a:gd name="T61" fmla="*/ 2147483647 h 761"/>
              <a:gd name="T62" fmla="*/ 2147483647 w 902"/>
              <a:gd name="T63" fmla="*/ 2147483647 h 761"/>
              <a:gd name="T64" fmla="*/ 2147483647 w 902"/>
              <a:gd name="T65" fmla="*/ 2147483647 h 761"/>
              <a:gd name="T66" fmla="*/ 2147483647 w 902"/>
              <a:gd name="T67" fmla="*/ 2147483647 h 761"/>
              <a:gd name="T68" fmla="*/ 2147483647 w 902"/>
              <a:gd name="T69" fmla="*/ 2147483647 h 761"/>
              <a:gd name="T70" fmla="*/ 2147483647 w 902"/>
              <a:gd name="T71" fmla="*/ 2147483647 h 761"/>
              <a:gd name="T72" fmla="*/ 2147483647 w 902"/>
              <a:gd name="T73" fmla="*/ 2147483647 h 761"/>
              <a:gd name="T74" fmla="*/ 2147483647 w 902"/>
              <a:gd name="T75" fmla="*/ 2147483647 h 761"/>
              <a:gd name="T76" fmla="*/ 2147483647 w 902"/>
              <a:gd name="T77" fmla="*/ 2147483647 h 761"/>
              <a:gd name="T78" fmla="*/ 2147483647 w 902"/>
              <a:gd name="T79" fmla="*/ 2147483647 h 761"/>
              <a:gd name="T80" fmla="*/ 2147483647 w 902"/>
              <a:gd name="T81" fmla="*/ 2147483647 h 761"/>
              <a:gd name="T82" fmla="*/ 2147483647 w 902"/>
              <a:gd name="T83" fmla="*/ 2147483647 h 761"/>
              <a:gd name="T84" fmla="*/ 2147483647 w 902"/>
              <a:gd name="T85" fmla="*/ 2147483647 h 761"/>
              <a:gd name="T86" fmla="*/ 2147483647 w 902"/>
              <a:gd name="T87" fmla="*/ 2147483647 h 761"/>
              <a:gd name="T88" fmla="*/ 2147483647 w 902"/>
              <a:gd name="T89" fmla="*/ 2147483647 h 761"/>
              <a:gd name="T90" fmla="*/ 2147483647 w 902"/>
              <a:gd name="T91" fmla="*/ 2147483647 h 761"/>
              <a:gd name="T92" fmla="*/ 2147483647 w 902"/>
              <a:gd name="T93" fmla="*/ 2147483647 h 761"/>
              <a:gd name="T94" fmla="*/ 2147483647 w 902"/>
              <a:gd name="T95" fmla="*/ 2147483647 h 761"/>
              <a:gd name="T96" fmla="*/ 2147483647 w 902"/>
              <a:gd name="T97" fmla="*/ 2147483647 h 761"/>
              <a:gd name="T98" fmla="*/ 2147483647 w 902"/>
              <a:gd name="T99" fmla="*/ 2147483647 h 761"/>
              <a:gd name="T100" fmla="*/ 2147483647 w 902"/>
              <a:gd name="T101" fmla="*/ 2147483647 h 761"/>
              <a:gd name="T102" fmla="*/ 2147483647 w 902"/>
              <a:gd name="T103" fmla="*/ 2147483647 h 761"/>
              <a:gd name="T104" fmla="*/ 2147483647 w 902"/>
              <a:gd name="T105" fmla="*/ 2147483647 h 761"/>
              <a:gd name="T106" fmla="*/ 2147483647 w 902"/>
              <a:gd name="T107" fmla="*/ 2147483647 h 761"/>
              <a:gd name="T108" fmla="*/ 2147483647 w 902"/>
              <a:gd name="T109" fmla="*/ 2147483647 h 761"/>
              <a:gd name="T110" fmla="*/ 2147483647 w 902"/>
              <a:gd name="T111" fmla="*/ 2147483647 h 761"/>
              <a:gd name="T112" fmla="*/ 2147483647 w 902"/>
              <a:gd name="T113" fmla="*/ 2147483647 h 761"/>
              <a:gd name="T114" fmla="*/ 2147483647 w 902"/>
              <a:gd name="T115" fmla="*/ 2147483647 h 761"/>
              <a:gd name="T116" fmla="*/ 2147483647 w 902"/>
              <a:gd name="T117" fmla="*/ 2147483647 h 761"/>
              <a:gd name="T118" fmla="*/ 2147483647 w 902"/>
              <a:gd name="T119" fmla="*/ 2147483647 h 761"/>
              <a:gd name="T120" fmla="*/ 2147483647 w 902"/>
              <a:gd name="T121" fmla="*/ 2147483647 h 761"/>
              <a:gd name="T122" fmla="*/ 2147483647 w 902"/>
              <a:gd name="T123" fmla="*/ 2147483647 h 7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02"/>
              <a:gd name="T187" fmla="*/ 0 h 761"/>
              <a:gd name="T188" fmla="*/ 902 w 902"/>
              <a:gd name="T189" fmla="*/ 761 h 76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02" h="761">
                <a:moveTo>
                  <a:pt x="710" y="216"/>
                </a:moveTo>
                <a:lnTo>
                  <a:pt x="715" y="223"/>
                </a:lnTo>
                <a:lnTo>
                  <a:pt x="716" y="231"/>
                </a:lnTo>
                <a:lnTo>
                  <a:pt x="716" y="241"/>
                </a:lnTo>
                <a:lnTo>
                  <a:pt x="725" y="244"/>
                </a:lnTo>
                <a:lnTo>
                  <a:pt x="734" y="247"/>
                </a:lnTo>
                <a:lnTo>
                  <a:pt x="740" y="249"/>
                </a:lnTo>
                <a:lnTo>
                  <a:pt x="743" y="258"/>
                </a:lnTo>
                <a:lnTo>
                  <a:pt x="746" y="262"/>
                </a:lnTo>
                <a:lnTo>
                  <a:pt x="751" y="268"/>
                </a:lnTo>
                <a:lnTo>
                  <a:pt x="751" y="274"/>
                </a:lnTo>
                <a:lnTo>
                  <a:pt x="758" y="280"/>
                </a:lnTo>
                <a:lnTo>
                  <a:pt x="763" y="282"/>
                </a:lnTo>
                <a:lnTo>
                  <a:pt x="764" y="289"/>
                </a:lnTo>
                <a:lnTo>
                  <a:pt x="770" y="289"/>
                </a:lnTo>
                <a:lnTo>
                  <a:pt x="773" y="292"/>
                </a:lnTo>
                <a:lnTo>
                  <a:pt x="778" y="300"/>
                </a:lnTo>
                <a:lnTo>
                  <a:pt x="785" y="301"/>
                </a:lnTo>
                <a:lnTo>
                  <a:pt x="791" y="309"/>
                </a:lnTo>
                <a:lnTo>
                  <a:pt x="794" y="313"/>
                </a:lnTo>
                <a:lnTo>
                  <a:pt x="802" y="316"/>
                </a:lnTo>
                <a:lnTo>
                  <a:pt x="809" y="319"/>
                </a:lnTo>
                <a:lnTo>
                  <a:pt x="815" y="321"/>
                </a:lnTo>
                <a:lnTo>
                  <a:pt x="815" y="327"/>
                </a:lnTo>
                <a:lnTo>
                  <a:pt x="815" y="331"/>
                </a:lnTo>
                <a:lnTo>
                  <a:pt x="820" y="336"/>
                </a:lnTo>
                <a:lnTo>
                  <a:pt x="823" y="339"/>
                </a:lnTo>
                <a:lnTo>
                  <a:pt x="826" y="348"/>
                </a:lnTo>
                <a:lnTo>
                  <a:pt x="829" y="355"/>
                </a:lnTo>
                <a:lnTo>
                  <a:pt x="836" y="364"/>
                </a:lnTo>
                <a:lnTo>
                  <a:pt x="844" y="369"/>
                </a:lnTo>
                <a:lnTo>
                  <a:pt x="853" y="375"/>
                </a:lnTo>
                <a:lnTo>
                  <a:pt x="857" y="381"/>
                </a:lnTo>
                <a:lnTo>
                  <a:pt x="863" y="390"/>
                </a:lnTo>
                <a:lnTo>
                  <a:pt x="875" y="393"/>
                </a:lnTo>
                <a:lnTo>
                  <a:pt x="881" y="397"/>
                </a:lnTo>
                <a:lnTo>
                  <a:pt x="886" y="403"/>
                </a:lnTo>
                <a:lnTo>
                  <a:pt x="892" y="409"/>
                </a:lnTo>
                <a:lnTo>
                  <a:pt x="896" y="418"/>
                </a:lnTo>
                <a:lnTo>
                  <a:pt x="899" y="430"/>
                </a:lnTo>
                <a:lnTo>
                  <a:pt x="895" y="441"/>
                </a:lnTo>
                <a:lnTo>
                  <a:pt x="895" y="448"/>
                </a:lnTo>
                <a:lnTo>
                  <a:pt x="893" y="453"/>
                </a:lnTo>
                <a:lnTo>
                  <a:pt x="895" y="462"/>
                </a:lnTo>
                <a:lnTo>
                  <a:pt x="898" y="466"/>
                </a:lnTo>
                <a:lnTo>
                  <a:pt x="902" y="475"/>
                </a:lnTo>
                <a:lnTo>
                  <a:pt x="899" y="487"/>
                </a:lnTo>
                <a:lnTo>
                  <a:pt x="899" y="493"/>
                </a:lnTo>
                <a:lnTo>
                  <a:pt x="895" y="502"/>
                </a:lnTo>
                <a:lnTo>
                  <a:pt x="887" y="516"/>
                </a:lnTo>
                <a:lnTo>
                  <a:pt x="897" y="532"/>
                </a:lnTo>
                <a:lnTo>
                  <a:pt x="891" y="557"/>
                </a:lnTo>
                <a:lnTo>
                  <a:pt x="888" y="568"/>
                </a:lnTo>
                <a:lnTo>
                  <a:pt x="879" y="556"/>
                </a:lnTo>
                <a:lnTo>
                  <a:pt x="873" y="541"/>
                </a:lnTo>
                <a:lnTo>
                  <a:pt x="879" y="529"/>
                </a:lnTo>
                <a:lnTo>
                  <a:pt x="882" y="521"/>
                </a:lnTo>
                <a:lnTo>
                  <a:pt x="879" y="512"/>
                </a:lnTo>
                <a:lnTo>
                  <a:pt x="876" y="497"/>
                </a:lnTo>
                <a:lnTo>
                  <a:pt x="885" y="482"/>
                </a:lnTo>
                <a:lnTo>
                  <a:pt x="876" y="473"/>
                </a:lnTo>
                <a:lnTo>
                  <a:pt x="866" y="463"/>
                </a:lnTo>
                <a:lnTo>
                  <a:pt x="854" y="466"/>
                </a:lnTo>
                <a:lnTo>
                  <a:pt x="852" y="458"/>
                </a:lnTo>
                <a:lnTo>
                  <a:pt x="849" y="448"/>
                </a:lnTo>
                <a:lnTo>
                  <a:pt x="846" y="440"/>
                </a:lnTo>
                <a:lnTo>
                  <a:pt x="834" y="445"/>
                </a:lnTo>
                <a:lnTo>
                  <a:pt x="830" y="455"/>
                </a:lnTo>
                <a:lnTo>
                  <a:pt x="836" y="463"/>
                </a:lnTo>
                <a:lnTo>
                  <a:pt x="830" y="473"/>
                </a:lnTo>
                <a:lnTo>
                  <a:pt x="819" y="482"/>
                </a:lnTo>
                <a:lnTo>
                  <a:pt x="824" y="491"/>
                </a:lnTo>
                <a:lnTo>
                  <a:pt x="815" y="494"/>
                </a:lnTo>
                <a:lnTo>
                  <a:pt x="813" y="517"/>
                </a:lnTo>
                <a:lnTo>
                  <a:pt x="797" y="499"/>
                </a:lnTo>
                <a:lnTo>
                  <a:pt x="794" y="488"/>
                </a:lnTo>
                <a:lnTo>
                  <a:pt x="788" y="475"/>
                </a:lnTo>
                <a:lnTo>
                  <a:pt x="782" y="481"/>
                </a:lnTo>
                <a:lnTo>
                  <a:pt x="777" y="487"/>
                </a:lnTo>
                <a:lnTo>
                  <a:pt x="768" y="493"/>
                </a:lnTo>
                <a:lnTo>
                  <a:pt x="755" y="494"/>
                </a:lnTo>
                <a:lnTo>
                  <a:pt x="753" y="502"/>
                </a:lnTo>
                <a:lnTo>
                  <a:pt x="740" y="494"/>
                </a:lnTo>
                <a:lnTo>
                  <a:pt x="737" y="502"/>
                </a:lnTo>
                <a:lnTo>
                  <a:pt x="731" y="505"/>
                </a:lnTo>
                <a:lnTo>
                  <a:pt x="722" y="497"/>
                </a:lnTo>
                <a:lnTo>
                  <a:pt x="716" y="488"/>
                </a:lnTo>
                <a:lnTo>
                  <a:pt x="723" y="484"/>
                </a:lnTo>
                <a:lnTo>
                  <a:pt x="729" y="478"/>
                </a:lnTo>
                <a:lnTo>
                  <a:pt x="711" y="481"/>
                </a:lnTo>
                <a:lnTo>
                  <a:pt x="702" y="496"/>
                </a:lnTo>
                <a:lnTo>
                  <a:pt x="701" y="503"/>
                </a:lnTo>
                <a:lnTo>
                  <a:pt x="695" y="505"/>
                </a:lnTo>
                <a:lnTo>
                  <a:pt x="692" y="482"/>
                </a:lnTo>
                <a:lnTo>
                  <a:pt x="683" y="487"/>
                </a:lnTo>
                <a:lnTo>
                  <a:pt x="683" y="493"/>
                </a:lnTo>
                <a:lnTo>
                  <a:pt x="680" y="500"/>
                </a:lnTo>
                <a:lnTo>
                  <a:pt x="695" y="511"/>
                </a:lnTo>
                <a:lnTo>
                  <a:pt x="711" y="511"/>
                </a:lnTo>
                <a:lnTo>
                  <a:pt x="719" y="518"/>
                </a:lnTo>
                <a:lnTo>
                  <a:pt x="713" y="535"/>
                </a:lnTo>
                <a:lnTo>
                  <a:pt x="753" y="557"/>
                </a:lnTo>
                <a:lnTo>
                  <a:pt x="762" y="566"/>
                </a:lnTo>
                <a:lnTo>
                  <a:pt x="758" y="569"/>
                </a:lnTo>
                <a:lnTo>
                  <a:pt x="728" y="556"/>
                </a:lnTo>
                <a:lnTo>
                  <a:pt x="735" y="572"/>
                </a:lnTo>
                <a:lnTo>
                  <a:pt x="746" y="590"/>
                </a:lnTo>
                <a:lnTo>
                  <a:pt x="716" y="581"/>
                </a:lnTo>
                <a:lnTo>
                  <a:pt x="693" y="584"/>
                </a:lnTo>
                <a:lnTo>
                  <a:pt x="674" y="566"/>
                </a:lnTo>
                <a:lnTo>
                  <a:pt x="672" y="580"/>
                </a:lnTo>
                <a:lnTo>
                  <a:pt x="662" y="578"/>
                </a:lnTo>
                <a:lnTo>
                  <a:pt x="668" y="590"/>
                </a:lnTo>
                <a:lnTo>
                  <a:pt x="665" y="602"/>
                </a:lnTo>
                <a:lnTo>
                  <a:pt x="666" y="616"/>
                </a:lnTo>
                <a:lnTo>
                  <a:pt x="668" y="628"/>
                </a:lnTo>
                <a:lnTo>
                  <a:pt x="660" y="637"/>
                </a:lnTo>
                <a:lnTo>
                  <a:pt x="665" y="655"/>
                </a:lnTo>
                <a:lnTo>
                  <a:pt x="654" y="662"/>
                </a:lnTo>
                <a:lnTo>
                  <a:pt x="644" y="661"/>
                </a:lnTo>
                <a:lnTo>
                  <a:pt x="635" y="647"/>
                </a:lnTo>
                <a:lnTo>
                  <a:pt x="645" y="643"/>
                </a:lnTo>
                <a:lnTo>
                  <a:pt x="647" y="631"/>
                </a:lnTo>
                <a:lnTo>
                  <a:pt x="638" y="622"/>
                </a:lnTo>
                <a:lnTo>
                  <a:pt x="623" y="619"/>
                </a:lnTo>
                <a:lnTo>
                  <a:pt x="626" y="632"/>
                </a:lnTo>
                <a:lnTo>
                  <a:pt x="629" y="643"/>
                </a:lnTo>
                <a:lnTo>
                  <a:pt x="623" y="655"/>
                </a:lnTo>
                <a:lnTo>
                  <a:pt x="612" y="668"/>
                </a:lnTo>
                <a:lnTo>
                  <a:pt x="594" y="682"/>
                </a:lnTo>
                <a:lnTo>
                  <a:pt x="582" y="662"/>
                </a:lnTo>
                <a:lnTo>
                  <a:pt x="573" y="662"/>
                </a:lnTo>
                <a:lnTo>
                  <a:pt x="572" y="682"/>
                </a:lnTo>
                <a:lnTo>
                  <a:pt x="552" y="679"/>
                </a:lnTo>
                <a:lnTo>
                  <a:pt x="546" y="694"/>
                </a:lnTo>
                <a:lnTo>
                  <a:pt x="536" y="691"/>
                </a:lnTo>
                <a:lnTo>
                  <a:pt x="534" y="673"/>
                </a:lnTo>
                <a:lnTo>
                  <a:pt x="527" y="691"/>
                </a:lnTo>
                <a:lnTo>
                  <a:pt x="522" y="709"/>
                </a:lnTo>
                <a:lnTo>
                  <a:pt x="509" y="706"/>
                </a:lnTo>
                <a:lnTo>
                  <a:pt x="510" y="682"/>
                </a:lnTo>
                <a:lnTo>
                  <a:pt x="503" y="674"/>
                </a:lnTo>
                <a:lnTo>
                  <a:pt x="495" y="682"/>
                </a:lnTo>
                <a:lnTo>
                  <a:pt x="485" y="689"/>
                </a:lnTo>
                <a:lnTo>
                  <a:pt x="477" y="698"/>
                </a:lnTo>
                <a:lnTo>
                  <a:pt x="486" y="703"/>
                </a:lnTo>
                <a:lnTo>
                  <a:pt x="500" y="709"/>
                </a:lnTo>
                <a:lnTo>
                  <a:pt x="498" y="719"/>
                </a:lnTo>
                <a:lnTo>
                  <a:pt x="516" y="725"/>
                </a:lnTo>
                <a:lnTo>
                  <a:pt x="509" y="742"/>
                </a:lnTo>
                <a:lnTo>
                  <a:pt x="527" y="745"/>
                </a:lnTo>
                <a:lnTo>
                  <a:pt x="543" y="743"/>
                </a:lnTo>
                <a:lnTo>
                  <a:pt x="558" y="734"/>
                </a:lnTo>
                <a:lnTo>
                  <a:pt x="569" y="742"/>
                </a:lnTo>
                <a:lnTo>
                  <a:pt x="585" y="733"/>
                </a:lnTo>
                <a:lnTo>
                  <a:pt x="597" y="725"/>
                </a:lnTo>
                <a:lnTo>
                  <a:pt x="611" y="730"/>
                </a:lnTo>
                <a:lnTo>
                  <a:pt x="636" y="730"/>
                </a:lnTo>
                <a:lnTo>
                  <a:pt x="663" y="721"/>
                </a:lnTo>
                <a:lnTo>
                  <a:pt x="675" y="730"/>
                </a:lnTo>
                <a:lnTo>
                  <a:pt x="570" y="758"/>
                </a:lnTo>
                <a:lnTo>
                  <a:pt x="551" y="757"/>
                </a:lnTo>
                <a:lnTo>
                  <a:pt x="525" y="746"/>
                </a:lnTo>
                <a:lnTo>
                  <a:pt x="510" y="745"/>
                </a:lnTo>
                <a:lnTo>
                  <a:pt x="503" y="761"/>
                </a:lnTo>
                <a:lnTo>
                  <a:pt x="482" y="757"/>
                </a:lnTo>
                <a:lnTo>
                  <a:pt x="476" y="725"/>
                </a:lnTo>
                <a:lnTo>
                  <a:pt x="464" y="709"/>
                </a:lnTo>
                <a:lnTo>
                  <a:pt x="452" y="703"/>
                </a:lnTo>
                <a:lnTo>
                  <a:pt x="447" y="689"/>
                </a:lnTo>
                <a:lnTo>
                  <a:pt x="440" y="679"/>
                </a:lnTo>
                <a:lnTo>
                  <a:pt x="431" y="665"/>
                </a:lnTo>
                <a:lnTo>
                  <a:pt x="404" y="647"/>
                </a:lnTo>
                <a:lnTo>
                  <a:pt x="393" y="637"/>
                </a:lnTo>
                <a:lnTo>
                  <a:pt x="387" y="626"/>
                </a:lnTo>
                <a:lnTo>
                  <a:pt x="380" y="622"/>
                </a:lnTo>
                <a:lnTo>
                  <a:pt x="368" y="620"/>
                </a:lnTo>
                <a:lnTo>
                  <a:pt x="357" y="623"/>
                </a:lnTo>
                <a:lnTo>
                  <a:pt x="347" y="625"/>
                </a:lnTo>
                <a:lnTo>
                  <a:pt x="333" y="626"/>
                </a:lnTo>
                <a:lnTo>
                  <a:pt x="320" y="626"/>
                </a:lnTo>
                <a:lnTo>
                  <a:pt x="320" y="617"/>
                </a:lnTo>
                <a:lnTo>
                  <a:pt x="323" y="614"/>
                </a:lnTo>
                <a:lnTo>
                  <a:pt x="327" y="605"/>
                </a:lnTo>
                <a:lnTo>
                  <a:pt x="333" y="601"/>
                </a:lnTo>
                <a:lnTo>
                  <a:pt x="339" y="601"/>
                </a:lnTo>
                <a:lnTo>
                  <a:pt x="333" y="593"/>
                </a:lnTo>
                <a:lnTo>
                  <a:pt x="332" y="586"/>
                </a:lnTo>
                <a:lnTo>
                  <a:pt x="330" y="583"/>
                </a:lnTo>
                <a:lnTo>
                  <a:pt x="321" y="590"/>
                </a:lnTo>
                <a:lnTo>
                  <a:pt x="306" y="598"/>
                </a:lnTo>
                <a:lnTo>
                  <a:pt x="311" y="586"/>
                </a:lnTo>
                <a:lnTo>
                  <a:pt x="311" y="578"/>
                </a:lnTo>
                <a:lnTo>
                  <a:pt x="300" y="575"/>
                </a:lnTo>
                <a:lnTo>
                  <a:pt x="296" y="596"/>
                </a:lnTo>
                <a:lnTo>
                  <a:pt x="290" y="607"/>
                </a:lnTo>
                <a:lnTo>
                  <a:pt x="291" y="616"/>
                </a:lnTo>
                <a:lnTo>
                  <a:pt x="275" y="617"/>
                </a:lnTo>
                <a:lnTo>
                  <a:pt x="266" y="610"/>
                </a:lnTo>
                <a:lnTo>
                  <a:pt x="255" y="611"/>
                </a:lnTo>
                <a:lnTo>
                  <a:pt x="246" y="611"/>
                </a:lnTo>
                <a:lnTo>
                  <a:pt x="237" y="605"/>
                </a:lnTo>
                <a:lnTo>
                  <a:pt x="234" y="598"/>
                </a:lnTo>
                <a:lnTo>
                  <a:pt x="225" y="593"/>
                </a:lnTo>
                <a:lnTo>
                  <a:pt x="183" y="584"/>
                </a:lnTo>
                <a:lnTo>
                  <a:pt x="141" y="584"/>
                </a:lnTo>
                <a:lnTo>
                  <a:pt x="122" y="575"/>
                </a:lnTo>
                <a:lnTo>
                  <a:pt x="101" y="571"/>
                </a:lnTo>
                <a:lnTo>
                  <a:pt x="86" y="566"/>
                </a:lnTo>
                <a:lnTo>
                  <a:pt x="74" y="553"/>
                </a:lnTo>
                <a:lnTo>
                  <a:pt x="57" y="547"/>
                </a:lnTo>
                <a:lnTo>
                  <a:pt x="48" y="533"/>
                </a:lnTo>
                <a:lnTo>
                  <a:pt x="38" y="526"/>
                </a:lnTo>
                <a:lnTo>
                  <a:pt x="29" y="514"/>
                </a:lnTo>
                <a:lnTo>
                  <a:pt x="12" y="500"/>
                </a:lnTo>
                <a:lnTo>
                  <a:pt x="8" y="491"/>
                </a:lnTo>
                <a:lnTo>
                  <a:pt x="5" y="484"/>
                </a:lnTo>
                <a:lnTo>
                  <a:pt x="0" y="476"/>
                </a:lnTo>
                <a:lnTo>
                  <a:pt x="0" y="467"/>
                </a:lnTo>
                <a:lnTo>
                  <a:pt x="8" y="469"/>
                </a:lnTo>
                <a:lnTo>
                  <a:pt x="12" y="478"/>
                </a:lnTo>
                <a:lnTo>
                  <a:pt x="12" y="485"/>
                </a:lnTo>
                <a:lnTo>
                  <a:pt x="20" y="493"/>
                </a:lnTo>
                <a:lnTo>
                  <a:pt x="30" y="494"/>
                </a:lnTo>
                <a:lnTo>
                  <a:pt x="47" y="493"/>
                </a:lnTo>
                <a:lnTo>
                  <a:pt x="59" y="488"/>
                </a:lnTo>
                <a:lnTo>
                  <a:pt x="60" y="481"/>
                </a:lnTo>
                <a:lnTo>
                  <a:pt x="72" y="475"/>
                </a:lnTo>
                <a:lnTo>
                  <a:pt x="74" y="466"/>
                </a:lnTo>
                <a:lnTo>
                  <a:pt x="74" y="454"/>
                </a:lnTo>
                <a:lnTo>
                  <a:pt x="78" y="439"/>
                </a:lnTo>
                <a:lnTo>
                  <a:pt x="98" y="431"/>
                </a:lnTo>
                <a:lnTo>
                  <a:pt x="114" y="421"/>
                </a:lnTo>
                <a:lnTo>
                  <a:pt x="120" y="427"/>
                </a:lnTo>
                <a:lnTo>
                  <a:pt x="117" y="434"/>
                </a:lnTo>
                <a:lnTo>
                  <a:pt x="117" y="446"/>
                </a:lnTo>
                <a:lnTo>
                  <a:pt x="122" y="457"/>
                </a:lnTo>
                <a:lnTo>
                  <a:pt x="128" y="466"/>
                </a:lnTo>
                <a:lnTo>
                  <a:pt x="132" y="475"/>
                </a:lnTo>
                <a:lnTo>
                  <a:pt x="143" y="481"/>
                </a:lnTo>
                <a:lnTo>
                  <a:pt x="147" y="490"/>
                </a:lnTo>
                <a:lnTo>
                  <a:pt x="164" y="502"/>
                </a:lnTo>
                <a:lnTo>
                  <a:pt x="158" y="494"/>
                </a:lnTo>
                <a:lnTo>
                  <a:pt x="156" y="490"/>
                </a:lnTo>
                <a:lnTo>
                  <a:pt x="161" y="485"/>
                </a:lnTo>
                <a:lnTo>
                  <a:pt x="168" y="478"/>
                </a:lnTo>
                <a:lnTo>
                  <a:pt x="174" y="479"/>
                </a:lnTo>
                <a:lnTo>
                  <a:pt x="180" y="487"/>
                </a:lnTo>
                <a:lnTo>
                  <a:pt x="180" y="499"/>
                </a:lnTo>
                <a:lnTo>
                  <a:pt x="179" y="509"/>
                </a:lnTo>
                <a:lnTo>
                  <a:pt x="180" y="518"/>
                </a:lnTo>
                <a:lnTo>
                  <a:pt x="179" y="526"/>
                </a:lnTo>
                <a:lnTo>
                  <a:pt x="170" y="526"/>
                </a:lnTo>
                <a:lnTo>
                  <a:pt x="159" y="526"/>
                </a:lnTo>
                <a:lnTo>
                  <a:pt x="159" y="514"/>
                </a:lnTo>
                <a:lnTo>
                  <a:pt x="156" y="509"/>
                </a:lnTo>
                <a:lnTo>
                  <a:pt x="149" y="509"/>
                </a:lnTo>
                <a:lnTo>
                  <a:pt x="147" y="514"/>
                </a:lnTo>
                <a:lnTo>
                  <a:pt x="144" y="526"/>
                </a:lnTo>
                <a:lnTo>
                  <a:pt x="144" y="533"/>
                </a:lnTo>
                <a:lnTo>
                  <a:pt x="150" y="542"/>
                </a:lnTo>
                <a:lnTo>
                  <a:pt x="156" y="544"/>
                </a:lnTo>
                <a:lnTo>
                  <a:pt x="161" y="536"/>
                </a:lnTo>
                <a:lnTo>
                  <a:pt x="171" y="532"/>
                </a:lnTo>
                <a:lnTo>
                  <a:pt x="177" y="533"/>
                </a:lnTo>
                <a:lnTo>
                  <a:pt x="185" y="539"/>
                </a:lnTo>
                <a:lnTo>
                  <a:pt x="194" y="545"/>
                </a:lnTo>
                <a:lnTo>
                  <a:pt x="198" y="547"/>
                </a:lnTo>
                <a:lnTo>
                  <a:pt x="206" y="551"/>
                </a:lnTo>
                <a:lnTo>
                  <a:pt x="206" y="557"/>
                </a:lnTo>
                <a:lnTo>
                  <a:pt x="206" y="565"/>
                </a:lnTo>
                <a:lnTo>
                  <a:pt x="206" y="575"/>
                </a:lnTo>
                <a:lnTo>
                  <a:pt x="207" y="583"/>
                </a:lnTo>
                <a:lnTo>
                  <a:pt x="213" y="586"/>
                </a:lnTo>
                <a:lnTo>
                  <a:pt x="210" y="566"/>
                </a:lnTo>
                <a:lnTo>
                  <a:pt x="215" y="554"/>
                </a:lnTo>
                <a:lnTo>
                  <a:pt x="219" y="547"/>
                </a:lnTo>
                <a:lnTo>
                  <a:pt x="221" y="541"/>
                </a:lnTo>
                <a:lnTo>
                  <a:pt x="219" y="532"/>
                </a:lnTo>
                <a:lnTo>
                  <a:pt x="213" y="526"/>
                </a:lnTo>
                <a:lnTo>
                  <a:pt x="207" y="521"/>
                </a:lnTo>
                <a:lnTo>
                  <a:pt x="206" y="514"/>
                </a:lnTo>
                <a:lnTo>
                  <a:pt x="228" y="512"/>
                </a:lnTo>
                <a:lnTo>
                  <a:pt x="236" y="511"/>
                </a:lnTo>
                <a:lnTo>
                  <a:pt x="239" y="505"/>
                </a:lnTo>
                <a:lnTo>
                  <a:pt x="249" y="497"/>
                </a:lnTo>
                <a:lnTo>
                  <a:pt x="258" y="496"/>
                </a:lnTo>
                <a:lnTo>
                  <a:pt x="267" y="499"/>
                </a:lnTo>
                <a:lnTo>
                  <a:pt x="273" y="499"/>
                </a:lnTo>
                <a:lnTo>
                  <a:pt x="275" y="505"/>
                </a:lnTo>
                <a:lnTo>
                  <a:pt x="273" y="512"/>
                </a:lnTo>
                <a:lnTo>
                  <a:pt x="269" y="520"/>
                </a:lnTo>
                <a:lnTo>
                  <a:pt x="261" y="529"/>
                </a:lnTo>
                <a:lnTo>
                  <a:pt x="263" y="538"/>
                </a:lnTo>
                <a:lnTo>
                  <a:pt x="270" y="536"/>
                </a:lnTo>
                <a:lnTo>
                  <a:pt x="276" y="533"/>
                </a:lnTo>
                <a:lnTo>
                  <a:pt x="281" y="521"/>
                </a:lnTo>
                <a:lnTo>
                  <a:pt x="281" y="512"/>
                </a:lnTo>
                <a:lnTo>
                  <a:pt x="282" y="502"/>
                </a:lnTo>
                <a:lnTo>
                  <a:pt x="287" y="490"/>
                </a:lnTo>
                <a:lnTo>
                  <a:pt x="281" y="481"/>
                </a:lnTo>
                <a:lnTo>
                  <a:pt x="282" y="478"/>
                </a:lnTo>
                <a:lnTo>
                  <a:pt x="281" y="470"/>
                </a:lnTo>
                <a:lnTo>
                  <a:pt x="285" y="463"/>
                </a:lnTo>
                <a:lnTo>
                  <a:pt x="293" y="463"/>
                </a:lnTo>
                <a:lnTo>
                  <a:pt x="300" y="466"/>
                </a:lnTo>
                <a:lnTo>
                  <a:pt x="309" y="461"/>
                </a:lnTo>
                <a:lnTo>
                  <a:pt x="312" y="454"/>
                </a:lnTo>
                <a:lnTo>
                  <a:pt x="306" y="449"/>
                </a:lnTo>
                <a:lnTo>
                  <a:pt x="302" y="446"/>
                </a:lnTo>
                <a:lnTo>
                  <a:pt x="291" y="445"/>
                </a:lnTo>
                <a:lnTo>
                  <a:pt x="276" y="443"/>
                </a:lnTo>
                <a:lnTo>
                  <a:pt x="272" y="440"/>
                </a:lnTo>
                <a:lnTo>
                  <a:pt x="269" y="437"/>
                </a:lnTo>
                <a:lnTo>
                  <a:pt x="261" y="439"/>
                </a:lnTo>
                <a:lnTo>
                  <a:pt x="255" y="445"/>
                </a:lnTo>
                <a:lnTo>
                  <a:pt x="249" y="448"/>
                </a:lnTo>
                <a:lnTo>
                  <a:pt x="243" y="451"/>
                </a:lnTo>
                <a:lnTo>
                  <a:pt x="245" y="460"/>
                </a:lnTo>
                <a:lnTo>
                  <a:pt x="249" y="464"/>
                </a:lnTo>
                <a:lnTo>
                  <a:pt x="257" y="467"/>
                </a:lnTo>
                <a:lnTo>
                  <a:pt x="261" y="472"/>
                </a:lnTo>
                <a:lnTo>
                  <a:pt x="270" y="475"/>
                </a:lnTo>
                <a:lnTo>
                  <a:pt x="273" y="481"/>
                </a:lnTo>
                <a:lnTo>
                  <a:pt x="276" y="485"/>
                </a:lnTo>
                <a:lnTo>
                  <a:pt x="278" y="493"/>
                </a:lnTo>
                <a:lnTo>
                  <a:pt x="275" y="496"/>
                </a:lnTo>
                <a:lnTo>
                  <a:pt x="267" y="494"/>
                </a:lnTo>
                <a:lnTo>
                  <a:pt x="258" y="493"/>
                </a:lnTo>
                <a:lnTo>
                  <a:pt x="248" y="493"/>
                </a:lnTo>
                <a:lnTo>
                  <a:pt x="240" y="500"/>
                </a:lnTo>
                <a:lnTo>
                  <a:pt x="230" y="505"/>
                </a:lnTo>
                <a:lnTo>
                  <a:pt x="221" y="505"/>
                </a:lnTo>
                <a:lnTo>
                  <a:pt x="219" y="499"/>
                </a:lnTo>
                <a:lnTo>
                  <a:pt x="218" y="493"/>
                </a:lnTo>
                <a:lnTo>
                  <a:pt x="218" y="485"/>
                </a:lnTo>
                <a:lnTo>
                  <a:pt x="212" y="476"/>
                </a:lnTo>
                <a:lnTo>
                  <a:pt x="212" y="467"/>
                </a:lnTo>
                <a:lnTo>
                  <a:pt x="203" y="460"/>
                </a:lnTo>
                <a:lnTo>
                  <a:pt x="191" y="457"/>
                </a:lnTo>
                <a:lnTo>
                  <a:pt x="186" y="451"/>
                </a:lnTo>
                <a:lnTo>
                  <a:pt x="194" y="445"/>
                </a:lnTo>
                <a:lnTo>
                  <a:pt x="188" y="443"/>
                </a:lnTo>
                <a:lnTo>
                  <a:pt x="185" y="439"/>
                </a:lnTo>
                <a:lnTo>
                  <a:pt x="165" y="437"/>
                </a:lnTo>
                <a:lnTo>
                  <a:pt x="155" y="433"/>
                </a:lnTo>
                <a:lnTo>
                  <a:pt x="141" y="430"/>
                </a:lnTo>
                <a:lnTo>
                  <a:pt x="144" y="419"/>
                </a:lnTo>
                <a:lnTo>
                  <a:pt x="144" y="416"/>
                </a:lnTo>
                <a:lnTo>
                  <a:pt x="138" y="410"/>
                </a:lnTo>
                <a:lnTo>
                  <a:pt x="122" y="410"/>
                </a:lnTo>
                <a:lnTo>
                  <a:pt x="126" y="401"/>
                </a:lnTo>
                <a:lnTo>
                  <a:pt x="129" y="389"/>
                </a:lnTo>
                <a:lnTo>
                  <a:pt x="131" y="382"/>
                </a:lnTo>
                <a:lnTo>
                  <a:pt x="132" y="377"/>
                </a:lnTo>
                <a:lnTo>
                  <a:pt x="128" y="371"/>
                </a:lnTo>
                <a:lnTo>
                  <a:pt x="126" y="364"/>
                </a:lnTo>
                <a:lnTo>
                  <a:pt x="114" y="367"/>
                </a:lnTo>
                <a:lnTo>
                  <a:pt x="104" y="361"/>
                </a:lnTo>
                <a:lnTo>
                  <a:pt x="93" y="358"/>
                </a:lnTo>
                <a:lnTo>
                  <a:pt x="87" y="359"/>
                </a:lnTo>
                <a:lnTo>
                  <a:pt x="86" y="368"/>
                </a:lnTo>
                <a:lnTo>
                  <a:pt x="83" y="376"/>
                </a:lnTo>
                <a:lnTo>
                  <a:pt x="81" y="386"/>
                </a:lnTo>
                <a:lnTo>
                  <a:pt x="72" y="391"/>
                </a:lnTo>
                <a:lnTo>
                  <a:pt x="66" y="385"/>
                </a:lnTo>
                <a:lnTo>
                  <a:pt x="69" y="376"/>
                </a:lnTo>
                <a:lnTo>
                  <a:pt x="71" y="370"/>
                </a:lnTo>
                <a:lnTo>
                  <a:pt x="69" y="365"/>
                </a:lnTo>
                <a:lnTo>
                  <a:pt x="72" y="358"/>
                </a:lnTo>
                <a:lnTo>
                  <a:pt x="78" y="356"/>
                </a:lnTo>
                <a:lnTo>
                  <a:pt x="87" y="358"/>
                </a:lnTo>
                <a:lnTo>
                  <a:pt x="89" y="347"/>
                </a:lnTo>
                <a:lnTo>
                  <a:pt x="83" y="337"/>
                </a:lnTo>
                <a:lnTo>
                  <a:pt x="83" y="326"/>
                </a:lnTo>
                <a:lnTo>
                  <a:pt x="81" y="310"/>
                </a:lnTo>
                <a:lnTo>
                  <a:pt x="83" y="301"/>
                </a:lnTo>
                <a:lnTo>
                  <a:pt x="84" y="280"/>
                </a:lnTo>
                <a:lnTo>
                  <a:pt x="83" y="268"/>
                </a:lnTo>
                <a:lnTo>
                  <a:pt x="87" y="257"/>
                </a:lnTo>
                <a:lnTo>
                  <a:pt x="104" y="256"/>
                </a:lnTo>
                <a:lnTo>
                  <a:pt x="120" y="235"/>
                </a:lnTo>
                <a:lnTo>
                  <a:pt x="122" y="226"/>
                </a:lnTo>
                <a:lnTo>
                  <a:pt x="123" y="217"/>
                </a:lnTo>
                <a:lnTo>
                  <a:pt x="128" y="211"/>
                </a:lnTo>
                <a:lnTo>
                  <a:pt x="129" y="202"/>
                </a:lnTo>
                <a:lnTo>
                  <a:pt x="164" y="184"/>
                </a:lnTo>
                <a:lnTo>
                  <a:pt x="165" y="193"/>
                </a:lnTo>
                <a:lnTo>
                  <a:pt x="182" y="194"/>
                </a:lnTo>
                <a:lnTo>
                  <a:pt x="186" y="187"/>
                </a:lnTo>
                <a:lnTo>
                  <a:pt x="200" y="181"/>
                </a:lnTo>
                <a:lnTo>
                  <a:pt x="201" y="178"/>
                </a:lnTo>
                <a:lnTo>
                  <a:pt x="216" y="176"/>
                </a:lnTo>
                <a:lnTo>
                  <a:pt x="222" y="169"/>
                </a:lnTo>
                <a:lnTo>
                  <a:pt x="246" y="163"/>
                </a:lnTo>
                <a:lnTo>
                  <a:pt x="248" y="160"/>
                </a:lnTo>
                <a:lnTo>
                  <a:pt x="313" y="69"/>
                </a:lnTo>
                <a:lnTo>
                  <a:pt x="427" y="67"/>
                </a:lnTo>
                <a:lnTo>
                  <a:pt x="428" y="37"/>
                </a:lnTo>
                <a:lnTo>
                  <a:pt x="463" y="36"/>
                </a:lnTo>
                <a:lnTo>
                  <a:pt x="463" y="24"/>
                </a:lnTo>
                <a:lnTo>
                  <a:pt x="467" y="16"/>
                </a:lnTo>
                <a:lnTo>
                  <a:pt x="472" y="13"/>
                </a:lnTo>
                <a:lnTo>
                  <a:pt x="475" y="4"/>
                </a:lnTo>
                <a:lnTo>
                  <a:pt x="481" y="0"/>
                </a:lnTo>
                <a:lnTo>
                  <a:pt x="485" y="3"/>
                </a:lnTo>
                <a:lnTo>
                  <a:pt x="494" y="3"/>
                </a:lnTo>
                <a:lnTo>
                  <a:pt x="497" y="10"/>
                </a:lnTo>
                <a:lnTo>
                  <a:pt x="497" y="19"/>
                </a:lnTo>
                <a:lnTo>
                  <a:pt x="497" y="28"/>
                </a:lnTo>
                <a:lnTo>
                  <a:pt x="505" y="31"/>
                </a:lnTo>
                <a:lnTo>
                  <a:pt x="515" y="31"/>
                </a:lnTo>
                <a:lnTo>
                  <a:pt x="514" y="39"/>
                </a:lnTo>
                <a:lnTo>
                  <a:pt x="515" y="49"/>
                </a:lnTo>
                <a:lnTo>
                  <a:pt x="520" y="54"/>
                </a:lnTo>
                <a:lnTo>
                  <a:pt x="526" y="69"/>
                </a:lnTo>
                <a:lnTo>
                  <a:pt x="533" y="79"/>
                </a:lnTo>
                <a:lnTo>
                  <a:pt x="541" y="91"/>
                </a:lnTo>
                <a:lnTo>
                  <a:pt x="547" y="100"/>
                </a:lnTo>
                <a:lnTo>
                  <a:pt x="554" y="105"/>
                </a:lnTo>
                <a:lnTo>
                  <a:pt x="580" y="108"/>
                </a:lnTo>
                <a:lnTo>
                  <a:pt x="593" y="115"/>
                </a:lnTo>
                <a:lnTo>
                  <a:pt x="604" y="133"/>
                </a:lnTo>
                <a:lnTo>
                  <a:pt x="614" y="138"/>
                </a:lnTo>
                <a:lnTo>
                  <a:pt x="628" y="162"/>
                </a:lnTo>
                <a:lnTo>
                  <a:pt x="635" y="168"/>
                </a:lnTo>
                <a:lnTo>
                  <a:pt x="641" y="177"/>
                </a:lnTo>
                <a:lnTo>
                  <a:pt x="652" y="180"/>
                </a:lnTo>
                <a:lnTo>
                  <a:pt x="664" y="180"/>
                </a:lnTo>
                <a:lnTo>
                  <a:pt x="670" y="181"/>
                </a:lnTo>
                <a:lnTo>
                  <a:pt x="676" y="189"/>
                </a:lnTo>
                <a:lnTo>
                  <a:pt x="679" y="199"/>
                </a:lnTo>
                <a:lnTo>
                  <a:pt x="686" y="207"/>
                </a:lnTo>
                <a:lnTo>
                  <a:pt x="694" y="208"/>
                </a:lnTo>
                <a:lnTo>
                  <a:pt x="700" y="213"/>
                </a:lnTo>
                <a:lnTo>
                  <a:pt x="704" y="216"/>
                </a:lnTo>
                <a:lnTo>
                  <a:pt x="710" y="216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2" name="Freeform 77"/>
          <p:cNvSpPr>
            <a:spLocks/>
          </p:cNvSpPr>
          <p:nvPr/>
        </p:nvSpPr>
        <p:spPr bwMode="auto">
          <a:xfrm>
            <a:off x="512763" y="666750"/>
            <a:ext cx="800100" cy="1281113"/>
          </a:xfrm>
          <a:custGeom>
            <a:avLst/>
            <a:gdLst>
              <a:gd name="T0" fmla="*/ 2147483647 w 445"/>
              <a:gd name="T1" fmla="*/ 0 h 862"/>
              <a:gd name="T2" fmla="*/ 2147483647 w 445"/>
              <a:gd name="T3" fmla="*/ 2147483647 h 862"/>
              <a:gd name="T4" fmla="*/ 2147483647 w 445"/>
              <a:gd name="T5" fmla="*/ 2147483647 h 862"/>
              <a:gd name="T6" fmla="*/ 2147483647 w 445"/>
              <a:gd name="T7" fmla="*/ 2147483647 h 862"/>
              <a:gd name="T8" fmla="*/ 2147483647 w 445"/>
              <a:gd name="T9" fmla="*/ 2147483647 h 862"/>
              <a:gd name="T10" fmla="*/ 2147483647 w 445"/>
              <a:gd name="T11" fmla="*/ 2147483647 h 862"/>
              <a:gd name="T12" fmla="*/ 2147483647 w 445"/>
              <a:gd name="T13" fmla="*/ 2147483647 h 862"/>
              <a:gd name="T14" fmla="*/ 2147483647 w 445"/>
              <a:gd name="T15" fmla="*/ 2147483647 h 862"/>
              <a:gd name="T16" fmla="*/ 2147483647 w 445"/>
              <a:gd name="T17" fmla="*/ 2147483647 h 862"/>
              <a:gd name="T18" fmla="*/ 2147483647 w 445"/>
              <a:gd name="T19" fmla="*/ 2147483647 h 862"/>
              <a:gd name="T20" fmla="*/ 2147483647 w 445"/>
              <a:gd name="T21" fmla="*/ 2147483647 h 862"/>
              <a:gd name="T22" fmla="*/ 2147483647 w 445"/>
              <a:gd name="T23" fmla="*/ 2147483647 h 862"/>
              <a:gd name="T24" fmla="*/ 2147483647 w 445"/>
              <a:gd name="T25" fmla="*/ 2147483647 h 862"/>
              <a:gd name="T26" fmla="*/ 2147483647 w 445"/>
              <a:gd name="T27" fmla="*/ 2147483647 h 862"/>
              <a:gd name="T28" fmla="*/ 2147483647 w 445"/>
              <a:gd name="T29" fmla="*/ 2147483647 h 862"/>
              <a:gd name="T30" fmla="*/ 2147483647 w 445"/>
              <a:gd name="T31" fmla="*/ 2147483647 h 862"/>
              <a:gd name="T32" fmla="*/ 2147483647 w 445"/>
              <a:gd name="T33" fmla="*/ 2147483647 h 862"/>
              <a:gd name="T34" fmla="*/ 2147483647 w 445"/>
              <a:gd name="T35" fmla="*/ 2147483647 h 862"/>
              <a:gd name="T36" fmla="*/ 2147483647 w 445"/>
              <a:gd name="T37" fmla="*/ 2147483647 h 862"/>
              <a:gd name="T38" fmla="*/ 2147483647 w 445"/>
              <a:gd name="T39" fmla="*/ 2147483647 h 862"/>
              <a:gd name="T40" fmla="*/ 2147483647 w 445"/>
              <a:gd name="T41" fmla="*/ 2147483647 h 862"/>
              <a:gd name="T42" fmla="*/ 2147483647 w 445"/>
              <a:gd name="T43" fmla="*/ 2147483647 h 862"/>
              <a:gd name="T44" fmla="*/ 2147483647 w 445"/>
              <a:gd name="T45" fmla="*/ 2147483647 h 862"/>
              <a:gd name="T46" fmla="*/ 2147483647 w 445"/>
              <a:gd name="T47" fmla="*/ 2147483647 h 862"/>
              <a:gd name="T48" fmla="*/ 2147483647 w 445"/>
              <a:gd name="T49" fmla="*/ 2147483647 h 862"/>
              <a:gd name="T50" fmla="*/ 2147483647 w 445"/>
              <a:gd name="T51" fmla="*/ 2147483647 h 862"/>
              <a:gd name="T52" fmla="*/ 2147483647 w 445"/>
              <a:gd name="T53" fmla="*/ 2147483647 h 862"/>
              <a:gd name="T54" fmla="*/ 2147483647 w 445"/>
              <a:gd name="T55" fmla="*/ 2147483647 h 862"/>
              <a:gd name="T56" fmla="*/ 2147483647 w 445"/>
              <a:gd name="T57" fmla="*/ 2147483647 h 862"/>
              <a:gd name="T58" fmla="*/ 2147483647 w 445"/>
              <a:gd name="T59" fmla="*/ 2147483647 h 862"/>
              <a:gd name="T60" fmla="*/ 2147483647 w 445"/>
              <a:gd name="T61" fmla="*/ 2147483647 h 862"/>
              <a:gd name="T62" fmla="*/ 2147483647 w 445"/>
              <a:gd name="T63" fmla="*/ 2147483647 h 862"/>
              <a:gd name="T64" fmla="*/ 2147483647 w 445"/>
              <a:gd name="T65" fmla="*/ 2147483647 h 862"/>
              <a:gd name="T66" fmla="*/ 2147483647 w 445"/>
              <a:gd name="T67" fmla="*/ 2147483647 h 862"/>
              <a:gd name="T68" fmla="*/ 2147483647 w 445"/>
              <a:gd name="T69" fmla="*/ 2147483647 h 862"/>
              <a:gd name="T70" fmla="*/ 2147483647 w 445"/>
              <a:gd name="T71" fmla="*/ 2147483647 h 862"/>
              <a:gd name="T72" fmla="*/ 2147483647 w 445"/>
              <a:gd name="T73" fmla="*/ 2147483647 h 862"/>
              <a:gd name="T74" fmla="*/ 2147483647 w 445"/>
              <a:gd name="T75" fmla="*/ 2147483647 h 862"/>
              <a:gd name="T76" fmla="*/ 2147483647 w 445"/>
              <a:gd name="T77" fmla="*/ 2147483647 h 862"/>
              <a:gd name="T78" fmla="*/ 2147483647 w 445"/>
              <a:gd name="T79" fmla="*/ 2147483647 h 862"/>
              <a:gd name="T80" fmla="*/ 2147483647 w 445"/>
              <a:gd name="T81" fmla="*/ 2147483647 h 862"/>
              <a:gd name="T82" fmla="*/ 2147483647 w 445"/>
              <a:gd name="T83" fmla="*/ 2147483647 h 862"/>
              <a:gd name="T84" fmla="*/ 2147483647 w 445"/>
              <a:gd name="T85" fmla="*/ 2147483647 h 862"/>
              <a:gd name="T86" fmla="*/ 2147483647 w 445"/>
              <a:gd name="T87" fmla="*/ 2147483647 h 862"/>
              <a:gd name="T88" fmla="*/ 2147483647 w 445"/>
              <a:gd name="T89" fmla="*/ 2147483647 h 862"/>
              <a:gd name="T90" fmla="*/ 2147483647 w 445"/>
              <a:gd name="T91" fmla="*/ 2147483647 h 862"/>
              <a:gd name="T92" fmla="*/ 2147483647 w 445"/>
              <a:gd name="T93" fmla="*/ 2147483647 h 862"/>
              <a:gd name="T94" fmla="*/ 2147483647 w 445"/>
              <a:gd name="T95" fmla="*/ 2147483647 h 862"/>
              <a:gd name="T96" fmla="*/ 2147483647 w 445"/>
              <a:gd name="T97" fmla="*/ 2147483647 h 862"/>
              <a:gd name="T98" fmla="*/ 2147483647 w 445"/>
              <a:gd name="T99" fmla="*/ 2147483647 h 862"/>
              <a:gd name="T100" fmla="*/ 2147483647 w 445"/>
              <a:gd name="T101" fmla="*/ 2147483647 h 862"/>
              <a:gd name="T102" fmla="*/ 2147483647 w 445"/>
              <a:gd name="T103" fmla="*/ 2147483647 h 862"/>
              <a:gd name="T104" fmla="*/ 2147483647 w 445"/>
              <a:gd name="T105" fmla="*/ 2147483647 h 862"/>
              <a:gd name="T106" fmla="*/ 2147483647 w 445"/>
              <a:gd name="T107" fmla="*/ 2147483647 h 862"/>
              <a:gd name="T108" fmla="*/ 2147483647 w 445"/>
              <a:gd name="T109" fmla="*/ 2147483647 h 862"/>
              <a:gd name="T110" fmla="*/ 0 w 445"/>
              <a:gd name="T111" fmla="*/ 2147483647 h 8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5"/>
              <a:gd name="T169" fmla="*/ 0 h 862"/>
              <a:gd name="T170" fmla="*/ 445 w 445"/>
              <a:gd name="T171" fmla="*/ 862 h 8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5" h="862">
                <a:moveTo>
                  <a:pt x="13" y="0"/>
                </a:moveTo>
                <a:lnTo>
                  <a:pt x="189" y="0"/>
                </a:lnTo>
                <a:lnTo>
                  <a:pt x="177" y="13"/>
                </a:lnTo>
                <a:lnTo>
                  <a:pt x="178" y="49"/>
                </a:lnTo>
                <a:lnTo>
                  <a:pt x="192" y="54"/>
                </a:lnTo>
                <a:lnTo>
                  <a:pt x="189" y="63"/>
                </a:lnTo>
                <a:lnTo>
                  <a:pt x="175" y="64"/>
                </a:lnTo>
                <a:lnTo>
                  <a:pt x="157" y="81"/>
                </a:lnTo>
                <a:lnTo>
                  <a:pt x="177" y="84"/>
                </a:lnTo>
                <a:lnTo>
                  <a:pt x="190" y="93"/>
                </a:lnTo>
                <a:lnTo>
                  <a:pt x="189" y="106"/>
                </a:lnTo>
                <a:lnTo>
                  <a:pt x="178" y="130"/>
                </a:lnTo>
                <a:lnTo>
                  <a:pt x="183" y="157"/>
                </a:lnTo>
                <a:lnTo>
                  <a:pt x="193" y="163"/>
                </a:lnTo>
                <a:lnTo>
                  <a:pt x="183" y="180"/>
                </a:lnTo>
                <a:lnTo>
                  <a:pt x="193" y="189"/>
                </a:lnTo>
                <a:lnTo>
                  <a:pt x="201" y="174"/>
                </a:lnTo>
                <a:lnTo>
                  <a:pt x="204" y="192"/>
                </a:lnTo>
                <a:lnTo>
                  <a:pt x="198" y="226"/>
                </a:lnTo>
                <a:lnTo>
                  <a:pt x="180" y="235"/>
                </a:lnTo>
                <a:lnTo>
                  <a:pt x="175" y="252"/>
                </a:lnTo>
                <a:lnTo>
                  <a:pt x="184" y="252"/>
                </a:lnTo>
                <a:lnTo>
                  <a:pt x="195" y="240"/>
                </a:lnTo>
                <a:lnTo>
                  <a:pt x="204" y="249"/>
                </a:lnTo>
                <a:lnTo>
                  <a:pt x="205" y="274"/>
                </a:lnTo>
                <a:lnTo>
                  <a:pt x="180" y="291"/>
                </a:lnTo>
                <a:lnTo>
                  <a:pt x="174" y="325"/>
                </a:lnTo>
                <a:lnTo>
                  <a:pt x="183" y="328"/>
                </a:lnTo>
                <a:lnTo>
                  <a:pt x="190" y="315"/>
                </a:lnTo>
                <a:lnTo>
                  <a:pt x="205" y="318"/>
                </a:lnTo>
                <a:lnTo>
                  <a:pt x="207" y="339"/>
                </a:lnTo>
                <a:lnTo>
                  <a:pt x="201" y="367"/>
                </a:lnTo>
                <a:lnTo>
                  <a:pt x="208" y="367"/>
                </a:lnTo>
                <a:lnTo>
                  <a:pt x="217" y="388"/>
                </a:lnTo>
                <a:lnTo>
                  <a:pt x="207" y="396"/>
                </a:lnTo>
                <a:lnTo>
                  <a:pt x="211" y="406"/>
                </a:lnTo>
                <a:lnTo>
                  <a:pt x="220" y="402"/>
                </a:lnTo>
                <a:lnTo>
                  <a:pt x="229" y="415"/>
                </a:lnTo>
                <a:lnTo>
                  <a:pt x="222" y="438"/>
                </a:lnTo>
                <a:lnTo>
                  <a:pt x="235" y="444"/>
                </a:lnTo>
                <a:lnTo>
                  <a:pt x="240" y="459"/>
                </a:lnTo>
                <a:lnTo>
                  <a:pt x="240" y="471"/>
                </a:lnTo>
                <a:lnTo>
                  <a:pt x="217" y="480"/>
                </a:lnTo>
                <a:lnTo>
                  <a:pt x="222" y="495"/>
                </a:lnTo>
                <a:lnTo>
                  <a:pt x="241" y="493"/>
                </a:lnTo>
                <a:lnTo>
                  <a:pt x="249" y="508"/>
                </a:lnTo>
                <a:lnTo>
                  <a:pt x="229" y="511"/>
                </a:lnTo>
                <a:lnTo>
                  <a:pt x="238" y="528"/>
                </a:lnTo>
                <a:lnTo>
                  <a:pt x="263" y="546"/>
                </a:lnTo>
                <a:lnTo>
                  <a:pt x="274" y="567"/>
                </a:lnTo>
                <a:lnTo>
                  <a:pt x="271" y="582"/>
                </a:lnTo>
                <a:lnTo>
                  <a:pt x="282" y="582"/>
                </a:lnTo>
                <a:lnTo>
                  <a:pt x="279" y="604"/>
                </a:lnTo>
                <a:lnTo>
                  <a:pt x="288" y="612"/>
                </a:lnTo>
                <a:lnTo>
                  <a:pt x="294" y="621"/>
                </a:lnTo>
                <a:lnTo>
                  <a:pt x="280" y="621"/>
                </a:lnTo>
                <a:lnTo>
                  <a:pt x="273" y="631"/>
                </a:lnTo>
                <a:lnTo>
                  <a:pt x="283" y="633"/>
                </a:lnTo>
                <a:lnTo>
                  <a:pt x="294" y="633"/>
                </a:lnTo>
                <a:lnTo>
                  <a:pt x="276" y="640"/>
                </a:lnTo>
                <a:lnTo>
                  <a:pt x="274" y="654"/>
                </a:lnTo>
                <a:lnTo>
                  <a:pt x="282" y="661"/>
                </a:lnTo>
                <a:lnTo>
                  <a:pt x="292" y="658"/>
                </a:lnTo>
                <a:lnTo>
                  <a:pt x="295" y="645"/>
                </a:lnTo>
                <a:lnTo>
                  <a:pt x="310" y="651"/>
                </a:lnTo>
                <a:lnTo>
                  <a:pt x="321" y="649"/>
                </a:lnTo>
                <a:lnTo>
                  <a:pt x="319" y="678"/>
                </a:lnTo>
                <a:lnTo>
                  <a:pt x="321" y="691"/>
                </a:lnTo>
                <a:lnTo>
                  <a:pt x="334" y="673"/>
                </a:lnTo>
                <a:lnTo>
                  <a:pt x="340" y="672"/>
                </a:lnTo>
                <a:lnTo>
                  <a:pt x="327" y="703"/>
                </a:lnTo>
                <a:lnTo>
                  <a:pt x="351" y="703"/>
                </a:lnTo>
                <a:lnTo>
                  <a:pt x="360" y="709"/>
                </a:lnTo>
                <a:lnTo>
                  <a:pt x="351" y="724"/>
                </a:lnTo>
                <a:lnTo>
                  <a:pt x="363" y="727"/>
                </a:lnTo>
                <a:lnTo>
                  <a:pt x="376" y="706"/>
                </a:lnTo>
                <a:lnTo>
                  <a:pt x="378" y="724"/>
                </a:lnTo>
                <a:lnTo>
                  <a:pt x="384" y="729"/>
                </a:lnTo>
                <a:lnTo>
                  <a:pt x="373" y="739"/>
                </a:lnTo>
                <a:lnTo>
                  <a:pt x="391" y="739"/>
                </a:lnTo>
                <a:lnTo>
                  <a:pt x="399" y="744"/>
                </a:lnTo>
                <a:lnTo>
                  <a:pt x="382" y="759"/>
                </a:lnTo>
                <a:lnTo>
                  <a:pt x="402" y="754"/>
                </a:lnTo>
                <a:lnTo>
                  <a:pt x="408" y="763"/>
                </a:lnTo>
                <a:lnTo>
                  <a:pt x="397" y="784"/>
                </a:lnTo>
                <a:lnTo>
                  <a:pt x="415" y="771"/>
                </a:lnTo>
                <a:lnTo>
                  <a:pt x="415" y="787"/>
                </a:lnTo>
                <a:lnTo>
                  <a:pt x="424" y="796"/>
                </a:lnTo>
                <a:lnTo>
                  <a:pt x="435" y="805"/>
                </a:lnTo>
                <a:lnTo>
                  <a:pt x="445" y="805"/>
                </a:lnTo>
                <a:lnTo>
                  <a:pt x="439" y="820"/>
                </a:lnTo>
                <a:lnTo>
                  <a:pt x="333" y="819"/>
                </a:lnTo>
                <a:lnTo>
                  <a:pt x="333" y="793"/>
                </a:lnTo>
                <a:lnTo>
                  <a:pt x="328" y="775"/>
                </a:lnTo>
                <a:lnTo>
                  <a:pt x="313" y="768"/>
                </a:lnTo>
                <a:lnTo>
                  <a:pt x="294" y="739"/>
                </a:lnTo>
                <a:lnTo>
                  <a:pt x="283" y="738"/>
                </a:lnTo>
                <a:lnTo>
                  <a:pt x="268" y="729"/>
                </a:lnTo>
                <a:lnTo>
                  <a:pt x="256" y="738"/>
                </a:lnTo>
                <a:lnTo>
                  <a:pt x="249" y="727"/>
                </a:lnTo>
                <a:lnTo>
                  <a:pt x="237" y="726"/>
                </a:lnTo>
                <a:lnTo>
                  <a:pt x="228" y="712"/>
                </a:lnTo>
                <a:lnTo>
                  <a:pt x="205" y="711"/>
                </a:lnTo>
                <a:lnTo>
                  <a:pt x="192" y="715"/>
                </a:lnTo>
                <a:lnTo>
                  <a:pt x="184" y="729"/>
                </a:lnTo>
                <a:lnTo>
                  <a:pt x="184" y="741"/>
                </a:lnTo>
                <a:lnTo>
                  <a:pt x="159" y="754"/>
                </a:lnTo>
                <a:lnTo>
                  <a:pt x="147" y="766"/>
                </a:lnTo>
                <a:lnTo>
                  <a:pt x="144" y="801"/>
                </a:lnTo>
                <a:lnTo>
                  <a:pt x="127" y="819"/>
                </a:lnTo>
                <a:lnTo>
                  <a:pt x="78" y="862"/>
                </a:lnTo>
                <a:lnTo>
                  <a:pt x="0" y="861"/>
                </a:lnTo>
                <a:lnTo>
                  <a:pt x="12" y="0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3" name="Freeform 78"/>
          <p:cNvSpPr>
            <a:spLocks/>
          </p:cNvSpPr>
          <p:nvPr/>
        </p:nvSpPr>
        <p:spPr bwMode="auto">
          <a:xfrm>
            <a:off x="793750" y="666750"/>
            <a:ext cx="646113" cy="1222375"/>
          </a:xfrm>
          <a:custGeom>
            <a:avLst/>
            <a:gdLst>
              <a:gd name="T0" fmla="*/ 2147483647 w 359"/>
              <a:gd name="T1" fmla="*/ 2147483647 h 823"/>
              <a:gd name="T2" fmla="*/ 2147483647 w 359"/>
              <a:gd name="T3" fmla="*/ 2147483647 h 823"/>
              <a:gd name="T4" fmla="*/ 2147483647 w 359"/>
              <a:gd name="T5" fmla="*/ 2147483647 h 823"/>
              <a:gd name="T6" fmla="*/ 2147483647 w 359"/>
              <a:gd name="T7" fmla="*/ 2147483647 h 823"/>
              <a:gd name="T8" fmla="*/ 2147483647 w 359"/>
              <a:gd name="T9" fmla="*/ 2147483647 h 823"/>
              <a:gd name="T10" fmla="*/ 2147483647 w 359"/>
              <a:gd name="T11" fmla="*/ 2147483647 h 823"/>
              <a:gd name="T12" fmla="*/ 2147483647 w 359"/>
              <a:gd name="T13" fmla="*/ 2147483647 h 823"/>
              <a:gd name="T14" fmla="*/ 2147483647 w 359"/>
              <a:gd name="T15" fmla="*/ 2147483647 h 823"/>
              <a:gd name="T16" fmla="*/ 2147483647 w 359"/>
              <a:gd name="T17" fmla="*/ 2147483647 h 823"/>
              <a:gd name="T18" fmla="*/ 2147483647 w 359"/>
              <a:gd name="T19" fmla="*/ 2147483647 h 823"/>
              <a:gd name="T20" fmla="*/ 2147483647 w 359"/>
              <a:gd name="T21" fmla="*/ 2147483647 h 823"/>
              <a:gd name="T22" fmla="*/ 2147483647 w 359"/>
              <a:gd name="T23" fmla="*/ 2147483647 h 823"/>
              <a:gd name="T24" fmla="*/ 2147483647 w 359"/>
              <a:gd name="T25" fmla="*/ 2147483647 h 823"/>
              <a:gd name="T26" fmla="*/ 2147483647 w 359"/>
              <a:gd name="T27" fmla="*/ 2147483647 h 823"/>
              <a:gd name="T28" fmla="*/ 2147483647 w 359"/>
              <a:gd name="T29" fmla="*/ 2147483647 h 823"/>
              <a:gd name="T30" fmla="*/ 2147483647 w 359"/>
              <a:gd name="T31" fmla="*/ 2147483647 h 823"/>
              <a:gd name="T32" fmla="*/ 2147483647 w 359"/>
              <a:gd name="T33" fmla="*/ 2147483647 h 823"/>
              <a:gd name="T34" fmla="*/ 2147483647 w 359"/>
              <a:gd name="T35" fmla="*/ 2147483647 h 823"/>
              <a:gd name="T36" fmla="*/ 2147483647 w 359"/>
              <a:gd name="T37" fmla="*/ 2147483647 h 823"/>
              <a:gd name="T38" fmla="*/ 2147483647 w 359"/>
              <a:gd name="T39" fmla="*/ 2147483647 h 823"/>
              <a:gd name="T40" fmla="*/ 2147483647 w 359"/>
              <a:gd name="T41" fmla="*/ 2147483647 h 823"/>
              <a:gd name="T42" fmla="*/ 2147483647 w 359"/>
              <a:gd name="T43" fmla="*/ 2147483647 h 823"/>
              <a:gd name="T44" fmla="*/ 2147483647 w 359"/>
              <a:gd name="T45" fmla="*/ 2147483647 h 823"/>
              <a:gd name="T46" fmla="*/ 2147483647 w 359"/>
              <a:gd name="T47" fmla="*/ 2147483647 h 823"/>
              <a:gd name="T48" fmla="*/ 2147483647 w 359"/>
              <a:gd name="T49" fmla="*/ 2147483647 h 823"/>
              <a:gd name="T50" fmla="*/ 2147483647 w 359"/>
              <a:gd name="T51" fmla="*/ 2147483647 h 823"/>
              <a:gd name="T52" fmla="*/ 2147483647 w 359"/>
              <a:gd name="T53" fmla="*/ 2147483647 h 823"/>
              <a:gd name="T54" fmla="*/ 2147483647 w 359"/>
              <a:gd name="T55" fmla="*/ 2147483647 h 823"/>
              <a:gd name="T56" fmla="*/ 2147483647 w 359"/>
              <a:gd name="T57" fmla="*/ 2147483647 h 823"/>
              <a:gd name="T58" fmla="*/ 2147483647 w 359"/>
              <a:gd name="T59" fmla="*/ 2147483647 h 823"/>
              <a:gd name="T60" fmla="*/ 2147483647 w 359"/>
              <a:gd name="T61" fmla="*/ 2147483647 h 823"/>
              <a:gd name="T62" fmla="*/ 2147483647 w 359"/>
              <a:gd name="T63" fmla="*/ 2147483647 h 823"/>
              <a:gd name="T64" fmla="*/ 2147483647 w 359"/>
              <a:gd name="T65" fmla="*/ 2147483647 h 823"/>
              <a:gd name="T66" fmla="*/ 2147483647 w 359"/>
              <a:gd name="T67" fmla="*/ 2147483647 h 823"/>
              <a:gd name="T68" fmla="*/ 2147483647 w 359"/>
              <a:gd name="T69" fmla="*/ 2147483647 h 823"/>
              <a:gd name="T70" fmla="*/ 2147483647 w 359"/>
              <a:gd name="T71" fmla="*/ 2147483647 h 823"/>
              <a:gd name="T72" fmla="*/ 2147483647 w 359"/>
              <a:gd name="T73" fmla="*/ 2147483647 h 823"/>
              <a:gd name="T74" fmla="*/ 2147483647 w 359"/>
              <a:gd name="T75" fmla="*/ 2147483647 h 823"/>
              <a:gd name="T76" fmla="*/ 2147483647 w 359"/>
              <a:gd name="T77" fmla="*/ 2147483647 h 823"/>
              <a:gd name="T78" fmla="*/ 2147483647 w 359"/>
              <a:gd name="T79" fmla="*/ 2147483647 h 823"/>
              <a:gd name="T80" fmla="*/ 2147483647 w 359"/>
              <a:gd name="T81" fmla="*/ 2147483647 h 823"/>
              <a:gd name="T82" fmla="*/ 2147483647 w 359"/>
              <a:gd name="T83" fmla="*/ 2147483647 h 823"/>
              <a:gd name="T84" fmla="*/ 2147483647 w 359"/>
              <a:gd name="T85" fmla="*/ 2147483647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59"/>
              <a:gd name="T130" fmla="*/ 0 h 823"/>
              <a:gd name="T131" fmla="*/ 359 w 359"/>
              <a:gd name="T132" fmla="*/ 823 h 8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59" h="823">
                <a:moveTo>
                  <a:pt x="30" y="0"/>
                </a:moveTo>
                <a:lnTo>
                  <a:pt x="20" y="12"/>
                </a:lnTo>
                <a:lnTo>
                  <a:pt x="21" y="48"/>
                </a:lnTo>
                <a:lnTo>
                  <a:pt x="35" y="53"/>
                </a:lnTo>
                <a:lnTo>
                  <a:pt x="32" y="62"/>
                </a:lnTo>
                <a:lnTo>
                  <a:pt x="18" y="63"/>
                </a:lnTo>
                <a:lnTo>
                  <a:pt x="0" y="80"/>
                </a:lnTo>
                <a:lnTo>
                  <a:pt x="20" y="83"/>
                </a:lnTo>
                <a:lnTo>
                  <a:pt x="33" y="92"/>
                </a:lnTo>
                <a:lnTo>
                  <a:pt x="32" y="105"/>
                </a:lnTo>
                <a:lnTo>
                  <a:pt x="21" y="129"/>
                </a:lnTo>
                <a:lnTo>
                  <a:pt x="26" y="156"/>
                </a:lnTo>
                <a:lnTo>
                  <a:pt x="36" y="162"/>
                </a:lnTo>
                <a:lnTo>
                  <a:pt x="26" y="179"/>
                </a:lnTo>
                <a:lnTo>
                  <a:pt x="36" y="188"/>
                </a:lnTo>
                <a:lnTo>
                  <a:pt x="44" y="173"/>
                </a:lnTo>
                <a:lnTo>
                  <a:pt x="47" y="191"/>
                </a:lnTo>
                <a:lnTo>
                  <a:pt x="41" y="225"/>
                </a:lnTo>
                <a:lnTo>
                  <a:pt x="23" y="234"/>
                </a:lnTo>
                <a:lnTo>
                  <a:pt x="18" y="251"/>
                </a:lnTo>
                <a:lnTo>
                  <a:pt x="27" y="251"/>
                </a:lnTo>
                <a:lnTo>
                  <a:pt x="38" y="239"/>
                </a:lnTo>
                <a:lnTo>
                  <a:pt x="47" y="248"/>
                </a:lnTo>
                <a:lnTo>
                  <a:pt x="48" y="273"/>
                </a:lnTo>
                <a:lnTo>
                  <a:pt x="23" y="290"/>
                </a:lnTo>
                <a:lnTo>
                  <a:pt x="17" y="324"/>
                </a:lnTo>
                <a:lnTo>
                  <a:pt x="26" y="327"/>
                </a:lnTo>
                <a:lnTo>
                  <a:pt x="33" y="314"/>
                </a:lnTo>
                <a:lnTo>
                  <a:pt x="48" y="317"/>
                </a:lnTo>
                <a:lnTo>
                  <a:pt x="50" y="338"/>
                </a:lnTo>
                <a:lnTo>
                  <a:pt x="44" y="366"/>
                </a:lnTo>
                <a:lnTo>
                  <a:pt x="51" y="366"/>
                </a:lnTo>
                <a:lnTo>
                  <a:pt x="60" y="387"/>
                </a:lnTo>
                <a:lnTo>
                  <a:pt x="50" y="395"/>
                </a:lnTo>
                <a:lnTo>
                  <a:pt x="54" y="405"/>
                </a:lnTo>
                <a:lnTo>
                  <a:pt x="63" y="401"/>
                </a:lnTo>
                <a:lnTo>
                  <a:pt x="72" y="414"/>
                </a:lnTo>
                <a:lnTo>
                  <a:pt x="65" y="437"/>
                </a:lnTo>
                <a:lnTo>
                  <a:pt x="78" y="443"/>
                </a:lnTo>
                <a:lnTo>
                  <a:pt x="83" y="458"/>
                </a:lnTo>
                <a:lnTo>
                  <a:pt x="83" y="470"/>
                </a:lnTo>
                <a:lnTo>
                  <a:pt x="60" y="479"/>
                </a:lnTo>
                <a:lnTo>
                  <a:pt x="65" y="494"/>
                </a:lnTo>
                <a:lnTo>
                  <a:pt x="84" y="492"/>
                </a:lnTo>
                <a:lnTo>
                  <a:pt x="92" y="507"/>
                </a:lnTo>
                <a:lnTo>
                  <a:pt x="72" y="510"/>
                </a:lnTo>
                <a:lnTo>
                  <a:pt x="81" y="527"/>
                </a:lnTo>
                <a:lnTo>
                  <a:pt x="106" y="545"/>
                </a:lnTo>
                <a:lnTo>
                  <a:pt x="117" y="566"/>
                </a:lnTo>
                <a:lnTo>
                  <a:pt x="114" y="581"/>
                </a:lnTo>
                <a:lnTo>
                  <a:pt x="125" y="581"/>
                </a:lnTo>
                <a:lnTo>
                  <a:pt x="122" y="603"/>
                </a:lnTo>
                <a:lnTo>
                  <a:pt x="131" y="611"/>
                </a:lnTo>
                <a:lnTo>
                  <a:pt x="137" y="620"/>
                </a:lnTo>
                <a:lnTo>
                  <a:pt x="123" y="620"/>
                </a:lnTo>
                <a:lnTo>
                  <a:pt x="116" y="630"/>
                </a:lnTo>
                <a:lnTo>
                  <a:pt x="126" y="632"/>
                </a:lnTo>
                <a:lnTo>
                  <a:pt x="137" y="632"/>
                </a:lnTo>
                <a:lnTo>
                  <a:pt x="119" y="639"/>
                </a:lnTo>
                <a:lnTo>
                  <a:pt x="117" y="653"/>
                </a:lnTo>
                <a:lnTo>
                  <a:pt x="125" y="660"/>
                </a:lnTo>
                <a:lnTo>
                  <a:pt x="135" y="657"/>
                </a:lnTo>
                <a:lnTo>
                  <a:pt x="138" y="644"/>
                </a:lnTo>
                <a:lnTo>
                  <a:pt x="153" y="650"/>
                </a:lnTo>
                <a:lnTo>
                  <a:pt x="164" y="648"/>
                </a:lnTo>
                <a:lnTo>
                  <a:pt x="162" y="677"/>
                </a:lnTo>
                <a:lnTo>
                  <a:pt x="164" y="690"/>
                </a:lnTo>
                <a:lnTo>
                  <a:pt x="177" y="672"/>
                </a:lnTo>
                <a:lnTo>
                  <a:pt x="183" y="671"/>
                </a:lnTo>
                <a:lnTo>
                  <a:pt x="170" y="702"/>
                </a:lnTo>
                <a:lnTo>
                  <a:pt x="194" y="702"/>
                </a:lnTo>
                <a:lnTo>
                  <a:pt x="203" y="708"/>
                </a:lnTo>
                <a:lnTo>
                  <a:pt x="194" y="723"/>
                </a:lnTo>
                <a:lnTo>
                  <a:pt x="206" y="726"/>
                </a:lnTo>
                <a:lnTo>
                  <a:pt x="219" y="705"/>
                </a:lnTo>
                <a:lnTo>
                  <a:pt x="221" y="723"/>
                </a:lnTo>
                <a:lnTo>
                  <a:pt x="227" y="728"/>
                </a:lnTo>
                <a:lnTo>
                  <a:pt x="216" y="738"/>
                </a:lnTo>
                <a:lnTo>
                  <a:pt x="234" y="738"/>
                </a:lnTo>
                <a:lnTo>
                  <a:pt x="242" y="743"/>
                </a:lnTo>
                <a:lnTo>
                  <a:pt x="225" y="758"/>
                </a:lnTo>
                <a:lnTo>
                  <a:pt x="245" y="753"/>
                </a:lnTo>
                <a:lnTo>
                  <a:pt x="251" y="762"/>
                </a:lnTo>
                <a:lnTo>
                  <a:pt x="240" y="783"/>
                </a:lnTo>
                <a:lnTo>
                  <a:pt x="258" y="770"/>
                </a:lnTo>
                <a:lnTo>
                  <a:pt x="258" y="786"/>
                </a:lnTo>
                <a:lnTo>
                  <a:pt x="267" y="795"/>
                </a:lnTo>
                <a:lnTo>
                  <a:pt x="278" y="804"/>
                </a:lnTo>
                <a:lnTo>
                  <a:pt x="288" y="804"/>
                </a:lnTo>
                <a:lnTo>
                  <a:pt x="282" y="819"/>
                </a:lnTo>
                <a:lnTo>
                  <a:pt x="318" y="823"/>
                </a:lnTo>
                <a:lnTo>
                  <a:pt x="329" y="807"/>
                </a:lnTo>
                <a:lnTo>
                  <a:pt x="332" y="787"/>
                </a:lnTo>
                <a:lnTo>
                  <a:pt x="332" y="774"/>
                </a:lnTo>
                <a:lnTo>
                  <a:pt x="320" y="772"/>
                </a:lnTo>
                <a:lnTo>
                  <a:pt x="323" y="760"/>
                </a:lnTo>
                <a:lnTo>
                  <a:pt x="323" y="744"/>
                </a:lnTo>
                <a:lnTo>
                  <a:pt x="329" y="715"/>
                </a:lnTo>
                <a:lnTo>
                  <a:pt x="336" y="699"/>
                </a:lnTo>
                <a:lnTo>
                  <a:pt x="335" y="685"/>
                </a:lnTo>
                <a:lnTo>
                  <a:pt x="320" y="679"/>
                </a:lnTo>
                <a:lnTo>
                  <a:pt x="317" y="661"/>
                </a:lnTo>
                <a:lnTo>
                  <a:pt x="326" y="651"/>
                </a:lnTo>
                <a:lnTo>
                  <a:pt x="347" y="654"/>
                </a:lnTo>
                <a:lnTo>
                  <a:pt x="359" y="640"/>
                </a:lnTo>
                <a:lnTo>
                  <a:pt x="306" y="642"/>
                </a:lnTo>
                <a:lnTo>
                  <a:pt x="305" y="274"/>
                </a:lnTo>
                <a:lnTo>
                  <a:pt x="285" y="273"/>
                </a:lnTo>
                <a:lnTo>
                  <a:pt x="288" y="265"/>
                </a:lnTo>
                <a:lnTo>
                  <a:pt x="284" y="246"/>
                </a:lnTo>
                <a:lnTo>
                  <a:pt x="294" y="226"/>
                </a:lnTo>
                <a:lnTo>
                  <a:pt x="296" y="205"/>
                </a:lnTo>
                <a:lnTo>
                  <a:pt x="291" y="186"/>
                </a:lnTo>
                <a:lnTo>
                  <a:pt x="299" y="180"/>
                </a:lnTo>
                <a:lnTo>
                  <a:pt x="303" y="162"/>
                </a:lnTo>
                <a:lnTo>
                  <a:pt x="291" y="165"/>
                </a:lnTo>
                <a:lnTo>
                  <a:pt x="288" y="153"/>
                </a:lnTo>
                <a:lnTo>
                  <a:pt x="278" y="141"/>
                </a:lnTo>
                <a:lnTo>
                  <a:pt x="282" y="126"/>
                </a:lnTo>
                <a:lnTo>
                  <a:pt x="285" y="115"/>
                </a:lnTo>
                <a:lnTo>
                  <a:pt x="279" y="103"/>
                </a:lnTo>
                <a:lnTo>
                  <a:pt x="266" y="102"/>
                </a:lnTo>
                <a:lnTo>
                  <a:pt x="257" y="90"/>
                </a:lnTo>
                <a:lnTo>
                  <a:pt x="252" y="81"/>
                </a:lnTo>
                <a:lnTo>
                  <a:pt x="248" y="66"/>
                </a:lnTo>
                <a:lnTo>
                  <a:pt x="242" y="61"/>
                </a:lnTo>
                <a:lnTo>
                  <a:pt x="242" y="45"/>
                </a:lnTo>
                <a:lnTo>
                  <a:pt x="249" y="34"/>
                </a:lnTo>
                <a:lnTo>
                  <a:pt x="254" y="16"/>
                </a:lnTo>
                <a:lnTo>
                  <a:pt x="251" y="1"/>
                </a:lnTo>
                <a:lnTo>
                  <a:pt x="32" y="1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4" name="Freeform 79"/>
          <p:cNvSpPr>
            <a:spLocks/>
          </p:cNvSpPr>
          <p:nvPr/>
        </p:nvSpPr>
        <p:spPr bwMode="auto">
          <a:xfrm>
            <a:off x="1231900" y="668338"/>
            <a:ext cx="523875" cy="954087"/>
          </a:xfrm>
          <a:custGeom>
            <a:avLst/>
            <a:gdLst>
              <a:gd name="T0" fmla="*/ 2147483647 w 291"/>
              <a:gd name="T1" fmla="*/ 0 h 642"/>
              <a:gd name="T2" fmla="*/ 2147483647 w 291"/>
              <a:gd name="T3" fmla="*/ 2147483647 h 642"/>
              <a:gd name="T4" fmla="*/ 2147483647 w 291"/>
              <a:gd name="T5" fmla="*/ 2147483647 h 642"/>
              <a:gd name="T6" fmla="*/ 2147483647 w 291"/>
              <a:gd name="T7" fmla="*/ 2147483647 h 642"/>
              <a:gd name="T8" fmla="*/ 2147483647 w 291"/>
              <a:gd name="T9" fmla="*/ 2147483647 h 642"/>
              <a:gd name="T10" fmla="*/ 2147483647 w 291"/>
              <a:gd name="T11" fmla="*/ 2147483647 h 642"/>
              <a:gd name="T12" fmla="*/ 2147483647 w 291"/>
              <a:gd name="T13" fmla="*/ 2147483647 h 642"/>
              <a:gd name="T14" fmla="*/ 2147483647 w 291"/>
              <a:gd name="T15" fmla="*/ 2147483647 h 642"/>
              <a:gd name="T16" fmla="*/ 2147483647 w 291"/>
              <a:gd name="T17" fmla="*/ 2147483647 h 642"/>
              <a:gd name="T18" fmla="*/ 2147483647 w 291"/>
              <a:gd name="T19" fmla="*/ 2147483647 h 642"/>
              <a:gd name="T20" fmla="*/ 2147483647 w 291"/>
              <a:gd name="T21" fmla="*/ 2147483647 h 642"/>
              <a:gd name="T22" fmla="*/ 2147483647 w 291"/>
              <a:gd name="T23" fmla="*/ 2147483647 h 642"/>
              <a:gd name="T24" fmla="*/ 2147483647 w 291"/>
              <a:gd name="T25" fmla="*/ 2147483647 h 642"/>
              <a:gd name="T26" fmla="*/ 2147483647 w 291"/>
              <a:gd name="T27" fmla="*/ 2147483647 h 642"/>
              <a:gd name="T28" fmla="*/ 2147483647 w 291"/>
              <a:gd name="T29" fmla="*/ 2147483647 h 642"/>
              <a:gd name="T30" fmla="*/ 2147483647 w 291"/>
              <a:gd name="T31" fmla="*/ 2147483647 h 642"/>
              <a:gd name="T32" fmla="*/ 2147483647 w 291"/>
              <a:gd name="T33" fmla="*/ 2147483647 h 642"/>
              <a:gd name="T34" fmla="*/ 2147483647 w 291"/>
              <a:gd name="T35" fmla="*/ 2147483647 h 642"/>
              <a:gd name="T36" fmla="*/ 2147483647 w 291"/>
              <a:gd name="T37" fmla="*/ 2147483647 h 642"/>
              <a:gd name="T38" fmla="*/ 2147483647 w 291"/>
              <a:gd name="T39" fmla="*/ 2147483647 h 642"/>
              <a:gd name="T40" fmla="*/ 2147483647 w 291"/>
              <a:gd name="T41" fmla="*/ 2147483647 h 642"/>
              <a:gd name="T42" fmla="*/ 2147483647 w 291"/>
              <a:gd name="T43" fmla="*/ 2147483647 h 642"/>
              <a:gd name="T44" fmla="*/ 2147483647 w 291"/>
              <a:gd name="T45" fmla="*/ 2147483647 h 642"/>
              <a:gd name="T46" fmla="*/ 2147483647 w 291"/>
              <a:gd name="T47" fmla="*/ 2147483647 h 642"/>
              <a:gd name="T48" fmla="*/ 2147483647 w 291"/>
              <a:gd name="T49" fmla="*/ 2147483647 h 642"/>
              <a:gd name="T50" fmla="*/ 2147483647 w 291"/>
              <a:gd name="T51" fmla="*/ 2147483647 h 642"/>
              <a:gd name="T52" fmla="*/ 2147483647 w 291"/>
              <a:gd name="T53" fmla="*/ 2147483647 h 642"/>
              <a:gd name="T54" fmla="*/ 2147483647 w 291"/>
              <a:gd name="T55" fmla="*/ 2147483647 h 642"/>
              <a:gd name="T56" fmla="*/ 2147483647 w 291"/>
              <a:gd name="T57" fmla="*/ 2147483647 h 642"/>
              <a:gd name="T58" fmla="*/ 2147483647 w 291"/>
              <a:gd name="T59" fmla="*/ 2147483647 h 642"/>
              <a:gd name="T60" fmla="*/ 2147483647 w 291"/>
              <a:gd name="T61" fmla="*/ 2147483647 h 642"/>
              <a:gd name="T62" fmla="*/ 2147483647 w 291"/>
              <a:gd name="T63" fmla="*/ 2147483647 h 642"/>
              <a:gd name="T64" fmla="*/ 2147483647 w 291"/>
              <a:gd name="T65" fmla="*/ 2147483647 h 642"/>
              <a:gd name="T66" fmla="*/ 2147483647 w 291"/>
              <a:gd name="T67" fmla="*/ 2147483647 h 642"/>
              <a:gd name="T68" fmla="*/ 0 w 291"/>
              <a:gd name="T69" fmla="*/ 2147483647 h 642"/>
              <a:gd name="T70" fmla="*/ 0 w 291"/>
              <a:gd name="T71" fmla="*/ 2147483647 h 642"/>
              <a:gd name="T72" fmla="*/ 2147483647 w 291"/>
              <a:gd name="T73" fmla="*/ 2147483647 h 642"/>
              <a:gd name="T74" fmla="*/ 2147483647 w 291"/>
              <a:gd name="T75" fmla="*/ 2147483647 h 642"/>
              <a:gd name="T76" fmla="*/ 2147483647 w 291"/>
              <a:gd name="T77" fmla="*/ 0 h 642"/>
              <a:gd name="T78" fmla="*/ 2147483647 w 291"/>
              <a:gd name="T79" fmla="*/ 0 h 64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1"/>
              <a:gd name="T121" fmla="*/ 0 h 642"/>
              <a:gd name="T122" fmla="*/ 291 w 291"/>
              <a:gd name="T123" fmla="*/ 642 h 64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1" h="642">
                <a:moveTo>
                  <a:pt x="219" y="0"/>
                </a:moveTo>
                <a:lnTo>
                  <a:pt x="220" y="321"/>
                </a:lnTo>
                <a:lnTo>
                  <a:pt x="259" y="323"/>
                </a:lnTo>
                <a:lnTo>
                  <a:pt x="258" y="347"/>
                </a:lnTo>
                <a:lnTo>
                  <a:pt x="267" y="363"/>
                </a:lnTo>
                <a:lnTo>
                  <a:pt x="267" y="411"/>
                </a:lnTo>
                <a:lnTo>
                  <a:pt x="265" y="437"/>
                </a:lnTo>
                <a:lnTo>
                  <a:pt x="265" y="462"/>
                </a:lnTo>
                <a:lnTo>
                  <a:pt x="270" y="489"/>
                </a:lnTo>
                <a:lnTo>
                  <a:pt x="276" y="533"/>
                </a:lnTo>
                <a:lnTo>
                  <a:pt x="291" y="569"/>
                </a:lnTo>
                <a:lnTo>
                  <a:pt x="289" y="594"/>
                </a:lnTo>
                <a:lnTo>
                  <a:pt x="222" y="593"/>
                </a:lnTo>
                <a:lnTo>
                  <a:pt x="219" y="642"/>
                </a:lnTo>
                <a:lnTo>
                  <a:pt x="64" y="641"/>
                </a:lnTo>
                <a:lnTo>
                  <a:pt x="63" y="273"/>
                </a:lnTo>
                <a:lnTo>
                  <a:pt x="43" y="272"/>
                </a:lnTo>
                <a:lnTo>
                  <a:pt x="46" y="264"/>
                </a:lnTo>
                <a:lnTo>
                  <a:pt x="42" y="245"/>
                </a:lnTo>
                <a:lnTo>
                  <a:pt x="52" y="225"/>
                </a:lnTo>
                <a:lnTo>
                  <a:pt x="54" y="204"/>
                </a:lnTo>
                <a:lnTo>
                  <a:pt x="49" y="185"/>
                </a:lnTo>
                <a:lnTo>
                  <a:pt x="57" y="179"/>
                </a:lnTo>
                <a:lnTo>
                  <a:pt x="61" y="161"/>
                </a:lnTo>
                <a:lnTo>
                  <a:pt x="49" y="164"/>
                </a:lnTo>
                <a:lnTo>
                  <a:pt x="46" y="152"/>
                </a:lnTo>
                <a:lnTo>
                  <a:pt x="36" y="140"/>
                </a:lnTo>
                <a:lnTo>
                  <a:pt x="40" y="125"/>
                </a:lnTo>
                <a:lnTo>
                  <a:pt x="43" y="114"/>
                </a:lnTo>
                <a:lnTo>
                  <a:pt x="37" y="102"/>
                </a:lnTo>
                <a:lnTo>
                  <a:pt x="24" y="101"/>
                </a:lnTo>
                <a:lnTo>
                  <a:pt x="15" y="89"/>
                </a:lnTo>
                <a:lnTo>
                  <a:pt x="10" y="80"/>
                </a:lnTo>
                <a:lnTo>
                  <a:pt x="6" y="65"/>
                </a:lnTo>
                <a:lnTo>
                  <a:pt x="0" y="60"/>
                </a:lnTo>
                <a:lnTo>
                  <a:pt x="0" y="44"/>
                </a:lnTo>
                <a:lnTo>
                  <a:pt x="7" y="33"/>
                </a:lnTo>
                <a:lnTo>
                  <a:pt x="12" y="15"/>
                </a:lnTo>
                <a:lnTo>
                  <a:pt x="9" y="0"/>
                </a:lnTo>
                <a:lnTo>
                  <a:pt x="219" y="0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5" name="Freeform 80"/>
          <p:cNvSpPr>
            <a:spLocks/>
          </p:cNvSpPr>
          <p:nvPr/>
        </p:nvSpPr>
        <p:spPr bwMode="auto">
          <a:xfrm>
            <a:off x="1620838" y="668338"/>
            <a:ext cx="712787" cy="681037"/>
          </a:xfrm>
          <a:custGeom>
            <a:avLst/>
            <a:gdLst>
              <a:gd name="T0" fmla="*/ 0 w 395"/>
              <a:gd name="T1" fmla="*/ 0 h 458"/>
              <a:gd name="T2" fmla="*/ 2147483647 w 395"/>
              <a:gd name="T3" fmla="*/ 2147483647 h 458"/>
              <a:gd name="T4" fmla="*/ 2147483647 w 395"/>
              <a:gd name="T5" fmla="*/ 2147483647 h 458"/>
              <a:gd name="T6" fmla="*/ 2147483647 w 395"/>
              <a:gd name="T7" fmla="*/ 2147483647 h 458"/>
              <a:gd name="T8" fmla="*/ 2147483647 w 395"/>
              <a:gd name="T9" fmla="*/ 2147483647 h 458"/>
              <a:gd name="T10" fmla="*/ 2147483647 w 395"/>
              <a:gd name="T11" fmla="*/ 2147483647 h 458"/>
              <a:gd name="T12" fmla="*/ 2147483647 w 395"/>
              <a:gd name="T13" fmla="*/ 2147483647 h 458"/>
              <a:gd name="T14" fmla="*/ 2147483647 w 395"/>
              <a:gd name="T15" fmla="*/ 2147483647 h 458"/>
              <a:gd name="T16" fmla="*/ 2147483647 w 395"/>
              <a:gd name="T17" fmla="*/ 2147483647 h 458"/>
              <a:gd name="T18" fmla="*/ 2147483647 w 395"/>
              <a:gd name="T19" fmla="*/ 2147483647 h 458"/>
              <a:gd name="T20" fmla="*/ 2147483647 w 395"/>
              <a:gd name="T21" fmla="*/ 2147483647 h 458"/>
              <a:gd name="T22" fmla="*/ 2147483647 w 395"/>
              <a:gd name="T23" fmla="*/ 2147483647 h 458"/>
              <a:gd name="T24" fmla="*/ 2147483647 w 395"/>
              <a:gd name="T25" fmla="*/ 2147483647 h 458"/>
              <a:gd name="T26" fmla="*/ 2147483647 w 395"/>
              <a:gd name="T27" fmla="*/ 2147483647 h 458"/>
              <a:gd name="T28" fmla="*/ 2147483647 w 395"/>
              <a:gd name="T29" fmla="*/ 2147483647 h 458"/>
              <a:gd name="T30" fmla="*/ 2147483647 w 395"/>
              <a:gd name="T31" fmla="*/ 2147483647 h 458"/>
              <a:gd name="T32" fmla="*/ 2147483647 w 395"/>
              <a:gd name="T33" fmla="*/ 2147483647 h 458"/>
              <a:gd name="T34" fmla="*/ 2147483647 w 395"/>
              <a:gd name="T35" fmla="*/ 2147483647 h 458"/>
              <a:gd name="T36" fmla="*/ 2147483647 w 395"/>
              <a:gd name="T37" fmla="*/ 2147483647 h 458"/>
              <a:gd name="T38" fmla="*/ 0 w 395"/>
              <a:gd name="T39" fmla="*/ 0 h 4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5"/>
              <a:gd name="T61" fmla="*/ 0 h 458"/>
              <a:gd name="T62" fmla="*/ 395 w 395"/>
              <a:gd name="T63" fmla="*/ 458 h 4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5" h="458">
                <a:moveTo>
                  <a:pt x="0" y="0"/>
                </a:moveTo>
                <a:lnTo>
                  <a:pt x="395" y="3"/>
                </a:lnTo>
                <a:lnTo>
                  <a:pt x="393" y="276"/>
                </a:lnTo>
                <a:lnTo>
                  <a:pt x="315" y="276"/>
                </a:lnTo>
                <a:lnTo>
                  <a:pt x="318" y="315"/>
                </a:lnTo>
                <a:lnTo>
                  <a:pt x="311" y="330"/>
                </a:lnTo>
                <a:lnTo>
                  <a:pt x="300" y="342"/>
                </a:lnTo>
                <a:lnTo>
                  <a:pt x="291" y="348"/>
                </a:lnTo>
                <a:lnTo>
                  <a:pt x="288" y="384"/>
                </a:lnTo>
                <a:lnTo>
                  <a:pt x="291" y="402"/>
                </a:lnTo>
                <a:lnTo>
                  <a:pt x="287" y="417"/>
                </a:lnTo>
                <a:lnTo>
                  <a:pt x="288" y="435"/>
                </a:lnTo>
                <a:lnTo>
                  <a:pt x="276" y="438"/>
                </a:lnTo>
                <a:lnTo>
                  <a:pt x="275" y="456"/>
                </a:lnTo>
                <a:lnTo>
                  <a:pt x="47" y="458"/>
                </a:lnTo>
                <a:lnTo>
                  <a:pt x="48" y="362"/>
                </a:lnTo>
                <a:lnTo>
                  <a:pt x="42" y="348"/>
                </a:lnTo>
                <a:lnTo>
                  <a:pt x="39" y="321"/>
                </a:lnTo>
                <a:lnTo>
                  <a:pt x="2" y="32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6" name="Freeform 81"/>
          <p:cNvSpPr>
            <a:spLocks/>
          </p:cNvSpPr>
          <p:nvPr/>
        </p:nvSpPr>
        <p:spPr bwMode="auto">
          <a:xfrm>
            <a:off x="2328863" y="668338"/>
            <a:ext cx="925512" cy="674687"/>
          </a:xfrm>
          <a:custGeom>
            <a:avLst/>
            <a:gdLst>
              <a:gd name="T0" fmla="*/ 2147483647 w 512"/>
              <a:gd name="T1" fmla="*/ 0 h 455"/>
              <a:gd name="T2" fmla="*/ 2147483647 w 512"/>
              <a:gd name="T3" fmla="*/ 2147483647 h 455"/>
              <a:gd name="T4" fmla="*/ 2147483647 w 512"/>
              <a:gd name="T5" fmla="*/ 2147483647 h 455"/>
              <a:gd name="T6" fmla="*/ 2147483647 w 512"/>
              <a:gd name="T7" fmla="*/ 2147483647 h 455"/>
              <a:gd name="T8" fmla="*/ 2147483647 w 512"/>
              <a:gd name="T9" fmla="*/ 2147483647 h 455"/>
              <a:gd name="T10" fmla="*/ 2147483647 w 512"/>
              <a:gd name="T11" fmla="*/ 2147483647 h 455"/>
              <a:gd name="T12" fmla="*/ 2147483647 w 512"/>
              <a:gd name="T13" fmla="*/ 2147483647 h 455"/>
              <a:gd name="T14" fmla="*/ 2147483647 w 512"/>
              <a:gd name="T15" fmla="*/ 2147483647 h 455"/>
              <a:gd name="T16" fmla="*/ 2147483647 w 512"/>
              <a:gd name="T17" fmla="*/ 2147483647 h 455"/>
              <a:gd name="T18" fmla="*/ 2147483647 w 512"/>
              <a:gd name="T19" fmla="*/ 2147483647 h 455"/>
              <a:gd name="T20" fmla="*/ 2147483647 w 512"/>
              <a:gd name="T21" fmla="*/ 2147483647 h 455"/>
              <a:gd name="T22" fmla="*/ 2147483647 w 512"/>
              <a:gd name="T23" fmla="*/ 2147483647 h 455"/>
              <a:gd name="T24" fmla="*/ 2147483647 w 512"/>
              <a:gd name="T25" fmla="*/ 2147483647 h 455"/>
              <a:gd name="T26" fmla="*/ 2147483647 w 512"/>
              <a:gd name="T27" fmla="*/ 2147483647 h 455"/>
              <a:gd name="T28" fmla="*/ 2147483647 w 512"/>
              <a:gd name="T29" fmla="*/ 2147483647 h 455"/>
              <a:gd name="T30" fmla="*/ 2147483647 w 512"/>
              <a:gd name="T31" fmla="*/ 2147483647 h 455"/>
              <a:gd name="T32" fmla="*/ 2147483647 w 512"/>
              <a:gd name="T33" fmla="*/ 2147483647 h 455"/>
              <a:gd name="T34" fmla="*/ 2147483647 w 512"/>
              <a:gd name="T35" fmla="*/ 2147483647 h 455"/>
              <a:gd name="T36" fmla="*/ 2147483647 w 512"/>
              <a:gd name="T37" fmla="*/ 2147483647 h 455"/>
              <a:gd name="T38" fmla="*/ 2147483647 w 512"/>
              <a:gd name="T39" fmla="*/ 2147483647 h 455"/>
              <a:gd name="T40" fmla="*/ 2147483647 w 512"/>
              <a:gd name="T41" fmla="*/ 2147483647 h 455"/>
              <a:gd name="T42" fmla="*/ 2147483647 w 512"/>
              <a:gd name="T43" fmla="*/ 2147483647 h 455"/>
              <a:gd name="T44" fmla="*/ 2147483647 w 512"/>
              <a:gd name="T45" fmla="*/ 2147483647 h 455"/>
              <a:gd name="T46" fmla="*/ 2147483647 w 512"/>
              <a:gd name="T47" fmla="*/ 2147483647 h 455"/>
              <a:gd name="T48" fmla="*/ 2147483647 w 512"/>
              <a:gd name="T49" fmla="*/ 2147483647 h 455"/>
              <a:gd name="T50" fmla="*/ 2147483647 w 512"/>
              <a:gd name="T51" fmla="*/ 2147483647 h 455"/>
              <a:gd name="T52" fmla="*/ 2147483647 w 512"/>
              <a:gd name="T53" fmla="*/ 2147483647 h 455"/>
              <a:gd name="T54" fmla="*/ 2147483647 w 512"/>
              <a:gd name="T55" fmla="*/ 2147483647 h 455"/>
              <a:gd name="T56" fmla="*/ 2147483647 w 512"/>
              <a:gd name="T57" fmla="*/ 2147483647 h 455"/>
              <a:gd name="T58" fmla="*/ 2147483647 w 512"/>
              <a:gd name="T59" fmla="*/ 2147483647 h 455"/>
              <a:gd name="T60" fmla="*/ 2147483647 w 512"/>
              <a:gd name="T61" fmla="*/ 2147483647 h 455"/>
              <a:gd name="T62" fmla="*/ 2147483647 w 512"/>
              <a:gd name="T63" fmla="*/ 2147483647 h 455"/>
              <a:gd name="T64" fmla="*/ 2147483647 w 512"/>
              <a:gd name="T65" fmla="*/ 2147483647 h 455"/>
              <a:gd name="T66" fmla="*/ 2147483647 w 512"/>
              <a:gd name="T67" fmla="*/ 2147483647 h 455"/>
              <a:gd name="T68" fmla="*/ 2147483647 w 512"/>
              <a:gd name="T69" fmla="*/ 2147483647 h 455"/>
              <a:gd name="T70" fmla="*/ 2147483647 w 512"/>
              <a:gd name="T71" fmla="*/ 2147483647 h 455"/>
              <a:gd name="T72" fmla="*/ 2147483647 w 512"/>
              <a:gd name="T73" fmla="*/ 2147483647 h 455"/>
              <a:gd name="T74" fmla="*/ 2147483647 w 512"/>
              <a:gd name="T75" fmla="*/ 2147483647 h 455"/>
              <a:gd name="T76" fmla="*/ 2147483647 w 512"/>
              <a:gd name="T77" fmla="*/ 2147483647 h 455"/>
              <a:gd name="T78" fmla="*/ 2147483647 w 512"/>
              <a:gd name="T79" fmla="*/ 2147483647 h 455"/>
              <a:gd name="T80" fmla="*/ 2147483647 w 512"/>
              <a:gd name="T81" fmla="*/ 2147483647 h 455"/>
              <a:gd name="T82" fmla="*/ 2147483647 w 512"/>
              <a:gd name="T83" fmla="*/ 2147483647 h 455"/>
              <a:gd name="T84" fmla="*/ 2147483647 w 512"/>
              <a:gd name="T85" fmla="*/ 2147483647 h 455"/>
              <a:gd name="T86" fmla="*/ 2147483647 w 512"/>
              <a:gd name="T87" fmla="*/ 2147483647 h 455"/>
              <a:gd name="T88" fmla="*/ 2147483647 w 512"/>
              <a:gd name="T89" fmla="*/ 2147483647 h 455"/>
              <a:gd name="T90" fmla="*/ 2147483647 w 512"/>
              <a:gd name="T91" fmla="*/ 2147483647 h 455"/>
              <a:gd name="T92" fmla="*/ 2147483647 w 512"/>
              <a:gd name="T93" fmla="*/ 2147483647 h 455"/>
              <a:gd name="T94" fmla="*/ 2147483647 w 512"/>
              <a:gd name="T95" fmla="*/ 2147483647 h 455"/>
              <a:gd name="T96" fmla="*/ 0 w 512"/>
              <a:gd name="T97" fmla="*/ 2147483647 h 455"/>
              <a:gd name="T98" fmla="*/ 2147483647 w 512"/>
              <a:gd name="T99" fmla="*/ 0 h 4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12"/>
              <a:gd name="T151" fmla="*/ 0 h 455"/>
              <a:gd name="T152" fmla="*/ 512 w 512"/>
              <a:gd name="T153" fmla="*/ 455 h 4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12" h="455">
                <a:moveTo>
                  <a:pt x="1" y="0"/>
                </a:moveTo>
                <a:lnTo>
                  <a:pt x="493" y="2"/>
                </a:lnTo>
                <a:lnTo>
                  <a:pt x="500" y="14"/>
                </a:lnTo>
                <a:lnTo>
                  <a:pt x="496" y="26"/>
                </a:lnTo>
                <a:lnTo>
                  <a:pt x="491" y="35"/>
                </a:lnTo>
                <a:lnTo>
                  <a:pt x="493" y="48"/>
                </a:lnTo>
                <a:lnTo>
                  <a:pt x="485" y="54"/>
                </a:lnTo>
                <a:lnTo>
                  <a:pt x="491" y="68"/>
                </a:lnTo>
                <a:lnTo>
                  <a:pt x="494" y="95"/>
                </a:lnTo>
                <a:lnTo>
                  <a:pt x="491" y="113"/>
                </a:lnTo>
                <a:lnTo>
                  <a:pt x="491" y="128"/>
                </a:lnTo>
                <a:lnTo>
                  <a:pt x="488" y="143"/>
                </a:lnTo>
                <a:lnTo>
                  <a:pt x="491" y="162"/>
                </a:lnTo>
                <a:lnTo>
                  <a:pt x="505" y="180"/>
                </a:lnTo>
                <a:lnTo>
                  <a:pt x="508" y="186"/>
                </a:lnTo>
                <a:lnTo>
                  <a:pt x="502" y="192"/>
                </a:lnTo>
                <a:lnTo>
                  <a:pt x="503" y="201"/>
                </a:lnTo>
                <a:lnTo>
                  <a:pt x="509" y="231"/>
                </a:lnTo>
                <a:lnTo>
                  <a:pt x="512" y="261"/>
                </a:lnTo>
                <a:lnTo>
                  <a:pt x="503" y="270"/>
                </a:lnTo>
                <a:lnTo>
                  <a:pt x="512" y="291"/>
                </a:lnTo>
                <a:lnTo>
                  <a:pt x="502" y="296"/>
                </a:lnTo>
                <a:lnTo>
                  <a:pt x="508" y="306"/>
                </a:lnTo>
                <a:lnTo>
                  <a:pt x="499" y="312"/>
                </a:lnTo>
                <a:lnTo>
                  <a:pt x="494" y="332"/>
                </a:lnTo>
                <a:lnTo>
                  <a:pt x="487" y="344"/>
                </a:lnTo>
                <a:lnTo>
                  <a:pt x="475" y="348"/>
                </a:lnTo>
                <a:lnTo>
                  <a:pt x="467" y="356"/>
                </a:lnTo>
                <a:lnTo>
                  <a:pt x="451" y="356"/>
                </a:lnTo>
                <a:lnTo>
                  <a:pt x="445" y="366"/>
                </a:lnTo>
                <a:lnTo>
                  <a:pt x="451" y="374"/>
                </a:lnTo>
                <a:lnTo>
                  <a:pt x="386" y="425"/>
                </a:lnTo>
                <a:lnTo>
                  <a:pt x="386" y="446"/>
                </a:lnTo>
                <a:lnTo>
                  <a:pt x="368" y="450"/>
                </a:lnTo>
                <a:lnTo>
                  <a:pt x="351" y="455"/>
                </a:lnTo>
                <a:lnTo>
                  <a:pt x="336" y="450"/>
                </a:lnTo>
                <a:lnTo>
                  <a:pt x="327" y="453"/>
                </a:lnTo>
                <a:lnTo>
                  <a:pt x="242" y="455"/>
                </a:lnTo>
                <a:lnTo>
                  <a:pt x="237" y="365"/>
                </a:lnTo>
                <a:lnTo>
                  <a:pt x="162" y="368"/>
                </a:lnTo>
                <a:lnTo>
                  <a:pt x="161" y="315"/>
                </a:lnTo>
                <a:lnTo>
                  <a:pt x="137" y="315"/>
                </a:lnTo>
                <a:lnTo>
                  <a:pt x="132" y="294"/>
                </a:lnTo>
                <a:lnTo>
                  <a:pt x="121" y="282"/>
                </a:lnTo>
                <a:lnTo>
                  <a:pt x="108" y="285"/>
                </a:lnTo>
                <a:lnTo>
                  <a:pt x="100" y="275"/>
                </a:lnTo>
                <a:lnTo>
                  <a:pt x="90" y="278"/>
                </a:lnTo>
                <a:lnTo>
                  <a:pt x="79" y="275"/>
                </a:lnTo>
                <a:lnTo>
                  <a:pt x="0" y="276"/>
                </a:lnTo>
                <a:lnTo>
                  <a:pt x="1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7" name="Freeform 82"/>
          <p:cNvSpPr>
            <a:spLocks/>
          </p:cNvSpPr>
          <p:nvPr/>
        </p:nvSpPr>
        <p:spPr bwMode="auto">
          <a:xfrm>
            <a:off x="3209925" y="668338"/>
            <a:ext cx="890588" cy="787400"/>
          </a:xfrm>
          <a:custGeom>
            <a:avLst/>
            <a:gdLst>
              <a:gd name="T0" fmla="*/ 2147483647 w 493"/>
              <a:gd name="T1" fmla="*/ 0 h 530"/>
              <a:gd name="T2" fmla="*/ 2147483647 w 493"/>
              <a:gd name="T3" fmla="*/ 2147483647 h 530"/>
              <a:gd name="T4" fmla="*/ 2147483647 w 493"/>
              <a:gd name="T5" fmla="*/ 2147483647 h 530"/>
              <a:gd name="T6" fmla="*/ 2147483647 w 493"/>
              <a:gd name="T7" fmla="*/ 2147483647 h 530"/>
              <a:gd name="T8" fmla="*/ 2147483647 w 493"/>
              <a:gd name="T9" fmla="*/ 2147483647 h 530"/>
              <a:gd name="T10" fmla="*/ 2147483647 w 493"/>
              <a:gd name="T11" fmla="*/ 2147483647 h 530"/>
              <a:gd name="T12" fmla="*/ 2147483647 w 493"/>
              <a:gd name="T13" fmla="*/ 2147483647 h 530"/>
              <a:gd name="T14" fmla="*/ 2147483647 w 493"/>
              <a:gd name="T15" fmla="*/ 2147483647 h 530"/>
              <a:gd name="T16" fmla="*/ 2147483647 w 493"/>
              <a:gd name="T17" fmla="*/ 2147483647 h 530"/>
              <a:gd name="T18" fmla="*/ 2147483647 w 493"/>
              <a:gd name="T19" fmla="*/ 2147483647 h 530"/>
              <a:gd name="T20" fmla="*/ 2147483647 w 493"/>
              <a:gd name="T21" fmla="*/ 2147483647 h 530"/>
              <a:gd name="T22" fmla="*/ 2147483647 w 493"/>
              <a:gd name="T23" fmla="*/ 2147483647 h 530"/>
              <a:gd name="T24" fmla="*/ 2147483647 w 493"/>
              <a:gd name="T25" fmla="*/ 2147483647 h 530"/>
              <a:gd name="T26" fmla="*/ 2147483647 w 493"/>
              <a:gd name="T27" fmla="*/ 2147483647 h 530"/>
              <a:gd name="T28" fmla="*/ 2147483647 w 493"/>
              <a:gd name="T29" fmla="*/ 2147483647 h 530"/>
              <a:gd name="T30" fmla="*/ 2147483647 w 493"/>
              <a:gd name="T31" fmla="*/ 2147483647 h 530"/>
              <a:gd name="T32" fmla="*/ 2147483647 w 493"/>
              <a:gd name="T33" fmla="*/ 2147483647 h 530"/>
              <a:gd name="T34" fmla="*/ 2147483647 w 493"/>
              <a:gd name="T35" fmla="*/ 2147483647 h 530"/>
              <a:gd name="T36" fmla="*/ 2147483647 w 493"/>
              <a:gd name="T37" fmla="*/ 2147483647 h 530"/>
              <a:gd name="T38" fmla="*/ 2147483647 w 493"/>
              <a:gd name="T39" fmla="*/ 2147483647 h 530"/>
              <a:gd name="T40" fmla="*/ 2147483647 w 493"/>
              <a:gd name="T41" fmla="*/ 2147483647 h 530"/>
              <a:gd name="T42" fmla="*/ 2147483647 w 493"/>
              <a:gd name="T43" fmla="*/ 2147483647 h 530"/>
              <a:gd name="T44" fmla="*/ 2147483647 w 493"/>
              <a:gd name="T45" fmla="*/ 2147483647 h 530"/>
              <a:gd name="T46" fmla="*/ 2147483647 w 493"/>
              <a:gd name="T47" fmla="*/ 2147483647 h 530"/>
              <a:gd name="T48" fmla="*/ 2147483647 w 493"/>
              <a:gd name="T49" fmla="*/ 2147483647 h 530"/>
              <a:gd name="T50" fmla="*/ 2147483647 w 493"/>
              <a:gd name="T51" fmla="*/ 2147483647 h 530"/>
              <a:gd name="T52" fmla="*/ 2147483647 w 493"/>
              <a:gd name="T53" fmla="*/ 2147483647 h 530"/>
              <a:gd name="T54" fmla="*/ 2147483647 w 493"/>
              <a:gd name="T55" fmla="*/ 2147483647 h 530"/>
              <a:gd name="T56" fmla="*/ 2147483647 w 493"/>
              <a:gd name="T57" fmla="*/ 2147483647 h 530"/>
              <a:gd name="T58" fmla="*/ 2147483647 w 493"/>
              <a:gd name="T59" fmla="*/ 2147483647 h 530"/>
              <a:gd name="T60" fmla="*/ 2147483647 w 493"/>
              <a:gd name="T61" fmla="*/ 2147483647 h 530"/>
              <a:gd name="T62" fmla="*/ 2147483647 w 493"/>
              <a:gd name="T63" fmla="*/ 2147483647 h 530"/>
              <a:gd name="T64" fmla="*/ 2147483647 w 493"/>
              <a:gd name="T65" fmla="*/ 2147483647 h 530"/>
              <a:gd name="T66" fmla="*/ 2147483647 w 493"/>
              <a:gd name="T67" fmla="*/ 2147483647 h 530"/>
              <a:gd name="T68" fmla="*/ 2147483647 w 493"/>
              <a:gd name="T69" fmla="*/ 2147483647 h 530"/>
              <a:gd name="T70" fmla="*/ 2147483647 w 493"/>
              <a:gd name="T71" fmla="*/ 2147483647 h 530"/>
              <a:gd name="T72" fmla="*/ 2147483647 w 493"/>
              <a:gd name="T73" fmla="*/ 2147483647 h 530"/>
              <a:gd name="T74" fmla="*/ 2147483647 w 493"/>
              <a:gd name="T75" fmla="*/ 2147483647 h 530"/>
              <a:gd name="T76" fmla="*/ 2147483647 w 493"/>
              <a:gd name="T77" fmla="*/ 2147483647 h 530"/>
              <a:gd name="T78" fmla="*/ 2147483647 w 493"/>
              <a:gd name="T79" fmla="*/ 2147483647 h 530"/>
              <a:gd name="T80" fmla="*/ 2147483647 w 493"/>
              <a:gd name="T81" fmla="*/ 2147483647 h 530"/>
              <a:gd name="T82" fmla="*/ 2147483647 w 493"/>
              <a:gd name="T83" fmla="*/ 2147483647 h 530"/>
              <a:gd name="T84" fmla="*/ 2147483647 w 493"/>
              <a:gd name="T85" fmla="*/ 2147483647 h 530"/>
              <a:gd name="T86" fmla="*/ 2147483647 w 493"/>
              <a:gd name="T87" fmla="*/ 2147483647 h 530"/>
              <a:gd name="T88" fmla="*/ 2147483647 w 493"/>
              <a:gd name="T89" fmla="*/ 2147483647 h 530"/>
              <a:gd name="T90" fmla="*/ 2147483647 w 493"/>
              <a:gd name="T91" fmla="*/ 2147483647 h 530"/>
              <a:gd name="T92" fmla="*/ 2147483647 w 493"/>
              <a:gd name="T93" fmla="*/ 2147483647 h 530"/>
              <a:gd name="T94" fmla="*/ 2147483647 w 493"/>
              <a:gd name="T95" fmla="*/ 2147483647 h 530"/>
              <a:gd name="T96" fmla="*/ 2147483647 w 493"/>
              <a:gd name="T97" fmla="*/ 2147483647 h 530"/>
              <a:gd name="T98" fmla="*/ 2147483647 w 493"/>
              <a:gd name="T99" fmla="*/ 2147483647 h 530"/>
              <a:gd name="T100" fmla="*/ 2147483647 w 493"/>
              <a:gd name="T101" fmla="*/ 2147483647 h 53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3"/>
              <a:gd name="T154" fmla="*/ 0 h 530"/>
              <a:gd name="T155" fmla="*/ 493 w 493"/>
              <a:gd name="T156" fmla="*/ 530 h 53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3" h="530">
                <a:moveTo>
                  <a:pt x="7" y="2"/>
                </a:moveTo>
                <a:lnTo>
                  <a:pt x="493" y="0"/>
                </a:lnTo>
                <a:lnTo>
                  <a:pt x="492" y="17"/>
                </a:lnTo>
                <a:lnTo>
                  <a:pt x="484" y="24"/>
                </a:lnTo>
                <a:lnTo>
                  <a:pt x="477" y="27"/>
                </a:lnTo>
                <a:lnTo>
                  <a:pt x="486" y="35"/>
                </a:lnTo>
                <a:lnTo>
                  <a:pt x="484" y="44"/>
                </a:lnTo>
                <a:lnTo>
                  <a:pt x="477" y="48"/>
                </a:lnTo>
                <a:lnTo>
                  <a:pt x="471" y="57"/>
                </a:lnTo>
                <a:lnTo>
                  <a:pt x="466" y="69"/>
                </a:lnTo>
                <a:lnTo>
                  <a:pt x="460" y="77"/>
                </a:lnTo>
                <a:lnTo>
                  <a:pt x="460" y="96"/>
                </a:lnTo>
                <a:lnTo>
                  <a:pt x="454" y="105"/>
                </a:lnTo>
                <a:lnTo>
                  <a:pt x="442" y="117"/>
                </a:lnTo>
                <a:lnTo>
                  <a:pt x="447" y="132"/>
                </a:lnTo>
                <a:lnTo>
                  <a:pt x="432" y="147"/>
                </a:lnTo>
                <a:lnTo>
                  <a:pt x="412" y="146"/>
                </a:lnTo>
                <a:lnTo>
                  <a:pt x="402" y="168"/>
                </a:lnTo>
                <a:lnTo>
                  <a:pt x="394" y="170"/>
                </a:lnTo>
                <a:lnTo>
                  <a:pt x="388" y="188"/>
                </a:lnTo>
                <a:lnTo>
                  <a:pt x="384" y="197"/>
                </a:lnTo>
                <a:lnTo>
                  <a:pt x="387" y="204"/>
                </a:lnTo>
                <a:lnTo>
                  <a:pt x="379" y="212"/>
                </a:lnTo>
                <a:lnTo>
                  <a:pt x="378" y="225"/>
                </a:lnTo>
                <a:lnTo>
                  <a:pt x="366" y="243"/>
                </a:lnTo>
                <a:lnTo>
                  <a:pt x="370" y="260"/>
                </a:lnTo>
                <a:lnTo>
                  <a:pt x="369" y="278"/>
                </a:lnTo>
                <a:lnTo>
                  <a:pt x="363" y="293"/>
                </a:lnTo>
                <a:lnTo>
                  <a:pt x="354" y="314"/>
                </a:lnTo>
                <a:lnTo>
                  <a:pt x="345" y="314"/>
                </a:lnTo>
                <a:lnTo>
                  <a:pt x="340" y="333"/>
                </a:lnTo>
                <a:lnTo>
                  <a:pt x="351" y="342"/>
                </a:lnTo>
                <a:lnTo>
                  <a:pt x="352" y="353"/>
                </a:lnTo>
                <a:lnTo>
                  <a:pt x="340" y="366"/>
                </a:lnTo>
                <a:lnTo>
                  <a:pt x="334" y="402"/>
                </a:lnTo>
                <a:lnTo>
                  <a:pt x="327" y="408"/>
                </a:lnTo>
                <a:lnTo>
                  <a:pt x="318" y="426"/>
                </a:lnTo>
                <a:lnTo>
                  <a:pt x="309" y="423"/>
                </a:lnTo>
                <a:lnTo>
                  <a:pt x="301" y="432"/>
                </a:lnTo>
                <a:lnTo>
                  <a:pt x="294" y="428"/>
                </a:lnTo>
                <a:lnTo>
                  <a:pt x="283" y="432"/>
                </a:lnTo>
                <a:lnTo>
                  <a:pt x="267" y="453"/>
                </a:lnTo>
                <a:lnTo>
                  <a:pt x="268" y="471"/>
                </a:lnTo>
                <a:lnTo>
                  <a:pt x="262" y="482"/>
                </a:lnTo>
                <a:lnTo>
                  <a:pt x="255" y="485"/>
                </a:lnTo>
                <a:lnTo>
                  <a:pt x="244" y="486"/>
                </a:lnTo>
                <a:lnTo>
                  <a:pt x="231" y="480"/>
                </a:lnTo>
                <a:lnTo>
                  <a:pt x="217" y="473"/>
                </a:lnTo>
                <a:lnTo>
                  <a:pt x="207" y="471"/>
                </a:lnTo>
                <a:lnTo>
                  <a:pt x="210" y="483"/>
                </a:lnTo>
                <a:lnTo>
                  <a:pt x="193" y="494"/>
                </a:lnTo>
                <a:lnTo>
                  <a:pt x="187" y="509"/>
                </a:lnTo>
                <a:lnTo>
                  <a:pt x="192" y="528"/>
                </a:lnTo>
                <a:lnTo>
                  <a:pt x="177" y="530"/>
                </a:lnTo>
                <a:lnTo>
                  <a:pt x="168" y="509"/>
                </a:lnTo>
                <a:lnTo>
                  <a:pt x="156" y="500"/>
                </a:lnTo>
                <a:lnTo>
                  <a:pt x="144" y="507"/>
                </a:lnTo>
                <a:lnTo>
                  <a:pt x="136" y="494"/>
                </a:lnTo>
                <a:lnTo>
                  <a:pt x="133" y="482"/>
                </a:lnTo>
                <a:lnTo>
                  <a:pt x="130" y="468"/>
                </a:lnTo>
                <a:lnTo>
                  <a:pt x="133" y="458"/>
                </a:lnTo>
                <a:lnTo>
                  <a:pt x="124" y="453"/>
                </a:lnTo>
                <a:lnTo>
                  <a:pt x="121" y="426"/>
                </a:lnTo>
                <a:lnTo>
                  <a:pt x="130" y="419"/>
                </a:lnTo>
                <a:lnTo>
                  <a:pt x="133" y="407"/>
                </a:lnTo>
                <a:lnTo>
                  <a:pt x="129" y="401"/>
                </a:lnTo>
                <a:lnTo>
                  <a:pt x="130" y="390"/>
                </a:lnTo>
                <a:lnTo>
                  <a:pt x="142" y="380"/>
                </a:lnTo>
                <a:lnTo>
                  <a:pt x="136" y="369"/>
                </a:lnTo>
                <a:lnTo>
                  <a:pt x="127" y="368"/>
                </a:lnTo>
                <a:lnTo>
                  <a:pt x="118" y="377"/>
                </a:lnTo>
                <a:lnTo>
                  <a:pt x="109" y="365"/>
                </a:lnTo>
                <a:lnTo>
                  <a:pt x="96" y="354"/>
                </a:lnTo>
                <a:lnTo>
                  <a:pt x="90" y="326"/>
                </a:lnTo>
                <a:lnTo>
                  <a:pt x="76" y="329"/>
                </a:lnTo>
                <a:lnTo>
                  <a:pt x="63" y="320"/>
                </a:lnTo>
                <a:lnTo>
                  <a:pt x="57" y="332"/>
                </a:lnTo>
                <a:lnTo>
                  <a:pt x="45" y="320"/>
                </a:lnTo>
                <a:lnTo>
                  <a:pt x="37" y="324"/>
                </a:lnTo>
                <a:lnTo>
                  <a:pt x="43" y="336"/>
                </a:lnTo>
                <a:lnTo>
                  <a:pt x="36" y="344"/>
                </a:lnTo>
                <a:lnTo>
                  <a:pt x="28" y="333"/>
                </a:lnTo>
                <a:lnTo>
                  <a:pt x="28" y="317"/>
                </a:lnTo>
                <a:lnTo>
                  <a:pt x="27" y="306"/>
                </a:lnTo>
                <a:lnTo>
                  <a:pt x="18" y="297"/>
                </a:lnTo>
                <a:lnTo>
                  <a:pt x="24" y="291"/>
                </a:lnTo>
                <a:lnTo>
                  <a:pt x="19" y="269"/>
                </a:lnTo>
                <a:lnTo>
                  <a:pt x="27" y="261"/>
                </a:lnTo>
                <a:lnTo>
                  <a:pt x="25" y="254"/>
                </a:lnTo>
                <a:lnTo>
                  <a:pt x="25" y="239"/>
                </a:lnTo>
                <a:lnTo>
                  <a:pt x="16" y="192"/>
                </a:lnTo>
                <a:lnTo>
                  <a:pt x="24" y="186"/>
                </a:lnTo>
                <a:lnTo>
                  <a:pt x="4" y="162"/>
                </a:lnTo>
                <a:lnTo>
                  <a:pt x="1" y="144"/>
                </a:lnTo>
                <a:lnTo>
                  <a:pt x="4" y="132"/>
                </a:lnTo>
                <a:lnTo>
                  <a:pt x="6" y="111"/>
                </a:lnTo>
                <a:lnTo>
                  <a:pt x="7" y="92"/>
                </a:lnTo>
                <a:lnTo>
                  <a:pt x="6" y="69"/>
                </a:lnTo>
                <a:lnTo>
                  <a:pt x="0" y="51"/>
                </a:lnTo>
                <a:lnTo>
                  <a:pt x="9" y="48"/>
                </a:lnTo>
                <a:lnTo>
                  <a:pt x="4" y="36"/>
                </a:lnTo>
                <a:lnTo>
                  <a:pt x="13" y="15"/>
                </a:lnTo>
                <a:lnTo>
                  <a:pt x="7" y="2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8" name="Freeform 83"/>
          <p:cNvSpPr>
            <a:spLocks/>
          </p:cNvSpPr>
          <p:nvPr/>
        </p:nvSpPr>
        <p:spPr bwMode="auto">
          <a:xfrm>
            <a:off x="3830638" y="666750"/>
            <a:ext cx="503237" cy="682625"/>
          </a:xfrm>
          <a:custGeom>
            <a:avLst/>
            <a:gdLst>
              <a:gd name="T0" fmla="*/ 2147483647 w 279"/>
              <a:gd name="T1" fmla="*/ 2147483647 h 459"/>
              <a:gd name="T2" fmla="*/ 2147483647 w 279"/>
              <a:gd name="T3" fmla="*/ 2147483647 h 459"/>
              <a:gd name="T4" fmla="*/ 2147483647 w 279"/>
              <a:gd name="T5" fmla="*/ 2147483647 h 459"/>
              <a:gd name="T6" fmla="*/ 2147483647 w 279"/>
              <a:gd name="T7" fmla="*/ 2147483647 h 459"/>
              <a:gd name="T8" fmla="*/ 2147483647 w 279"/>
              <a:gd name="T9" fmla="*/ 2147483647 h 459"/>
              <a:gd name="T10" fmla="*/ 2147483647 w 279"/>
              <a:gd name="T11" fmla="*/ 2147483647 h 459"/>
              <a:gd name="T12" fmla="*/ 2147483647 w 279"/>
              <a:gd name="T13" fmla="*/ 2147483647 h 459"/>
              <a:gd name="T14" fmla="*/ 2147483647 w 279"/>
              <a:gd name="T15" fmla="*/ 2147483647 h 459"/>
              <a:gd name="T16" fmla="*/ 2147483647 w 279"/>
              <a:gd name="T17" fmla="*/ 2147483647 h 459"/>
              <a:gd name="T18" fmla="*/ 2147483647 w 279"/>
              <a:gd name="T19" fmla="*/ 2147483647 h 459"/>
              <a:gd name="T20" fmla="*/ 2147483647 w 279"/>
              <a:gd name="T21" fmla="*/ 2147483647 h 459"/>
              <a:gd name="T22" fmla="*/ 2147483647 w 279"/>
              <a:gd name="T23" fmla="*/ 2147483647 h 459"/>
              <a:gd name="T24" fmla="*/ 2147483647 w 279"/>
              <a:gd name="T25" fmla="*/ 2147483647 h 459"/>
              <a:gd name="T26" fmla="*/ 2147483647 w 279"/>
              <a:gd name="T27" fmla="*/ 2147483647 h 459"/>
              <a:gd name="T28" fmla="*/ 0 w 279"/>
              <a:gd name="T29" fmla="*/ 2147483647 h 459"/>
              <a:gd name="T30" fmla="*/ 2147483647 w 279"/>
              <a:gd name="T31" fmla="*/ 2147483647 h 459"/>
              <a:gd name="T32" fmla="*/ 2147483647 w 279"/>
              <a:gd name="T33" fmla="*/ 2147483647 h 459"/>
              <a:gd name="T34" fmla="*/ 2147483647 w 279"/>
              <a:gd name="T35" fmla="*/ 2147483647 h 459"/>
              <a:gd name="T36" fmla="*/ 2147483647 w 279"/>
              <a:gd name="T37" fmla="*/ 2147483647 h 459"/>
              <a:gd name="T38" fmla="*/ 2147483647 w 279"/>
              <a:gd name="T39" fmla="*/ 2147483647 h 459"/>
              <a:gd name="T40" fmla="*/ 2147483647 w 279"/>
              <a:gd name="T41" fmla="*/ 2147483647 h 459"/>
              <a:gd name="T42" fmla="*/ 2147483647 w 279"/>
              <a:gd name="T43" fmla="*/ 2147483647 h 459"/>
              <a:gd name="T44" fmla="*/ 2147483647 w 279"/>
              <a:gd name="T45" fmla="*/ 2147483647 h 459"/>
              <a:gd name="T46" fmla="*/ 2147483647 w 279"/>
              <a:gd name="T47" fmla="*/ 2147483647 h 459"/>
              <a:gd name="T48" fmla="*/ 2147483647 w 279"/>
              <a:gd name="T49" fmla="*/ 2147483647 h 459"/>
              <a:gd name="T50" fmla="*/ 2147483647 w 279"/>
              <a:gd name="T51" fmla="*/ 2147483647 h 459"/>
              <a:gd name="T52" fmla="*/ 2147483647 w 279"/>
              <a:gd name="T53" fmla="*/ 2147483647 h 459"/>
              <a:gd name="T54" fmla="*/ 2147483647 w 279"/>
              <a:gd name="T55" fmla="*/ 2147483647 h 459"/>
              <a:gd name="T56" fmla="*/ 2147483647 w 279"/>
              <a:gd name="T57" fmla="*/ 2147483647 h 459"/>
              <a:gd name="T58" fmla="*/ 2147483647 w 279"/>
              <a:gd name="T59" fmla="*/ 2147483647 h 459"/>
              <a:gd name="T60" fmla="*/ 2147483647 w 279"/>
              <a:gd name="T61" fmla="*/ 2147483647 h 459"/>
              <a:gd name="T62" fmla="*/ 2147483647 w 279"/>
              <a:gd name="T63" fmla="*/ 2147483647 h 459"/>
              <a:gd name="T64" fmla="*/ 2147483647 w 279"/>
              <a:gd name="T65" fmla="*/ 2147483647 h 459"/>
              <a:gd name="T66" fmla="*/ 2147483647 w 279"/>
              <a:gd name="T67" fmla="*/ 2147483647 h 459"/>
              <a:gd name="T68" fmla="*/ 2147483647 w 279"/>
              <a:gd name="T69" fmla="*/ 2147483647 h 459"/>
              <a:gd name="T70" fmla="*/ 2147483647 w 279"/>
              <a:gd name="T71" fmla="*/ 0 h 4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79"/>
              <a:gd name="T109" fmla="*/ 0 h 459"/>
              <a:gd name="T110" fmla="*/ 279 w 279"/>
              <a:gd name="T111" fmla="*/ 459 h 45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79" h="459">
                <a:moveTo>
                  <a:pt x="149" y="2"/>
                </a:moveTo>
                <a:lnTo>
                  <a:pt x="152" y="13"/>
                </a:lnTo>
                <a:lnTo>
                  <a:pt x="144" y="20"/>
                </a:lnTo>
                <a:lnTo>
                  <a:pt x="137" y="28"/>
                </a:lnTo>
                <a:lnTo>
                  <a:pt x="144" y="33"/>
                </a:lnTo>
                <a:lnTo>
                  <a:pt x="144" y="40"/>
                </a:lnTo>
                <a:lnTo>
                  <a:pt x="137" y="44"/>
                </a:lnTo>
                <a:lnTo>
                  <a:pt x="131" y="53"/>
                </a:lnTo>
                <a:lnTo>
                  <a:pt x="126" y="65"/>
                </a:lnTo>
                <a:lnTo>
                  <a:pt x="120" y="73"/>
                </a:lnTo>
                <a:lnTo>
                  <a:pt x="120" y="92"/>
                </a:lnTo>
                <a:lnTo>
                  <a:pt x="114" y="101"/>
                </a:lnTo>
                <a:lnTo>
                  <a:pt x="102" y="113"/>
                </a:lnTo>
                <a:lnTo>
                  <a:pt x="107" y="128"/>
                </a:lnTo>
                <a:lnTo>
                  <a:pt x="92" y="143"/>
                </a:lnTo>
                <a:lnTo>
                  <a:pt x="72" y="142"/>
                </a:lnTo>
                <a:lnTo>
                  <a:pt x="62" y="164"/>
                </a:lnTo>
                <a:lnTo>
                  <a:pt x="54" y="166"/>
                </a:lnTo>
                <a:lnTo>
                  <a:pt x="48" y="184"/>
                </a:lnTo>
                <a:lnTo>
                  <a:pt x="44" y="193"/>
                </a:lnTo>
                <a:lnTo>
                  <a:pt x="47" y="200"/>
                </a:lnTo>
                <a:lnTo>
                  <a:pt x="39" y="208"/>
                </a:lnTo>
                <a:lnTo>
                  <a:pt x="38" y="221"/>
                </a:lnTo>
                <a:lnTo>
                  <a:pt x="26" y="239"/>
                </a:lnTo>
                <a:lnTo>
                  <a:pt x="30" y="256"/>
                </a:lnTo>
                <a:lnTo>
                  <a:pt x="29" y="274"/>
                </a:lnTo>
                <a:lnTo>
                  <a:pt x="23" y="289"/>
                </a:lnTo>
                <a:lnTo>
                  <a:pt x="14" y="310"/>
                </a:lnTo>
                <a:lnTo>
                  <a:pt x="5" y="310"/>
                </a:lnTo>
                <a:lnTo>
                  <a:pt x="0" y="333"/>
                </a:lnTo>
                <a:lnTo>
                  <a:pt x="8" y="340"/>
                </a:lnTo>
                <a:lnTo>
                  <a:pt x="12" y="349"/>
                </a:lnTo>
                <a:lnTo>
                  <a:pt x="2" y="365"/>
                </a:lnTo>
                <a:lnTo>
                  <a:pt x="32" y="363"/>
                </a:lnTo>
                <a:lnTo>
                  <a:pt x="33" y="459"/>
                </a:lnTo>
                <a:lnTo>
                  <a:pt x="147" y="453"/>
                </a:lnTo>
                <a:lnTo>
                  <a:pt x="159" y="438"/>
                </a:lnTo>
                <a:lnTo>
                  <a:pt x="177" y="428"/>
                </a:lnTo>
                <a:lnTo>
                  <a:pt x="185" y="422"/>
                </a:lnTo>
                <a:lnTo>
                  <a:pt x="179" y="417"/>
                </a:lnTo>
                <a:lnTo>
                  <a:pt x="176" y="405"/>
                </a:lnTo>
                <a:lnTo>
                  <a:pt x="176" y="393"/>
                </a:lnTo>
                <a:lnTo>
                  <a:pt x="180" y="387"/>
                </a:lnTo>
                <a:lnTo>
                  <a:pt x="180" y="371"/>
                </a:lnTo>
                <a:lnTo>
                  <a:pt x="174" y="353"/>
                </a:lnTo>
                <a:lnTo>
                  <a:pt x="182" y="338"/>
                </a:lnTo>
                <a:lnTo>
                  <a:pt x="195" y="336"/>
                </a:lnTo>
                <a:lnTo>
                  <a:pt x="195" y="324"/>
                </a:lnTo>
                <a:lnTo>
                  <a:pt x="198" y="312"/>
                </a:lnTo>
                <a:lnTo>
                  <a:pt x="204" y="302"/>
                </a:lnTo>
                <a:lnTo>
                  <a:pt x="209" y="287"/>
                </a:lnTo>
                <a:lnTo>
                  <a:pt x="219" y="276"/>
                </a:lnTo>
                <a:lnTo>
                  <a:pt x="224" y="203"/>
                </a:lnTo>
                <a:lnTo>
                  <a:pt x="213" y="198"/>
                </a:lnTo>
                <a:lnTo>
                  <a:pt x="219" y="173"/>
                </a:lnTo>
                <a:lnTo>
                  <a:pt x="222" y="158"/>
                </a:lnTo>
                <a:lnTo>
                  <a:pt x="228" y="149"/>
                </a:lnTo>
                <a:lnTo>
                  <a:pt x="240" y="150"/>
                </a:lnTo>
                <a:lnTo>
                  <a:pt x="245" y="138"/>
                </a:lnTo>
                <a:lnTo>
                  <a:pt x="242" y="114"/>
                </a:lnTo>
                <a:lnTo>
                  <a:pt x="240" y="102"/>
                </a:lnTo>
                <a:lnTo>
                  <a:pt x="248" y="90"/>
                </a:lnTo>
                <a:lnTo>
                  <a:pt x="245" y="83"/>
                </a:lnTo>
                <a:lnTo>
                  <a:pt x="255" y="68"/>
                </a:lnTo>
                <a:lnTo>
                  <a:pt x="264" y="65"/>
                </a:lnTo>
                <a:lnTo>
                  <a:pt x="272" y="51"/>
                </a:lnTo>
                <a:lnTo>
                  <a:pt x="264" y="42"/>
                </a:lnTo>
                <a:lnTo>
                  <a:pt x="275" y="39"/>
                </a:lnTo>
                <a:lnTo>
                  <a:pt x="270" y="27"/>
                </a:lnTo>
                <a:lnTo>
                  <a:pt x="279" y="23"/>
                </a:lnTo>
                <a:lnTo>
                  <a:pt x="276" y="9"/>
                </a:lnTo>
                <a:lnTo>
                  <a:pt x="266" y="0"/>
                </a:lnTo>
                <a:lnTo>
                  <a:pt x="149" y="2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19" name="Freeform 84"/>
          <p:cNvSpPr>
            <a:spLocks/>
          </p:cNvSpPr>
          <p:nvPr/>
        </p:nvSpPr>
        <p:spPr bwMode="auto">
          <a:xfrm>
            <a:off x="4081463" y="666750"/>
            <a:ext cx="565150" cy="736600"/>
          </a:xfrm>
          <a:custGeom>
            <a:avLst/>
            <a:gdLst>
              <a:gd name="T0" fmla="*/ 2147483647 w 313"/>
              <a:gd name="T1" fmla="*/ 0 h 496"/>
              <a:gd name="T2" fmla="*/ 2147483647 w 313"/>
              <a:gd name="T3" fmla="*/ 2147483647 h 496"/>
              <a:gd name="T4" fmla="*/ 2147483647 w 313"/>
              <a:gd name="T5" fmla="*/ 2147483647 h 496"/>
              <a:gd name="T6" fmla="*/ 2147483647 w 313"/>
              <a:gd name="T7" fmla="*/ 2147483647 h 496"/>
              <a:gd name="T8" fmla="*/ 2147483647 w 313"/>
              <a:gd name="T9" fmla="*/ 2147483647 h 496"/>
              <a:gd name="T10" fmla="*/ 2147483647 w 313"/>
              <a:gd name="T11" fmla="*/ 2147483647 h 496"/>
              <a:gd name="T12" fmla="*/ 2147483647 w 313"/>
              <a:gd name="T13" fmla="*/ 2147483647 h 496"/>
              <a:gd name="T14" fmla="*/ 2147483647 w 313"/>
              <a:gd name="T15" fmla="*/ 2147483647 h 496"/>
              <a:gd name="T16" fmla="*/ 2147483647 w 313"/>
              <a:gd name="T17" fmla="*/ 2147483647 h 496"/>
              <a:gd name="T18" fmla="*/ 2147483647 w 313"/>
              <a:gd name="T19" fmla="*/ 2147483647 h 496"/>
              <a:gd name="T20" fmla="*/ 2147483647 w 313"/>
              <a:gd name="T21" fmla="*/ 2147483647 h 496"/>
              <a:gd name="T22" fmla="*/ 2147483647 w 313"/>
              <a:gd name="T23" fmla="*/ 2147483647 h 496"/>
              <a:gd name="T24" fmla="*/ 2147483647 w 313"/>
              <a:gd name="T25" fmla="*/ 2147483647 h 496"/>
              <a:gd name="T26" fmla="*/ 2147483647 w 313"/>
              <a:gd name="T27" fmla="*/ 2147483647 h 496"/>
              <a:gd name="T28" fmla="*/ 2147483647 w 313"/>
              <a:gd name="T29" fmla="*/ 2147483647 h 496"/>
              <a:gd name="T30" fmla="*/ 2147483647 w 313"/>
              <a:gd name="T31" fmla="*/ 2147483647 h 496"/>
              <a:gd name="T32" fmla="*/ 2147483647 w 313"/>
              <a:gd name="T33" fmla="*/ 2147483647 h 496"/>
              <a:gd name="T34" fmla="*/ 2147483647 w 313"/>
              <a:gd name="T35" fmla="*/ 2147483647 h 496"/>
              <a:gd name="T36" fmla="*/ 2147483647 w 313"/>
              <a:gd name="T37" fmla="*/ 2147483647 h 496"/>
              <a:gd name="T38" fmla="*/ 2147483647 w 313"/>
              <a:gd name="T39" fmla="*/ 2147483647 h 496"/>
              <a:gd name="T40" fmla="*/ 2147483647 w 313"/>
              <a:gd name="T41" fmla="*/ 2147483647 h 496"/>
              <a:gd name="T42" fmla="*/ 2147483647 w 313"/>
              <a:gd name="T43" fmla="*/ 2147483647 h 496"/>
              <a:gd name="T44" fmla="*/ 2147483647 w 313"/>
              <a:gd name="T45" fmla="*/ 2147483647 h 496"/>
              <a:gd name="T46" fmla="*/ 2147483647 w 313"/>
              <a:gd name="T47" fmla="*/ 2147483647 h 496"/>
              <a:gd name="T48" fmla="*/ 2147483647 w 313"/>
              <a:gd name="T49" fmla="*/ 2147483647 h 496"/>
              <a:gd name="T50" fmla="*/ 2147483647 w 313"/>
              <a:gd name="T51" fmla="*/ 2147483647 h 496"/>
              <a:gd name="T52" fmla="*/ 2147483647 w 313"/>
              <a:gd name="T53" fmla="*/ 2147483647 h 496"/>
              <a:gd name="T54" fmla="*/ 2147483647 w 313"/>
              <a:gd name="T55" fmla="*/ 2147483647 h 496"/>
              <a:gd name="T56" fmla="*/ 2147483647 w 313"/>
              <a:gd name="T57" fmla="*/ 2147483647 h 496"/>
              <a:gd name="T58" fmla="*/ 2147483647 w 313"/>
              <a:gd name="T59" fmla="*/ 2147483647 h 496"/>
              <a:gd name="T60" fmla="*/ 2147483647 w 313"/>
              <a:gd name="T61" fmla="*/ 2147483647 h 496"/>
              <a:gd name="T62" fmla="*/ 2147483647 w 313"/>
              <a:gd name="T63" fmla="*/ 2147483647 h 496"/>
              <a:gd name="T64" fmla="*/ 2147483647 w 313"/>
              <a:gd name="T65" fmla="*/ 2147483647 h 496"/>
              <a:gd name="T66" fmla="*/ 2147483647 w 313"/>
              <a:gd name="T67" fmla="*/ 2147483647 h 496"/>
              <a:gd name="T68" fmla="*/ 2147483647 w 313"/>
              <a:gd name="T69" fmla="*/ 2147483647 h 496"/>
              <a:gd name="T70" fmla="*/ 2147483647 w 313"/>
              <a:gd name="T71" fmla="*/ 0 h 4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13"/>
              <a:gd name="T109" fmla="*/ 0 h 496"/>
              <a:gd name="T110" fmla="*/ 313 w 313"/>
              <a:gd name="T111" fmla="*/ 496 h 49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13" h="496">
                <a:moveTo>
                  <a:pt x="127" y="0"/>
                </a:moveTo>
                <a:lnTo>
                  <a:pt x="214" y="0"/>
                </a:lnTo>
                <a:lnTo>
                  <a:pt x="213" y="37"/>
                </a:lnTo>
                <a:lnTo>
                  <a:pt x="223" y="47"/>
                </a:lnTo>
                <a:lnTo>
                  <a:pt x="237" y="16"/>
                </a:lnTo>
                <a:lnTo>
                  <a:pt x="252" y="14"/>
                </a:lnTo>
                <a:lnTo>
                  <a:pt x="267" y="20"/>
                </a:lnTo>
                <a:lnTo>
                  <a:pt x="270" y="43"/>
                </a:lnTo>
                <a:lnTo>
                  <a:pt x="271" y="68"/>
                </a:lnTo>
                <a:lnTo>
                  <a:pt x="280" y="80"/>
                </a:lnTo>
                <a:lnTo>
                  <a:pt x="283" y="98"/>
                </a:lnTo>
                <a:lnTo>
                  <a:pt x="279" y="130"/>
                </a:lnTo>
                <a:lnTo>
                  <a:pt x="265" y="148"/>
                </a:lnTo>
                <a:lnTo>
                  <a:pt x="249" y="175"/>
                </a:lnTo>
                <a:lnTo>
                  <a:pt x="234" y="206"/>
                </a:lnTo>
                <a:lnTo>
                  <a:pt x="234" y="221"/>
                </a:lnTo>
                <a:lnTo>
                  <a:pt x="226" y="241"/>
                </a:lnTo>
                <a:lnTo>
                  <a:pt x="228" y="257"/>
                </a:lnTo>
                <a:lnTo>
                  <a:pt x="247" y="266"/>
                </a:lnTo>
                <a:lnTo>
                  <a:pt x="261" y="262"/>
                </a:lnTo>
                <a:lnTo>
                  <a:pt x="279" y="269"/>
                </a:lnTo>
                <a:lnTo>
                  <a:pt x="291" y="283"/>
                </a:lnTo>
                <a:lnTo>
                  <a:pt x="295" y="302"/>
                </a:lnTo>
                <a:lnTo>
                  <a:pt x="255" y="336"/>
                </a:lnTo>
                <a:lnTo>
                  <a:pt x="259" y="346"/>
                </a:lnTo>
                <a:lnTo>
                  <a:pt x="307" y="367"/>
                </a:lnTo>
                <a:lnTo>
                  <a:pt x="313" y="373"/>
                </a:lnTo>
                <a:lnTo>
                  <a:pt x="307" y="395"/>
                </a:lnTo>
                <a:lnTo>
                  <a:pt x="292" y="422"/>
                </a:lnTo>
                <a:lnTo>
                  <a:pt x="282" y="466"/>
                </a:lnTo>
                <a:lnTo>
                  <a:pt x="261" y="463"/>
                </a:lnTo>
                <a:lnTo>
                  <a:pt x="258" y="472"/>
                </a:lnTo>
                <a:lnTo>
                  <a:pt x="247" y="478"/>
                </a:lnTo>
                <a:lnTo>
                  <a:pt x="241" y="488"/>
                </a:lnTo>
                <a:lnTo>
                  <a:pt x="0" y="496"/>
                </a:lnTo>
                <a:lnTo>
                  <a:pt x="15" y="487"/>
                </a:lnTo>
                <a:lnTo>
                  <a:pt x="10" y="479"/>
                </a:lnTo>
                <a:lnTo>
                  <a:pt x="18" y="470"/>
                </a:lnTo>
                <a:lnTo>
                  <a:pt x="6" y="451"/>
                </a:lnTo>
                <a:lnTo>
                  <a:pt x="21" y="434"/>
                </a:lnTo>
                <a:lnTo>
                  <a:pt x="45" y="421"/>
                </a:lnTo>
                <a:lnTo>
                  <a:pt x="40" y="410"/>
                </a:lnTo>
                <a:lnTo>
                  <a:pt x="36" y="400"/>
                </a:lnTo>
                <a:lnTo>
                  <a:pt x="37" y="389"/>
                </a:lnTo>
                <a:lnTo>
                  <a:pt x="42" y="380"/>
                </a:lnTo>
                <a:lnTo>
                  <a:pt x="40" y="367"/>
                </a:lnTo>
                <a:lnTo>
                  <a:pt x="34" y="350"/>
                </a:lnTo>
                <a:lnTo>
                  <a:pt x="40" y="335"/>
                </a:lnTo>
                <a:lnTo>
                  <a:pt x="55" y="335"/>
                </a:lnTo>
                <a:lnTo>
                  <a:pt x="54" y="320"/>
                </a:lnTo>
                <a:lnTo>
                  <a:pt x="57" y="308"/>
                </a:lnTo>
                <a:lnTo>
                  <a:pt x="64" y="299"/>
                </a:lnTo>
                <a:lnTo>
                  <a:pt x="67" y="283"/>
                </a:lnTo>
                <a:lnTo>
                  <a:pt x="78" y="275"/>
                </a:lnTo>
                <a:lnTo>
                  <a:pt x="85" y="203"/>
                </a:lnTo>
                <a:lnTo>
                  <a:pt x="73" y="194"/>
                </a:lnTo>
                <a:lnTo>
                  <a:pt x="81" y="155"/>
                </a:lnTo>
                <a:lnTo>
                  <a:pt x="88" y="148"/>
                </a:lnTo>
                <a:lnTo>
                  <a:pt x="100" y="148"/>
                </a:lnTo>
                <a:lnTo>
                  <a:pt x="106" y="137"/>
                </a:lnTo>
                <a:lnTo>
                  <a:pt x="100" y="98"/>
                </a:lnTo>
                <a:lnTo>
                  <a:pt x="109" y="88"/>
                </a:lnTo>
                <a:lnTo>
                  <a:pt x="108" y="80"/>
                </a:lnTo>
                <a:lnTo>
                  <a:pt x="111" y="64"/>
                </a:lnTo>
                <a:lnTo>
                  <a:pt x="124" y="59"/>
                </a:lnTo>
                <a:lnTo>
                  <a:pt x="132" y="49"/>
                </a:lnTo>
                <a:lnTo>
                  <a:pt x="126" y="38"/>
                </a:lnTo>
                <a:lnTo>
                  <a:pt x="135" y="35"/>
                </a:lnTo>
                <a:lnTo>
                  <a:pt x="130" y="23"/>
                </a:lnTo>
                <a:lnTo>
                  <a:pt x="141" y="19"/>
                </a:lnTo>
                <a:lnTo>
                  <a:pt x="138" y="10"/>
                </a:lnTo>
                <a:lnTo>
                  <a:pt x="127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0" name="Freeform 85"/>
          <p:cNvSpPr>
            <a:spLocks/>
          </p:cNvSpPr>
          <p:nvPr/>
        </p:nvSpPr>
        <p:spPr bwMode="auto">
          <a:xfrm>
            <a:off x="1366838" y="1346200"/>
            <a:ext cx="904875" cy="679450"/>
          </a:xfrm>
          <a:custGeom>
            <a:avLst/>
            <a:gdLst>
              <a:gd name="T0" fmla="*/ 2147483647 w 501"/>
              <a:gd name="T1" fmla="*/ 0 h 458"/>
              <a:gd name="T2" fmla="*/ 2147483647 w 501"/>
              <a:gd name="T3" fmla="*/ 0 h 458"/>
              <a:gd name="T4" fmla="*/ 2147483647 w 501"/>
              <a:gd name="T5" fmla="*/ 2147483647 h 458"/>
              <a:gd name="T6" fmla="*/ 2147483647 w 501"/>
              <a:gd name="T7" fmla="*/ 2147483647 h 458"/>
              <a:gd name="T8" fmla="*/ 2147483647 w 501"/>
              <a:gd name="T9" fmla="*/ 2147483647 h 458"/>
              <a:gd name="T10" fmla="*/ 2147483647 w 501"/>
              <a:gd name="T11" fmla="*/ 2147483647 h 458"/>
              <a:gd name="T12" fmla="*/ 2147483647 w 501"/>
              <a:gd name="T13" fmla="*/ 2147483647 h 458"/>
              <a:gd name="T14" fmla="*/ 2147483647 w 501"/>
              <a:gd name="T15" fmla="*/ 2147483647 h 458"/>
              <a:gd name="T16" fmla="*/ 2147483647 w 501"/>
              <a:gd name="T17" fmla="*/ 2147483647 h 458"/>
              <a:gd name="T18" fmla="*/ 2147483647 w 501"/>
              <a:gd name="T19" fmla="*/ 2147483647 h 458"/>
              <a:gd name="T20" fmla="*/ 2147483647 w 501"/>
              <a:gd name="T21" fmla="*/ 2147483647 h 458"/>
              <a:gd name="T22" fmla="*/ 2147483647 w 501"/>
              <a:gd name="T23" fmla="*/ 2147483647 h 458"/>
              <a:gd name="T24" fmla="*/ 2147483647 w 501"/>
              <a:gd name="T25" fmla="*/ 2147483647 h 458"/>
              <a:gd name="T26" fmla="*/ 2147483647 w 501"/>
              <a:gd name="T27" fmla="*/ 2147483647 h 458"/>
              <a:gd name="T28" fmla="*/ 2147483647 w 501"/>
              <a:gd name="T29" fmla="*/ 2147483647 h 458"/>
              <a:gd name="T30" fmla="*/ 2147483647 w 501"/>
              <a:gd name="T31" fmla="*/ 2147483647 h 458"/>
              <a:gd name="T32" fmla="*/ 2147483647 w 501"/>
              <a:gd name="T33" fmla="*/ 2147483647 h 458"/>
              <a:gd name="T34" fmla="*/ 2147483647 w 501"/>
              <a:gd name="T35" fmla="*/ 2147483647 h 458"/>
              <a:gd name="T36" fmla="*/ 2147483647 w 501"/>
              <a:gd name="T37" fmla="*/ 2147483647 h 458"/>
              <a:gd name="T38" fmla="*/ 2147483647 w 501"/>
              <a:gd name="T39" fmla="*/ 2147483647 h 458"/>
              <a:gd name="T40" fmla="*/ 2147483647 w 501"/>
              <a:gd name="T41" fmla="*/ 2147483647 h 458"/>
              <a:gd name="T42" fmla="*/ 2147483647 w 501"/>
              <a:gd name="T43" fmla="*/ 2147483647 h 458"/>
              <a:gd name="T44" fmla="*/ 2147483647 w 501"/>
              <a:gd name="T45" fmla="*/ 2147483647 h 458"/>
              <a:gd name="T46" fmla="*/ 2147483647 w 501"/>
              <a:gd name="T47" fmla="*/ 2147483647 h 458"/>
              <a:gd name="T48" fmla="*/ 2147483647 w 501"/>
              <a:gd name="T49" fmla="*/ 2147483647 h 458"/>
              <a:gd name="T50" fmla="*/ 2147483647 w 501"/>
              <a:gd name="T51" fmla="*/ 2147483647 h 458"/>
              <a:gd name="T52" fmla="*/ 2147483647 w 501"/>
              <a:gd name="T53" fmla="*/ 2147483647 h 458"/>
              <a:gd name="T54" fmla="*/ 2147483647 w 501"/>
              <a:gd name="T55" fmla="*/ 2147483647 h 458"/>
              <a:gd name="T56" fmla="*/ 2147483647 w 501"/>
              <a:gd name="T57" fmla="*/ 2147483647 h 458"/>
              <a:gd name="T58" fmla="*/ 0 w 501"/>
              <a:gd name="T59" fmla="*/ 2147483647 h 458"/>
              <a:gd name="T60" fmla="*/ 2147483647 w 501"/>
              <a:gd name="T61" fmla="*/ 2147483647 h 458"/>
              <a:gd name="T62" fmla="*/ 2147483647 w 501"/>
              <a:gd name="T63" fmla="*/ 2147483647 h 458"/>
              <a:gd name="T64" fmla="*/ 2147483647 w 501"/>
              <a:gd name="T65" fmla="*/ 2147483647 h 458"/>
              <a:gd name="T66" fmla="*/ 2147483647 w 501"/>
              <a:gd name="T67" fmla="*/ 2147483647 h 458"/>
              <a:gd name="T68" fmla="*/ 2147483647 w 501"/>
              <a:gd name="T69" fmla="*/ 2147483647 h 458"/>
              <a:gd name="T70" fmla="*/ 2147483647 w 501"/>
              <a:gd name="T71" fmla="*/ 2147483647 h 458"/>
              <a:gd name="T72" fmla="*/ 2147483647 w 501"/>
              <a:gd name="T73" fmla="*/ 2147483647 h 458"/>
              <a:gd name="T74" fmla="*/ 2147483647 w 501"/>
              <a:gd name="T75" fmla="*/ 2147483647 h 458"/>
              <a:gd name="T76" fmla="*/ 2147483647 w 501"/>
              <a:gd name="T77" fmla="*/ 2147483647 h 458"/>
              <a:gd name="T78" fmla="*/ 2147483647 w 501"/>
              <a:gd name="T79" fmla="*/ 0 h 4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1"/>
              <a:gd name="T121" fmla="*/ 0 h 458"/>
              <a:gd name="T122" fmla="*/ 501 w 501"/>
              <a:gd name="T123" fmla="*/ 458 h 45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1" h="458">
                <a:moveTo>
                  <a:pt x="189" y="0"/>
                </a:moveTo>
                <a:lnTo>
                  <a:pt x="416" y="0"/>
                </a:lnTo>
                <a:lnTo>
                  <a:pt x="420" y="138"/>
                </a:lnTo>
                <a:lnTo>
                  <a:pt x="497" y="138"/>
                </a:lnTo>
                <a:lnTo>
                  <a:pt x="501" y="363"/>
                </a:lnTo>
                <a:lnTo>
                  <a:pt x="495" y="378"/>
                </a:lnTo>
                <a:lnTo>
                  <a:pt x="489" y="389"/>
                </a:lnTo>
                <a:lnTo>
                  <a:pt x="480" y="393"/>
                </a:lnTo>
                <a:lnTo>
                  <a:pt x="477" y="404"/>
                </a:lnTo>
                <a:lnTo>
                  <a:pt x="480" y="413"/>
                </a:lnTo>
                <a:lnTo>
                  <a:pt x="482" y="425"/>
                </a:lnTo>
                <a:lnTo>
                  <a:pt x="468" y="440"/>
                </a:lnTo>
                <a:lnTo>
                  <a:pt x="470" y="458"/>
                </a:lnTo>
                <a:lnTo>
                  <a:pt x="182" y="458"/>
                </a:lnTo>
                <a:lnTo>
                  <a:pt x="180" y="435"/>
                </a:lnTo>
                <a:lnTo>
                  <a:pt x="177" y="423"/>
                </a:lnTo>
                <a:lnTo>
                  <a:pt x="164" y="407"/>
                </a:lnTo>
                <a:lnTo>
                  <a:pt x="165" y="387"/>
                </a:lnTo>
                <a:lnTo>
                  <a:pt x="165" y="368"/>
                </a:lnTo>
                <a:lnTo>
                  <a:pt x="2" y="368"/>
                </a:lnTo>
                <a:lnTo>
                  <a:pt x="12" y="350"/>
                </a:lnTo>
                <a:lnTo>
                  <a:pt x="15" y="318"/>
                </a:lnTo>
                <a:lnTo>
                  <a:pt x="2" y="315"/>
                </a:lnTo>
                <a:lnTo>
                  <a:pt x="3" y="308"/>
                </a:lnTo>
                <a:lnTo>
                  <a:pt x="5" y="290"/>
                </a:lnTo>
                <a:lnTo>
                  <a:pt x="8" y="266"/>
                </a:lnTo>
                <a:lnTo>
                  <a:pt x="18" y="246"/>
                </a:lnTo>
                <a:lnTo>
                  <a:pt x="20" y="228"/>
                </a:lnTo>
                <a:lnTo>
                  <a:pt x="5" y="222"/>
                </a:lnTo>
                <a:lnTo>
                  <a:pt x="0" y="206"/>
                </a:lnTo>
                <a:lnTo>
                  <a:pt x="9" y="194"/>
                </a:lnTo>
                <a:lnTo>
                  <a:pt x="26" y="198"/>
                </a:lnTo>
                <a:lnTo>
                  <a:pt x="39" y="185"/>
                </a:lnTo>
                <a:lnTo>
                  <a:pt x="141" y="186"/>
                </a:lnTo>
                <a:lnTo>
                  <a:pt x="149" y="137"/>
                </a:lnTo>
                <a:lnTo>
                  <a:pt x="210" y="138"/>
                </a:lnTo>
                <a:lnTo>
                  <a:pt x="215" y="111"/>
                </a:lnTo>
                <a:lnTo>
                  <a:pt x="200" y="77"/>
                </a:lnTo>
                <a:lnTo>
                  <a:pt x="194" y="38"/>
                </a:lnTo>
                <a:lnTo>
                  <a:pt x="189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1" name="Freeform 86"/>
          <p:cNvSpPr>
            <a:spLocks/>
          </p:cNvSpPr>
          <p:nvPr/>
        </p:nvSpPr>
        <p:spPr bwMode="auto">
          <a:xfrm>
            <a:off x="2119313" y="1076325"/>
            <a:ext cx="649287" cy="476250"/>
          </a:xfrm>
          <a:custGeom>
            <a:avLst/>
            <a:gdLst>
              <a:gd name="T0" fmla="*/ 2147483647 w 360"/>
              <a:gd name="T1" fmla="*/ 2147483647 h 320"/>
              <a:gd name="T2" fmla="*/ 2147483647 w 360"/>
              <a:gd name="T3" fmla="*/ 0 h 320"/>
              <a:gd name="T4" fmla="*/ 2147483647 w 360"/>
              <a:gd name="T5" fmla="*/ 2147483647 h 320"/>
              <a:gd name="T6" fmla="*/ 2147483647 w 360"/>
              <a:gd name="T7" fmla="*/ 0 h 320"/>
              <a:gd name="T8" fmla="*/ 2147483647 w 360"/>
              <a:gd name="T9" fmla="*/ 2147483647 h 320"/>
              <a:gd name="T10" fmla="*/ 2147483647 w 360"/>
              <a:gd name="T11" fmla="*/ 2147483647 h 320"/>
              <a:gd name="T12" fmla="*/ 2147483647 w 360"/>
              <a:gd name="T13" fmla="*/ 2147483647 h 320"/>
              <a:gd name="T14" fmla="*/ 2147483647 w 360"/>
              <a:gd name="T15" fmla="*/ 2147483647 h 320"/>
              <a:gd name="T16" fmla="*/ 2147483647 w 360"/>
              <a:gd name="T17" fmla="*/ 2147483647 h 320"/>
              <a:gd name="T18" fmla="*/ 2147483647 w 360"/>
              <a:gd name="T19" fmla="*/ 2147483647 h 320"/>
              <a:gd name="T20" fmla="*/ 2147483647 w 360"/>
              <a:gd name="T21" fmla="*/ 2147483647 h 320"/>
              <a:gd name="T22" fmla="*/ 2147483647 w 360"/>
              <a:gd name="T23" fmla="*/ 2147483647 h 320"/>
              <a:gd name="T24" fmla="*/ 2147483647 w 360"/>
              <a:gd name="T25" fmla="*/ 2147483647 h 320"/>
              <a:gd name="T26" fmla="*/ 2147483647 w 360"/>
              <a:gd name="T27" fmla="*/ 2147483647 h 320"/>
              <a:gd name="T28" fmla="*/ 2147483647 w 360"/>
              <a:gd name="T29" fmla="*/ 2147483647 h 320"/>
              <a:gd name="T30" fmla="*/ 2147483647 w 360"/>
              <a:gd name="T31" fmla="*/ 2147483647 h 320"/>
              <a:gd name="T32" fmla="*/ 2147483647 w 360"/>
              <a:gd name="T33" fmla="*/ 2147483647 h 320"/>
              <a:gd name="T34" fmla="*/ 0 w 360"/>
              <a:gd name="T35" fmla="*/ 2147483647 h 320"/>
              <a:gd name="T36" fmla="*/ 2147483647 w 360"/>
              <a:gd name="T37" fmla="*/ 2147483647 h 320"/>
              <a:gd name="T38" fmla="*/ 2147483647 w 360"/>
              <a:gd name="T39" fmla="*/ 2147483647 h 320"/>
              <a:gd name="T40" fmla="*/ 2147483647 w 360"/>
              <a:gd name="T41" fmla="*/ 2147483647 h 320"/>
              <a:gd name="T42" fmla="*/ 2147483647 w 360"/>
              <a:gd name="T43" fmla="*/ 2147483647 h 320"/>
              <a:gd name="T44" fmla="*/ 2147483647 w 360"/>
              <a:gd name="T45" fmla="*/ 2147483647 h 320"/>
              <a:gd name="T46" fmla="*/ 2147483647 w 360"/>
              <a:gd name="T47" fmla="*/ 2147483647 h 320"/>
              <a:gd name="T48" fmla="*/ 2147483647 w 360"/>
              <a:gd name="T49" fmla="*/ 2147483647 h 320"/>
              <a:gd name="T50" fmla="*/ 2147483647 w 360"/>
              <a:gd name="T51" fmla="*/ 2147483647 h 320"/>
              <a:gd name="T52" fmla="*/ 2147483647 w 360"/>
              <a:gd name="T53" fmla="*/ 2147483647 h 320"/>
              <a:gd name="T54" fmla="*/ 2147483647 w 360"/>
              <a:gd name="T55" fmla="*/ 2147483647 h 320"/>
              <a:gd name="T56" fmla="*/ 2147483647 w 360"/>
              <a:gd name="T57" fmla="*/ 2147483647 h 320"/>
              <a:gd name="T58" fmla="*/ 2147483647 w 360"/>
              <a:gd name="T59" fmla="*/ 2147483647 h 3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0"/>
              <a:gd name="T91" fmla="*/ 0 h 320"/>
              <a:gd name="T92" fmla="*/ 360 w 360"/>
              <a:gd name="T93" fmla="*/ 320 h 32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0" h="320">
                <a:moveTo>
                  <a:pt x="40" y="2"/>
                </a:moveTo>
                <a:lnTo>
                  <a:pt x="196" y="0"/>
                </a:lnTo>
                <a:lnTo>
                  <a:pt x="207" y="3"/>
                </a:lnTo>
                <a:lnTo>
                  <a:pt x="216" y="0"/>
                </a:lnTo>
                <a:lnTo>
                  <a:pt x="225" y="9"/>
                </a:lnTo>
                <a:lnTo>
                  <a:pt x="237" y="6"/>
                </a:lnTo>
                <a:lnTo>
                  <a:pt x="252" y="20"/>
                </a:lnTo>
                <a:lnTo>
                  <a:pt x="256" y="38"/>
                </a:lnTo>
                <a:lnTo>
                  <a:pt x="276" y="38"/>
                </a:lnTo>
                <a:lnTo>
                  <a:pt x="280" y="92"/>
                </a:lnTo>
                <a:lnTo>
                  <a:pt x="355" y="90"/>
                </a:lnTo>
                <a:lnTo>
                  <a:pt x="358" y="138"/>
                </a:lnTo>
                <a:lnTo>
                  <a:pt x="358" y="179"/>
                </a:lnTo>
                <a:lnTo>
                  <a:pt x="360" y="273"/>
                </a:lnTo>
                <a:lnTo>
                  <a:pt x="202" y="273"/>
                </a:lnTo>
                <a:lnTo>
                  <a:pt x="199" y="318"/>
                </a:lnTo>
                <a:lnTo>
                  <a:pt x="4" y="320"/>
                </a:lnTo>
                <a:lnTo>
                  <a:pt x="0" y="182"/>
                </a:lnTo>
                <a:lnTo>
                  <a:pt x="3" y="164"/>
                </a:lnTo>
                <a:lnTo>
                  <a:pt x="15" y="159"/>
                </a:lnTo>
                <a:lnTo>
                  <a:pt x="12" y="146"/>
                </a:lnTo>
                <a:lnTo>
                  <a:pt x="13" y="132"/>
                </a:lnTo>
                <a:lnTo>
                  <a:pt x="18" y="122"/>
                </a:lnTo>
                <a:lnTo>
                  <a:pt x="13" y="113"/>
                </a:lnTo>
                <a:lnTo>
                  <a:pt x="12" y="98"/>
                </a:lnTo>
                <a:lnTo>
                  <a:pt x="16" y="84"/>
                </a:lnTo>
                <a:lnTo>
                  <a:pt x="16" y="69"/>
                </a:lnTo>
                <a:lnTo>
                  <a:pt x="28" y="66"/>
                </a:lnTo>
                <a:lnTo>
                  <a:pt x="45" y="38"/>
                </a:lnTo>
                <a:lnTo>
                  <a:pt x="40" y="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2" name="Freeform 87"/>
          <p:cNvSpPr>
            <a:spLocks/>
          </p:cNvSpPr>
          <p:nvPr/>
        </p:nvSpPr>
        <p:spPr bwMode="auto">
          <a:xfrm>
            <a:off x="2212975" y="1482725"/>
            <a:ext cx="700088" cy="546100"/>
          </a:xfrm>
          <a:custGeom>
            <a:avLst/>
            <a:gdLst>
              <a:gd name="T0" fmla="*/ 2147483647 w 389"/>
              <a:gd name="T1" fmla="*/ 2147483647 h 366"/>
              <a:gd name="T2" fmla="*/ 2147483647 w 389"/>
              <a:gd name="T3" fmla="*/ 2147483647 h 366"/>
              <a:gd name="T4" fmla="*/ 2147483647 w 389"/>
              <a:gd name="T5" fmla="*/ 0 h 366"/>
              <a:gd name="T6" fmla="*/ 2147483647 w 389"/>
              <a:gd name="T7" fmla="*/ 0 h 366"/>
              <a:gd name="T8" fmla="*/ 2147483647 w 389"/>
              <a:gd name="T9" fmla="*/ 2147483647 h 366"/>
              <a:gd name="T10" fmla="*/ 2147483647 w 389"/>
              <a:gd name="T11" fmla="*/ 2147483647 h 366"/>
              <a:gd name="T12" fmla="*/ 2147483647 w 389"/>
              <a:gd name="T13" fmla="*/ 2147483647 h 366"/>
              <a:gd name="T14" fmla="*/ 0 w 389"/>
              <a:gd name="T15" fmla="*/ 2147483647 h 366"/>
              <a:gd name="T16" fmla="*/ 0 w 389"/>
              <a:gd name="T17" fmla="*/ 2147483647 h 366"/>
              <a:gd name="T18" fmla="*/ 2147483647 w 389"/>
              <a:gd name="T19" fmla="*/ 2147483647 h 366"/>
              <a:gd name="T20" fmla="*/ 2147483647 w 389"/>
              <a:gd name="T21" fmla="*/ 2147483647 h 366"/>
              <a:gd name="T22" fmla="*/ 2147483647 w 389"/>
              <a:gd name="T23" fmla="*/ 2147483647 h 366"/>
              <a:gd name="T24" fmla="*/ 2147483647 w 389"/>
              <a:gd name="T25" fmla="*/ 2147483647 h 366"/>
              <a:gd name="T26" fmla="*/ 2147483647 w 389"/>
              <a:gd name="T27" fmla="*/ 2147483647 h 366"/>
              <a:gd name="T28" fmla="*/ 2147483647 w 389"/>
              <a:gd name="T29" fmla="*/ 2147483647 h 3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9"/>
              <a:gd name="T46" fmla="*/ 0 h 366"/>
              <a:gd name="T47" fmla="*/ 389 w 389"/>
              <a:gd name="T48" fmla="*/ 366 h 3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9" h="366">
                <a:moveTo>
                  <a:pt x="29" y="47"/>
                </a:moveTo>
                <a:lnTo>
                  <a:pt x="147" y="45"/>
                </a:lnTo>
                <a:lnTo>
                  <a:pt x="149" y="0"/>
                </a:lnTo>
                <a:lnTo>
                  <a:pt x="308" y="0"/>
                </a:lnTo>
                <a:lnTo>
                  <a:pt x="308" y="87"/>
                </a:lnTo>
                <a:lnTo>
                  <a:pt x="387" y="182"/>
                </a:lnTo>
                <a:lnTo>
                  <a:pt x="389" y="366"/>
                </a:lnTo>
                <a:lnTo>
                  <a:pt x="0" y="365"/>
                </a:lnTo>
                <a:lnTo>
                  <a:pt x="0" y="348"/>
                </a:lnTo>
                <a:lnTo>
                  <a:pt x="15" y="332"/>
                </a:lnTo>
                <a:lnTo>
                  <a:pt x="9" y="314"/>
                </a:lnTo>
                <a:lnTo>
                  <a:pt x="12" y="300"/>
                </a:lnTo>
                <a:lnTo>
                  <a:pt x="21" y="297"/>
                </a:lnTo>
                <a:lnTo>
                  <a:pt x="33" y="273"/>
                </a:lnTo>
                <a:lnTo>
                  <a:pt x="29" y="47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3" name="Freeform 88"/>
          <p:cNvSpPr>
            <a:spLocks/>
          </p:cNvSpPr>
          <p:nvPr/>
        </p:nvSpPr>
        <p:spPr bwMode="auto">
          <a:xfrm>
            <a:off x="511175" y="1720850"/>
            <a:ext cx="930275" cy="774700"/>
          </a:xfrm>
          <a:custGeom>
            <a:avLst/>
            <a:gdLst>
              <a:gd name="T0" fmla="*/ 0 w 518"/>
              <a:gd name="T1" fmla="*/ 2147483647 h 520"/>
              <a:gd name="T2" fmla="*/ 2147483647 w 518"/>
              <a:gd name="T3" fmla="*/ 2147483647 h 520"/>
              <a:gd name="T4" fmla="*/ 2147483647 w 518"/>
              <a:gd name="T5" fmla="*/ 2147483647 h 520"/>
              <a:gd name="T6" fmla="*/ 2147483647 w 518"/>
              <a:gd name="T7" fmla="*/ 2147483647 h 520"/>
              <a:gd name="T8" fmla="*/ 2147483647 w 518"/>
              <a:gd name="T9" fmla="*/ 2147483647 h 520"/>
              <a:gd name="T10" fmla="*/ 2147483647 w 518"/>
              <a:gd name="T11" fmla="*/ 2147483647 h 520"/>
              <a:gd name="T12" fmla="*/ 2147483647 w 518"/>
              <a:gd name="T13" fmla="*/ 2147483647 h 520"/>
              <a:gd name="T14" fmla="*/ 2147483647 w 518"/>
              <a:gd name="T15" fmla="*/ 2147483647 h 520"/>
              <a:gd name="T16" fmla="*/ 2147483647 w 518"/>
              <a:gd name="T17" fmla="*/ 2147483647 h 520"/>
              <a:gd name="T18" fmla="*/ 2147483647 w 518"/>
              <a:gd name="T19" fmla="*/ 2147483647 h 520"/>
              <a:gd name="T20" fmla="*/ 2147483647 w 518"/>
              <a:gd name="T21" fmla="*/ 2147483647 h 520"/>
              <a:gd name="T22" fmla="*/ 2147483647 w 518"/>
              <a:gd name="T23" fmla="*/ 2147483647 h 520"/>
              <a:gd name="T24" fmla="*/ 2147483647 w 518"/>
              <a:gd name="T25" fmla="*/ 2147483647 h 520"/>
              <a:gd name="T26" fmla="*/ 2147483647 w 518"/>
              <a:gd name="T27" fmla="*/ 2147483647 h 520"/>
              <a:gd name="T28" fmla="*/ 2147483647 w 518"/>
              <a:gd name="T29" fmla="*/ 2147483647 h 520"/>
              <a:gd name="T30" fmla="*/ 2147483647 w 518"/>
              <a:gd name="T31" fmla="*/ 2147483647 h 520"/>
              <a:gd name="T32" fmla="*/ 2147483647 w 518"/>
              <a:gd name="T33" fmla="*/ 2147483647 h 520"/>
              <a:gd name="T34" fmla="*/ 2147483647 w 518"/>
              <a:gd name="T35" fmla="*/ 2147483647 h 520"/>
              <a:gd name="T36" fmla="*/ 2147483647 w 518"/>
              <a:gd name="T37" fmla="*/ 2147483647 h 520"/>
              <a:gd name="T38" fmla="*/ 2147483647 w 518"/>
              <a:gd name="T39" fmla="*/ 2147483647 h 520"/>
              <a:gd name="T40" fmla="*/ 2147483647 w 518"/>
              <a:gd name="T41" fmla="*/ 2147483647 h 520"/>
              <a:gd name="T42" fmla="*/ 2147483647 w 518"/>
              <a:gd name="T43" fmla="*/ 2147483647 h 520"/>
              <a:gd name="T44" fmla="*/ 2147483647 w 518"/>
              <a:gd name="T45" fmla="*/ 2147483647 h 520"/>
              <a:gd name="T46" fmla="*/ 2147483647 w 518"/>
              <a:gd name="T47" fmla="*/ 2147483647 h 520"/>
              <a:gd name="T48" fmla="*/ 2147483647 w 518"/>
              <a:gd name="T49" fmla="*/ 2147483647 h 520"/>
              <a:gd name="T50" fmla="*/ 2147483647 w 518"/>
              <a:gd name="T51" fmla="*/ 2147483647 h 520"/>
              <a:gd name="T52" fmla="*/ 2147483647 w 518"/>
              <a:gd name="T53" fmla="*/ 2147483647 h 520"/>
              <a:gd name="T54" fmla="*/ 2147483647 w 518"/>
              <a:gd name="T55" fmla="*/ 2147483647 h 520"/>
              <a:gd name="T56" fmla="*/ 2147483647 w 518"/>
              <a:gd name="T57" fmla="*/ 2147483647 h 520"/>
              <a:gd name="T58" fmla="*/ 2147483647 w 518"/>
              <a:gd name="T59" fmla="*/ 2147483647 h 520"/>
              <a:gd name="T60" fmla="*/ 2147483647 w 518"/>
              <a:gd name="T61" fmla="*/ 2147483647 h 520"/>
              <a:gd name="T62" fmla="*/ 2147483647 w 518"/>
              <a:gd name="T63" fmla="*/ 2147483647 h 5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18"/>
              <a:gd name="T97" fmla="*/ 0 h 520"/>
              <a:gd name="T98" fmla="*/ 518 w 518"/>
              <a:gd name="T99" fmla="*/ 520 h 5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18" h="520">
                <a:moveTo>
                  <a:pt x="2" y="152"/>
                </a:moveTo>
                <a:lnTo>
                  <a:pt x="0" y="312"/>
                </a:lnTo>
                <a:lnTo>
                  <a:pt x="2" y="354"/>
                </a:lnTo>
                <a:lnTo>
                  <a:pt x="28" y="364"/>
                </a:lnTo>
                <a:lnTo>
                  <a:pt x="38" y="396"/>
                </a:lnTo>
                <a:lnTo>
                  <a:pt x="60" y="446"/>
                </a:lnTo>
                <a:lnTo>
                  <a:pt x="70" y="452"/>
                </a:lnTo>
                <a:lnTo>
                  <a:pt x="88" y="462"/>
                </a:lnTo>
                <a:lnTo>
                  <a:pt x="90" y="480"/>
                </a:lnTo>
                <a:lnTo>
                  <a:pt x="112" y="474"/>
                </a:lnTo>
                <a:lnTo>
                  <a:pt x="122" y="504"/>
                </a:lnTo>
                <a:lnTo>
                  <a:pt x="134" y="516"/>
                </a:lnTo>
                <a:lnTo>
                  <a:pt x="462" y="520"/>
                </a:lnTo>
                <a:lnTo>
                  <a:pt x="464" y="466"/>
                </a:lnTo>
                <a:lnTo>
                  <a:pt x="466" y="444"/>
                </a:lnTo>
                <a:lnTo>
                  <a:pt x="482" y="434"/>
                </a:lnTo>
                <a:lnTo>
                  <a:pt x="490" y="442"/>
                </a:lnTo>
                <a:lnTo>
                  <a:pt x="498" y="440"/>
                </a:lnTo>
                <a:lnTo>
                  <a:pt x="512" y="436"/>
                </a:lnTo>
                <a:lnTo>
                  <a:pt x="518" y="424"/>
                </a:lnTo>
                <a:lnTo>
                  <a:pt x="518" y="414"/>
                </a:lnTo>
                <a:lnTo>
                  <a:pt x="512" y="396"/>
                </a:lnTo>
                <a:lnTo>
                  <a:pt x="492" y="380"/>
                </a:lnTo>
                <a:lnTo>
                  <a:pt x="488" y="368"/>
                </a:lnTo>
                <a:lnTo>
                  <a:pt x="474" y="370"/>
                </a:lnTo>
                <a:lnTo>
                  <a:pt x="462" y="366"/>
                </a:lnTo>
                <a:lnTo>
                  <a:pt x="450" y="354"/>
                </a:lnTo>
                <a:lnTo>
                  <a:pt x="446" y="332"/>
                </a:lnTo>
                <a:lnTo>
                  <a:pt x="436" y="322"/>
                </a:lnTo>
                <a:lnTo>
                  <a:pt x="434" y="298"/>
                </a:lnTo>
                <a:lnTo>
                  <a:pt x="412" y="292"/>
                </a:lnTo>
                <a:lnTo>
                  <a:pt x="412" y="280"/>
                </a:lnTo>
                <a:lnTo>
                  <a:pt x="402" y="268"/>
                </a:lnTo>
                <a:lnTo>
                  <a:pt x="386" y="246"/>
                </a:lnTo>
                <a:lnTo>
                  <a:pt x="398" y="230"/>
                </a:lnTo>
                <a:lnTo>
                  <a:pt x="410" y="222"/>
                </a:lnTo>
                <a:lnTo>
                  <a:pt x="404" y="212"/>
                </a:lnTo>
                <a:lnTo>
                  <a:pt x="402" y="194"/>
                </a:lnTo>
                <a:lnTo>
                  <a:pt x="398" y="174"/>
                </a:lnTo>
                <a:lnTo>
                  <a:pt x="390" y="162"/>
                </a:lnTo>
                <a:lnTo>
                  <a:pt x="372" y="156"/>
                </a:lnTo>
                <a:lnTo>
                  <a:pt x="348" y="144"/>
                </a:lnTo>
                <a:lnTo>
                  <a:pt x="344" y="130"/>
                </a:lnTo>
                <a:lnTo>
                  <a:pt x="334" y="108"/>
                </a:lnTo>
                <a:lnTo>
                  <a:pt x="334" y="82"/>
                </a:lnTo>
                <a:lnTo>
                  <a:pt x="326" y="64"/>
                </a:lnTo>
                <a:lnTo>
                  <a:pt x="312" y="54"/>
                </a:lnTo>
                <a:lnTo>
                  <a:pt x="294" y="30"/>
                </a:lnTo>
                <a:lnTo>
                  <a:pt x="280" y="28"/>
                </a:lnTo>
                <a:lnTo>
                  <a:pt x="268" y="20"/>
                </a:lnTo>
                <a:lnTo>
                  <a:pt x="254" y="28"/>
                </a:lnTo>
                <a:lnTo>
                  <a:pt x="246" y="16"/>
                </a:lnTo>
                <a:lnTo>
                  <a:pt x="240" y="18"/>
                </a:lnTo>
                <a:lnTo>
                  <a:pt x="236" y="10"/>
                </a:lnTo>
                <a:lnTo>
                  <a:pt x="228" y="0"/>
                </a:lnTo>
                <a:lnTo>
                  <a:pt x="206" y="2"/>
                </a:lnTo>
                <a:lnTo>
                  <a:pt x="194" y="6"/>
                </a:lnTo>
                <a:lnTo>
                  <a:pt x="184" y="20"/>
                </a:lnTo>
                <a:lnTo>
                  <a:pt x="184" y="34"/>
                </a:lnTo>
                <a:lnTo>
                  <a:pt x="158" y="44"/>
                </a:lnTo>
                <a:lnTo>
                  <a:pt x="148" y="58"/>
                </a:lnTo>
                <a:lnTo>
                  <a:pt x="146" y="92"/>
                </a:lnTo>
                <a:lnTo>
                  <a:pt x="78" y="152"/>
                </a:lnTo>
                <a:lnTo>
                  <a:pt x="2" y="15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4" name="Freeform 89"/>
          <p:cNvSpPr>
            <a:spLocks/>
          </p:cNvSpPr>
          <p:nvPr/>
        </p:nvSpPr>
        <p:spPr bwMode="auto">
          <a:xfrm>
            <a:off x="1116013" y="1876425"/>
            <a:ext cx="671512" cy="546100"/>
          </a:xfrm>
          <a:custGeom>
            <a:avLst/>
            <a:gdLst>
              <a:gd name="T0" fmla="*/ 0 w 372"/>
              <a:gd name="T1" fmla="*/ 2147483647 h 366"/>
              <a:gd name="T2" fmla="*/ 2147483647 w 372"/>
              <a:gd name="T3" fmla="*/ 0 h 366"/>
              <a:gd name="T4" fmla="*/ 2147483647 w 372"/>
              <a:gd name="T5" fmla="*/ 2147483647 h 366"/>
              <a:gd name="T6" fmla="*/ 2147483647 w 372"/>
              <a:gd name="T7" fmla="*/ 2147483647 h 366"/>
              <a:gd name="T8" fmla="*/ 2147483647 w 372"/>
              <a:gd name="T9" fmla="*/ 2147483647 h 366"/>
              <a:gd name="T10" fmla="*/ 2147483647 w 372"/>
              <a:gd name="T11" fmla="*/ 2147483647 h 366"/>
              <a:gd name="T12" fmla="*/ 2147483647 w 372"/>
              <a:gd name="T13" fmla="*/ 2147483647 h 366"/>
              <a:gd name="T14" fmla="*/ 2147483647 w 372"/>
              <a:gd name="T15" fmla="*/ 2147483647 h 366"/>
              <a:gd name="T16" fmla="*/ 2147483647 w 372"/>
              <a:gd name="T17" fmla="*/ 2147483647 h 366"/>
              <a:gd name="T18" fmla="*/ 2147483647 w 372"/>
              <a:gd name="T19" fmla="*/ 2147483647 h 366"/>
              <a:gd name="T20" fmla="*/ 2147483647 w 372"/>
              <a:gd name="T21" fmla="*/ 2147483647 h 366"/>
              <a:gd name="T22" fmla="*/ 2147483647 w 372"/>
              <a:gd name="T23" fmla="*/ 2147483647 h 366"/>
              <a:gd name="T24" fmla="*/ 2147483647 w 372"/>
              <a:gd name="T25" fmla="*/ 2147483647 h 366"/>
              <a:gd name="T26" fmla="*/ 2147483647 w 372"/>
              <a:gd name="T27" fmla="*/ 2147483647 h 366"/>
              <a:gd name="T28" fmla="*/ 2147483647 w 372"/>
              <a:gd name="T29" fmla="*/ 2147483647 h 366"/>
              <a:gd name="T30" fmla="*/ 2147483647 w 372"/>
              <a:gd name="T31" fmla="*/ 2147483647 h 366"/>
              <a:gd name="T32" fmla="*/ 2147483647 w 372"/>
              <a:gd name="T33" fmla="*/ 2147483647 h 366"/>
              <a:gd name="T34" fmla="*/ 2147483647 w 372"/>
              <a:gd name="T35" fmla="*/ 2147483647 h 366"/>
              <a:gd name="T36" fmla="*/ 2147483647 w 372"/>
              <a:gd name="T37" fmla="*/ 2147483647 h 366"/>
              <a:gd name="T38" fmla="*/ 2147483647 w 372"/>
              <a:gd name="T39" fmla="*/ 2147483647 h 366"/>
              <a:gd name="T40" fmla="*/ 2147483647 w 372"/>
              <a:gd name="T41" fmla="*/ 2147483647 h 366"/>
              <a:gd name="T42" fmla="*/ 2147483647 w 372"/>
              <a:gd name="T43" fmla="*/ 2147483647 h 366"/>
              <a:gd name="T44" fmla="*/ 2147483647 w 372"/>
              <a:gd name="T45" fmla="*/ 2147483647 h 366"/>
              <a:gd name="T46" fmla="*/ 2147483647 w 372"/>
              <a:gd name="T47" fmla="*/ 2147483647 h 366"/>
              <a:gd name="T48" fmla="*/ 2147483647 w 372"/>
              <a:gd name="T49" fmla="*/ 2147483647 h 366"/>
              <a:gd name="T50" fmla="*/ 2147483647 w 372"/>
              <a:gd name="T51" fmla="*/ 2147483647 h 366"/>
              <a:gd name="T52" fmla="*/ 2147483647 w 372"/>
              <a:gd name="T53" fmla="*/ 2147483647 h 366"/>
              <a:gd name="T54" fmla="*/ 2147483647 w 372"/>
              <a:gd name="T55" fmla="*/ 2147483647 h 366"/>
              <a:gd name="T56" fmla="*/ 2147483647 w 372"/>
              <a:gd name="T57" fmla="*/ 2147483647 h 366"/>
              <a:gd name="T58" fmla="*/ 2147483647 w 372"/>
              <a:gd name="T59" fmla="*/ 2147483647 h 366"/>
              <a:gd name="T60" fmla="*/ 2147483647 w 372"/>
              <a:gd name="T61" fmla="*/ 2147483647 h 366"/>
              <a:gd name="T62" fmla="*/ 2147483647 w 372"/>
              <a:gd name="T63" fmla="*/ 2147483647 h 366"/>
              <a:gd name="T64" fmla="*/ 2147483647 w 372"/>
              <a:gd name="T65" fmla="*/ 2147483647 h 366"/>
              <a:gd name="T66" fmla="*/ 2147483647 w 372"/>
              <a:gd name="T67" fmla="*/ 2147483647 h 366"/>
              <a:gd name="T68" fmla="*/ 2147483647 w 372"/>
              <a:gd name="T69" fmla="*/ 2147483647 h 366"/>
              <a:gd name="T70" fmla="*/ 2147483647 w 372"/>
              <a:gd name="T71" fmla="*/ 2147483647 h 366"/>
              <a:gd name="T72" fmla="*/ 2147483647 w 372"/>
              <a:gd name="T73" fmla="*/ 2147483647 h 366"/>
              <a:gd name="T74" fmla="*/ 2147483647 w 372"/>
              <a:gd name="T75" fmla="*/ 2147483647 h 366"/>
              <a:gd name="T76" fmla="*/ 2147483647 w 372"/>
              <a:gd name="T77" fmla="*/ 2147483647 h 366"/>
              <a:gd name="T78" fmla="*/ 2147483647 w 372"/>
              <a:gd name="T79" fmla="*/ 2147483647 h 366"/>
              <a:gd name="T80" fmla="*/ 2147483647 w 372"/>
              <a:gd name="T81" fmla="*/ 2147483647 h 366"/>
              <a:gd name="T82" fmla="*/ 2147483647 w 372"/>
              <a:gd name="T83" fmla="*/ 2147483647 h 366"/>
              <a:gd name="T84" fmla="*/ 2147483647 w 372"/>
              <a:gd name="T85" fmla="*/ 2147483647 h 366"/>
              <a:gd name="T86" fmla="*/ 2147483647 w 372"/>
              <a:gd name="T87" fmla="*/ 2147483647 h 366"/>
              <a:gd name="T88" fmla="*/ 2147483647 w 372"/>
              <a:gd name="T89" fmla="*/ 2147483647 h 366"/>
              <a:gd name="T90" fmla="*/ 2147483647 w 372"/>
              <a:gd name="T91" fmla="*/ 2147483647 h 366"/>
              <a:gd name="T92" fmla="*/ 2147483647 w 372"/>
              <a:gd name="T93" fmla="*/ 2147483647 h 366"/>
              <a:gd name="T94" fmla="*/ 2147483647 w 372"/>
              <a:gd name="T95" fmla="*/ 2147483647 h 366"/>
              <a:gd name="T96" fmla="*/ 2147483647 w 372"/>
              <a:gd name="T97" fmla="*/ 2147483647 h 366"/>
              <a:gd name="T98" fmla="*/ 2147483647 w 372"/>
              <a:gd name="T99" fmla="*/ 2147483647 h 366"/>
              <a:gd name="T100" fmla="*/ 2147483647 w 372"/>
              <a:gd name="T101" fmla="*/ 2147483647 h 366"/>
              <a:gd name="T102" fmla="*/ 2147483647 w 372"/>
              <a:gd name="T103" fmla="*/ 2147483647 h 366"/>
              <a:gd name="T104" fmla="*/ 2147483647 w 372"/>
              <a:gd name="T105" fmla="*/ 2147483647 h 366"/>
              <a:gd name="T106" fmla="*/ 2147483647 w 372"/>
              <a:gd name="T107" fmla="*/ 2147483647 h 366"/>
              <a:gd name="T108" fmla="*/ 2147483647 w 372"/>
              <a:gd name="T109" fmla="*/ 2147483647 h 366"/>
              <a:gd name="T110" fmla="*/ 2147483647 w 372"/>
              <a:gd name="T111" fmla="*/ 2147483647 h 366"/>
              <a:gd name="T112" fmla="*/ 0 w 372"/>
              <a:gd name="T113" fmla="*/ 2147483647 h 3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366"/>
              <a:gd name="T173" fmla="*/ 372 w 372"/>
              <a:gd name="T174" fmla="*/ 366 h 3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366">
                <a:moveTo>
                  <a:pt x="0" y="1"/>
                </a:moveTo>
                <a:lnTo>
                  <a:pt x="100" y="0"/>
                </a:lnTo>
                <a:lnTo>
                  <a:pt x="141" y="3"/>
                </a:lnTo>
                <a:lnTo>
                  <a:pt x="168" y="4"/>
                </a:lnTo>
                <a:lnTo>
                  <a:pt x="306" y="4"/>
                </a:lnTo>
                <a:lnTo>
                  <a:pt x="306" y="45"/>
                </a:lnTo>
                <a:lnTo>
                  <a:pt x="316" y="61"/>
                </a:lnTo>
                <a:lnTo>
                  <a:pt x="321" y="90"/>
                </a:lnTo>
                <a:lnTo>
                  <a:pt x="324" y="103"/>
                </a:lnTo>
                <a:lnTo>
                  <a:pt x="333" y="111"/>
                </a:lnTo>
                <a:lnTo>
                  <a:pt x="348" y="139"/>
                </a:lnTo>
                <a:lnTo>
                  <a:pt x="340" y="156"/>
                </a:lnTo>
                <a:lnTo>
                  <a:pt x="345" y="166"/>
                </a:lnTo>
                <a:lnTo>
                  <a:pt x="355" y="172"/>
                </a:lnTo>
                <a:lnTo>
                  <a:pt x="361" y="192"/>
                </a:lnTo>
                <a:lnTo>
                  <a:pt x="355" y="210"/>
                </a:lnTo>
                <a:lnTo>
                  <a:pt x="346" y="217"/>
                </a:lnTo>
                <a:lnTo>
                  <a:pt x="345" y="238"/>
                </a:lnTo>
                <a:lnTo>
                  <a:pt x="348" y="252"/>
                </a:lnTo>
                <a:lnTo>
                  <a:pt x="358" y="259"/>
                </a:lnTo>
                <a:lnTo>
                  <a:pt x="372" y="279"/>
                </a:lnTo>
                <a:lnTo>
                  <a:pt x="286" y="277"/>
                </a:lnTo>
                <a:lnTo>
                  <a:pt x="280" y="351"/>
                </a:lnTo>
                <a:lnTo>
                  <a:pt x="268" y="340"/>
                </a:lnTo>
                <a:lnTo>
                  <a:pt x="256" y="358"/>
                </a:lnTo>
                <a:lnTo>
                  <a:pt x="249" y="364"/>
                </a:lnTo>
                <a:lnTo>
                  <a:pt x="240" y="360"/>
                </a:lnTo>
                <a:lnTo>
                  <a:pt x="229" y="357"/>
                </a:lnTo>
                <a:lnTo>
                  <a:pt x="223" y="366"/>
                </a:lnTo>
                <a:lnTo>
                  <a:pt x="213" y="360"/>
                </a:lnTo>
                <a:lnTo>
                  <a:pt x="201" y="352"/>
                </a:lnTo>
                <a:lnTo>
                  <a:pt x="198" y="345"/>
                </a:lnTo>
                <a:lnTo>
                  <a:pt x="193" y="330"/>
                </a:lnTo>
                <a:lnTo>
                  <a:pt x="192" y="324"/>
                </a:lnTo>
                <a:lnTo>
                  <a:pt x="195" y="316"/>
                </a:lnTo>
                <a:lnTo>
                  <a:pt x="183" y="318"/>
                </a:lnTo>
                <a:lnTo>
                  <a:pt x="181" y="301"/>
                </a:lnTo>
                <a:lnTo>
                  <a:pt x="175" y="288"/>
                </a:lnTo>
                <a:lnTo>
                  <a:pt x="153" y="268"/>
                </a:lnTo>
                <a:lnTo>
                  <a:pt x="151" y="258"/>
                </a:lnTo>
                <a:lnTo>
                  <a:pt x="142" y="261"/>
                </a:lnTo>
                <a:lnTo>
                  <a:pt x="129" y="259"/>
                </a:lnTo>
                <a:lnTo>
                  <a:pt x="114" y="247"/>
                </a:lnTo>
                <a:lnTo>
                  <a:pt x="108" y="229"/>
                </a:lnTo>
                <a:lnTo>
                  <a:pt x="100" y="213"/>
                </a:lnTo>
                <a:lnTo>
                  <a:pt x="97" y="190"/>
                </a:lnTo>
                <a:lnTo>
                  <a:pt x="76" y="184"/>
                </a:lnTo>
                <a:lnTo>
                  <a:pt x="72" y="166"/>
                </a:lnTo>
                <a:lnTo>
                  <a:pt x="49" y="138"/>
                </a:lnTo>
                <a:lnTo>
                  <a:pt x="55" y="124"/>
                </a:lnTo>
                <a:lnTo>
                  <a:pt x="70" y="112"/>
                </a:lnTo>
                <a:lnTo>
                  <a:pt x="67" y="103"/>
                </a:lnTo>
                <a:lnTo>
                  <a:pt x="66" y="87"/>
                </a:lnTo>
                <a:lnTo>
                  <a:pt x="63" y="72"/>
                </a:lnTo>
                <a:lnTo>
                  <a:pt x="52" y="54"/>
                </a:lnTo>
                <a:lnTo>
                  <a:pt x="12" y="36"/>
                </a:lnTo>
                <a:lnTo>
                  <a:pt x="0" y="1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5" name="Freeform 90"/>
          <p:cNvSpPr>
            <a:spLocks/>
          </p:cNvSpPr>
          <p:nvPr/>
        </p:nvSpPr>
        <p:spPr bwMode="auto">
          <a:xfrm>
            <a:off x="750888" y="2489200"/>
            <a:ext cx="884237" cy="1052513"/>
          </a:xfrm>
          <a:custGeom>
            <a:avLst/>
            <a:gdLst>
              <a:gd name="T0" fmla="*/ 0 w 491"/>
              <a:gd name="T1" fmla="*/ 0 h 706"/>
              <a:gd name="T2" fmla="*/ 2147483647 w 491"/>
              <a:gd name="T3" fmla="*/ 2147483647 h 706"/>
              <a:gd name="T4" fmla="*/ 2147483647 w 491"/>
              <a:gd name="T5" fmla="*/ 2147483647 h 706"/>
              <a:gd name="T6" fmla="*/ 2147483647 w 491"/>
              <a:gd name="T7" fmla="*/ 2147483647 h 706"/>
              <a:gd name="T8" fmla="*/ 2147483647 w 491"/>
              <a:gd name="T9" fmla="*/ 2147483647 h 706"/>
              <a:gd name="T10" fmla="*/ 2147483647 w 491"/>
              <a:gd name="T11" fmla="*/ 2147483647 h 706"/>
              <a:gd name="T12" fmla="*/ 2147483647 w 491"/>
              <a:gd name="T13" fmla="*/ 2147483647 h 706"/>
              <a:gd name="T14" fmla="*/ 2147483647 w 491"/>
              <a:gd name="T15" fmla="*/ 2147483647 h 706"/>
              <a:gd name="T16" fmla="*/ 2147483647 w 491"/>
              <a:gd name="T17" fmla="*/ 2147483647 h 706"/>
              <a:gd name="T18" fmla="*/ 2147483647 w 491"/>
              <a:gd name="T19" fmla="*/ 2147483647 h 706"/>
              <a:gd name="T20" fmla="*/ 2147483647 w 491"/>
              <a:gd name="T21" fmla="*/ 2147483647 h 706"/>
              <a:gd name="T22" fmla="*/ 2147483647 w 491"/>
              <a:gd name="T23" fmla="*/ 2147483647 h 706"/>
              <a:gd name="T24" fmla="*/ 2147483647 w 491"/>
              <a:gd name="T25" fmla="*/ 2147483647 h 706"/>
              <a:gd name="T26" fmla="*/ 2147483647 w 491"/>
              <a:gd name="T27" fmla="*/ 2147483647 h 706"/>
              <a:gd name="T28" fmla="*/ 2147483647 w 491"/>
              <a:gd name="T29" fmla="*/ 2147483647 h 706"/>
              <a:gd name="T30" fmla="*/ 2147483647 w 491"/>
              <a:gd name="T31" fmla="*/ 2147483647 h 706"/>
              <a:gd name="T32" fmla="*/ 2147483647 w 491"/>
              <a:gd name="T33" fmla="*/ 2147483647 h 706"/>
              <a:gd name="T34" fmla="*/ 2147483647 w 491"/>
              <a:gd name="T35" fmla="*/ 2147483647 h 706"/>
              <a:gd name="T36" fmla="*/ 2147483647 w 491"/>
              <a:gd name="T37" fmla="*/ 2147483647 h 706"/>
              <a:gd name="T38" fmla="*/ 2147483647 w 491"/>
              <a:gd name="T39" fmla="*/ 2147483647 h 706"/>
              <a:gd name="T40" fmla="*/ 2147483647 w 491"/>
              <a:gd name="T41" fmla="*/ 2147483647 h 706"/>
              <a:gd name="T42" fmla="*/ 2147483647 w 491"/>
              <a:gd name="T43" fmla="*/ 2147483647 h 706"/>
              <a:gd name="T44" fmla="*/ 2147483647 w 491"/>
              <a:gd name="T45" fmla="*/ 2147483647 h 706"/>
              <a:gd name="T46" fmla="*/ 2147483647 w 491"/>
              <a:gd name="T47" fmla="*/ 2147483647 h 706"/>
              <a:gd name="T48" fmla="*/ 2147483647 w 491"/>
              <a:gd name="T49" fmla="*/ 2147483647 h 706"/>
              <a:gd name="T50" fmla="*/ 2147483647 w 491"/>
              <a:gd name="T51" fmla="*/ 2147483647 h 706"/>
              <a:gd name="T52" fmla="*/ 2147483647 w 491"/>
              <a:gd name="T53" fmla="*/ 2147483647 h 706"/>
              <a:gd name="T54" fmla="*/ 2147483647 w 491"/>
              <a:gd name="T55" fmla="*/ 2147483647 h 706"/>
              <a:gd name="T56" fmla="*/ 2147483647 w 491"/>
              <a:gd name="T57" fmla="*/ 2147483647 h 706"/>
              <a:gd name="T58" fmla="*/ 2147483647 w 491"/>
              <a:gd name="T59" fmla="*/ 2147483647 h 706"/>
              <a:gd name="T60" fmla="*/ 2147483647 w 491"/>
              <a:gd name="T61" fmla="*/ 2147483647 h 706"/>
              <a:gd name="T62" fmla="*/ 2147483647 w 491"/>
              <a:gd name="T63" fmla="*/ 2147483647 h 706"/>
              <a:gd name="T64" fmla="*/ 2147483647 w 491"/>
              <a:gd name="T65" fmla="*/ 2147483647 h 706"/>
              <a:gd name="T66" fmla="*/ 2147483647 w 491"/>
              <a:gd name="T67" fmla="*/ 2147483647 h 706"/>
              <a:gd name="T68" fmla="*/ 2147483647 w 491"/>
              <a:gd name="T69" fmla="*/ 2147483647 h 706"/>
              <a:gd name="T70" fmla="*/ 2147483647 w 491"/>
              <a:gd name="T71" fmla="*/ 2147483647 h 706"/>
              <a:gd name="T72" fmla="*/ 2147483647 w 491"/>
              <a:gd name="T73" fmla="*/ 2147483647 h 706"/>
              <a:gd name="T74" fmla="*/ 2147483647 w 491"/>
              <a:gd name="T75" fmla="*/ 2147483647 h 706"/>
              <a:gd name="T76" fmla="*/ 2147483647 w 491"/>
              <a:gd name="T77" fmla="*/ 2147483647 h 706"/>
              <a:gd name="T78" fmla="*/ 2147483647 w 491"/>
              <a:gd name="T79" fmla="*/ 2147483647 h 706"/>
              <a:gd name="T80" fmla="*/ 2147483647 w 491"/>
              <a:gd name="T81" fmla="*/ 2147483647 h 706"/>
              <a:gd name="T82" fmla="*/ 2147483647 w 491"/>
              <a:gd name="T83" fmla="*/ 2147483647 h 706"/>
              <a:gd name="T84" fmla="*/ 2147483647 w 491"/>
              <a:gd name="T85" fmla="*/ 2147483647 h 706"/>
              <a:gd name="T86" fmla="*/ 2147483647 w 491"/>
              <a:gd name="T87" fmla="*/ 2147483647 h 706"/>
              <a:gd name="T88" fmla="*/ 2147483647 w 491"/>
              <a:gd name="T89" fmla="*/ 2147483647 h 706"/>
              <a:gd name="T90" fmla="*/ 2147483647 w 491"/>
              <a:gd name="T91" fmla="*/ 2147483647 h 706"/>
              <a:gd name="T92" fmla="*/ 2147483647 w 491"/>
              <a:gd name="T93" fmla="*/ 2147483647 h 706"/>
              <a:gd name="T94" fmla="*/ 2147483647 w 491"/>
              <a:gd name="T95" fmla="*/ 2147483647 h 706"/>
              <a:gd name="T96" fmla="*/ 2147483647 w 491"/>
              <a:gd name="T97" fmla="*/ 2147483647 h 706"/>
              <a:gd name="T98" fmla="*/ 2147483647 w 491"/>
              <a:gd name="T99" fmla="*/ 2147483647 h 706"/>
              <a:gd name="T100" fmla="*/ 2147483647 w 491"/>
              <a:gd name="T101" fmla="*/ 2147483647 h 706"/>
              <a:gd name="T102" fmla="*/ 2147483647 w 491"/>
              <a:gd name="T103" fmla="*/ 2147483647 h 706"/>
              <a:gd name="T104" fmla="*/ 2147483647 w 491"/>
              <a:gd name="T105" fmla="*/ 2147483647 h 706"/>
              <a:gd name="T106" fmla="*/ 2147483647 w 491"/>
              <a:gd name="T107" fmla="*/ 2147483647 h 706"/>
              <a:gd name="T108" fmla="*/ 2147483647 w 491"/>
              <a:gd name="T109" fmla="*/ 2147483647 h 706"/>
              <a:gd name="T110" fmla="*/ 2147483647 w 491"/>
              <a:gd name="T111" fmla="*/ 2147483647 h 706"/>
              <a:gd name="T112" fmla="*/ 2147483647 w 491"/>
              <a:gd name="T113" fmla="*/ 2147483647 h 706"/>
              <a:gd name="T114" fmla="*/ 2147483647 w 491"/>
              <a:gd name="T115" fmla="*/ 2147483647 h 706"/>
              <a:gd name="T116" fmla="*/ 2147483647 w 491"/>
              <a:gd name="T117" fmla="*/ 2147483647 h 706"/>
              <a:gd name="T118" fmla="*/ 0 w 491"/>
              <a:gd name="T119" fmla="*/ 0 h 7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91"/>
              <a:gd name="T181" fmla="*/ 0 h 706"/>
              <a:gd name="T182" fmla="*/ 491 w 491"/>
              <a:gd name="T183" fmla="*/ 706 h 7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91" h="706">
                <a:moveTo>
                  <a:pt x="0" y="0"/>
                </a:moveTo>
                <a:lnTo>
                  <a:pt x="5" y="27"/>
                </a:lnTo>
                <a:lnTo>
                  <a:pt x="23" y="39"/>
                </a:lnTo>
                <a:lnTo>
                  <a:pt x="27" y="90"/>
                </a:lnTo>
                <a:lnTo>
                  <a:pt x="42" y="109"/>
                </a:lnTo>
                <a:lnTo>
                  <a:pt x="51" y="154"/>
                </a:lnTo>
                <a:lnTo>
                  <a:pt x="47" y="166"/>
                </a:lnTo>
                <a:lnTo>
                  <a:pt x="51" y="177"/>
                </a:lnTo>
                <a:lnTo>
                  <a:pt x="53" y="187"/>
                </a:lnTo>
                <a:lnTo>
                  <a:pt x="51" y="198"/>
                </a:lnTo>
                <a:lnTo>
                  <a:pt x="36" y="223"/>
                </a:lnTo>
                <a:lnTo>
                  <a:pt x="35" y="250"/>
                </a:lnTo>
                <a:lnTo>
                  <a:pt x="42" y="271"/>
                </a:lnTo>
                <a:lnTo>
                  <a:pt x="47" y="297"/>
                </a:lnTo>
                <a:lnTo>
                  <a:pt x="69" y="319"/>
                </a:lnTo>
                <a:lnTo>
                  <a:pt x="95" y="319"/>
                </a:lnTo>
                <a:lnTo>
                  <a:pt x="107" y="337"/>
                </a:lnTo>
                <a:lnTo>
                  <a:pt x="119" y="352"/>
                </a:lnTo>
                <a:lnTo>
                  <a:pt x="111" y="358"/>
                </a:lnTo>
                <a:lnTo>
                  <a:pt x="101" y="370"/>
                </a:lnTo>
                <a:lnTo>
                  <a:pt x="98" y="382"/>
                </a:lnTo>
                <a:lnTo>
                  <a:pt x="98" y="400"/>
                </a:lnTo>
                <a:lnTo>
                  <a:pt x="119" y="400"/>
                </a:lnTo>
                <a:lnTo>
                  <a:pt x="119" y="414"/>
                </a:lnTo>
                <a:lnTo>
                  <a:pt x="126" y="418"/>
                </a:lnTo>
                <a:lnTo>
                  <a:pt x="126" y="441"/>
                </a:lnTo>
                <a:lnTo>
                  <a:pt x="150" y="460"/>
                </a:lnTo>
                <a:lnTo>
                  <a:pt x="149" y="486"/>
                </a:lnTo>
                <a:lnTo>
                  <a:pt x="167" y="484"/>
                </a:lnTo>
                <a:lnTo>
                  <a:pt x="159" y="496"/>
                </a:lnTo>
                <a:lnTo>
                  <a:pt x="149" y="513"/>
                </a:lnTo>
                <a:lnTo>
                  <a:pt x="144" y="544"/>
                </a:lnTo>
                <a:lnTo>
                  <a:pt x="149" y="573"/>
                </a:lnTo>
                <a:lnTo>
                  <a:pt x="179" y="586"/>
                </a:lnTo>
                <a:lnTo>
                  <a:pt x="192" y="595"/>
                </a:lnTo>
                <a:lnTo>
                  <a:pt x="194" y="627"/>
                </a:lnTo>
                <a:lnTo>
                  <a:pt x="207" y="637"/>
                </a:lnTo>
                <a:lnTo>
                  <a:pt x="201" y="658"/>
                </a:lnTo>
                <a:lnTo>
                  <a:pt x="209" y="706"/>
                </a:lnTo>
                <a:lnTo>
                  <a:pt x="225" y="696"/>
                </a:lnTo>
                <a:lnTo>
                  <a:pt x="234" y="693"/>
                </a:lnTo>
                <a:lnTo>
                  <a:pt x="242" y="675"/>
                </a:lnTo>
                <a:lnTo>
                  <a:pt x="248" y="658"/>
                </a:lnTo>
                <a:lnTo>
                  <a:pt x="245" y="645"/>
                </a:lnTo>
                <a:lnTo>
                  <a:pt x="251" y="634"/>
                </a:lnTo>
                <a:lnTo>
                  <a:pt x="245" y="630"/>
                </a:lnTo>
                <a:lnTo>
                  <a:pt x="243" y="618"/>
                </a:lnTo>
                <a:lnTo>
                  <a:pt x="248" y="618"/>
                </a:lnTo>
                <a:lnTo>
                  <a:pt x="257" y="609"/>
                </a:lnTo>
                <a:lnTo>
                  <a:pt x="257" y="598"/>
                </a:lnTo>
                <a:lnTo>
                  <a:pt x="258" y="585"/>
                </a:lnTo>
                <a:lnTo>
                  <a:pt x="329" y="586"/>
                </a:lnTo>
                <a:lnTo>
                  <a:pt x="372" y="495"/>
                </a:lnTo>
                <a:lnTo>
                  <a:pt x="491" y="495"/>
                </a:lnTo>
                <a:lnTo>
                  <a:pt x="491" y="319"/>
                </a:lnTo>
                <a:lnTo>
                  <a:pt x="408" y="319"/>
                </a:lnTo>
                <a:lnTo>
                  <a:pt x="408" y="139"/>
                </a:lnTo>
                <a:lnTo>
                  <a:pt x="329" y="139"/>
                </a:lnTo>
                <a:lnTo>
                  <a:pt x="33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6" name="Freeform 91"/>
          <p:cNvSpPr>
            <a:spLocks/>
          </p:cNvSpPr>
          <p:nvPr/>
        </p:nvSpPr>
        <p:spPr bwMode="auto">
          <a:xfrm>
            <a:off x="1990725" y="2025650"/>
            <a:ext cx="923925" cy="682625"/>
          </a:xfrm>
          <a:custGeom>
            <a:avLst/>
            <a:gdLst>
              <a:gd name="T0" fmla="*/ 2147483647 w 513"/>
              <a:gd name="T1" fmla="*/ 0 h 459"/>
              <a:gd name="T2" fmla="*/ 2147483647 w 513"/>
              <a:gd name="T3" fmla="*/ 2147483647 h 459"/>
              <a:gd name="T4" fmla="*/ 2147483647 w 513"/>
              <a:gd name="T5" fmla="*/ 2147483647 h 459"/>
              <a:gd name="T6" fmla="*/ 2147483647 w 513"/>
              <a:gd name="T7" fmla="*/ 2147483647 h 459"/>
              <a:gd name="T8" fmla="*/ 2147483647 w 513"/>
              <a:gd name="T9" fmla="*/ 2147483647 h 459"/>
              <a:gd name="T10" fmla="*/ 2147483647 w 513"/>
              <a:gd name="T11" fmla="*/ 2147483647 h 459"/>
              <a:gd name="T12" fmla="*/ 2147483647 w 513"/>
              <a:gd name="T13" fmla="*/ 2147483647 h 459"/>
              <a:gd name="T14" fmla="*/ 2147483647 w 513"/>
              <a:gd name="T15" fmla="*/ 2147483647 h 459"/>
              <a:gd name="T16" fmla="*/ 2147483647 w 513"/>
              <a:gd name="T17" fmla="*/ 2147483647 h 459"/>
              <a:gd name="T18" fmla="*/ 2147483647 w 513"/>
              <a:gd name="T19" fmla="*/ 2147483647 h 459"/>
              <a:gd name="T20" fmla="*/ 2147483647 w 513"/>
              <a:gd name="T21" fmla="*/ 2147483647 h 459"/>
              <a:gd name="T22" fmla="*/ 2147483647 w 513"/>
              <a:gd name="T23" fmla="*/ 2147483647 h 459"/>
              <a:gd name="T24" fmla="*/ 2147483647 w 513"/>
              <a:gd name="T25" fmla="*/ 2147483647 h 459"/>
              <a:gd name="T26" fmla="*/ 2147483647 w 513"/>
              <a:gd name="T27" fmla="*/ 2147483647 h 459"/>
              <a:gd name="T28" fmla="*/ 2147483647 w 513"/>
              <a:gd name="T29" fmla="*/ 2147483647 h 459"/>
              <a:gd name="T30" fmla="*/ 2147483647 w 513"/>
              <a:gd name="T31" fmla="*/ 2147483647 h 459"/>
              <a:gd name="T32" fmla="*/ 2147483647 w 513"/>
              <a:gd name="T33" fmla="*/ 2147483647 h 459"/>
              <a:gd name="T34" fmla="*/ 2147483647 w 513"/>
              <a:gd name="T35" fmla="*/ 2147483647 h 459"/>
              <a:gd name="T36" fmla="*/ 2147483647 w 513"/>
              <a:gd name="T37" fmla="*/ 2147483647 h 459"/>
              <a:gd name="T38" fmla="*/ 2147483647 w 513"/>
              <a:gd name="T39" fmla="*/ 2147483647 h 459"/>
              <a:gd name="T40" fmla="*/ 2147483647 w 513"/>
              <a:gd name="T41" fmla="*/ 2147483647 h 459"/>
              <a:gd name="T42" fmla="*/ 2147483647 w 513"/>
              <a:gd name="T43" fmla="*/ 2147483647 h 459"/>
              <a:gd name="T44" fmla="*/ 2147483647 w 513"/>
              <a:gd name="T45" fmla="*/ 2147483647 h 459"/>
              <a:gd name="T46" fmla="*/ 2147483647 w 513"/>
              <a:gd name="T47" fmla="*/ 2147483647 h 459"/>
              <a:gd name="T48" fmla="*/ 2147483647 w 513"/>
              <a:gd name="T49" fmla="*/ 2147483647 h 459"/>
              <a:gd name="T50" fmla="*/ 2147483647 w 513"/>
              <a:gd name="T51" fmla="*/ 2147483647 h 459"/>
              <a:gd name="T52" fmla="*/ 2147483647 w 513"/>
              <a:gd name="T53" fmla="*/ 2147483647 h 459"/>
              <a:gd name="T54" fmla="*/ 2147483647 w 513"/>
              <a:gd name="T55" fmla="*/ 2147483647 h 459"/>
              <a:gd name="T56" fmla="*/ 2147483647 w 513"/>
              <a:gd name="T57" fmla="*/ 2147483647 h 459"/>
              <a:gd name="T58" fmla="*/ 2147483647 w 513"/>
              <a:gd name="T59" fmla="*/ 2147483647 h 459"/>
              <a:gd name="T60" fmla="*/ 2147483647 w 513"/>
              <a:gd name="T61" fmla="*/ 2147483647 h 459"/>
              <a:gd name="T62" fmla="*/ 2147483647 w 513"/>
              <a:gd name="T63" fmla="*/ 2147483647 h 459"/>
              <a:gd name="T64" fmla="*/ 2147483647 w 513"/>
              <a:gd name="T65" fmla="*/ 2147483647 h 459"/>
              <a:gd name="T66" fmla="*/ 2147483647 w 513"/>
              <a:gd name="T67" fmla="*/ 2147483647 h 459"/>
              <a:gd name="T68" fmla="*/ 2147483647 w 513"/>
              <a:gd name="T69" fmla="*/ 2147483647 h 459"/>
              <a:gd name="T70" fmla="*/ 2147483647 w 513"/>
              <a:gd name="T71" fmla="*/ 2147483647 h 459"/>
              <a:gd name="T72" fmla="*/ 0 w 513"/>
              <a:gd name="T73" fmla="*/ 2147483647 h 459"/>
              <a:gd name="T74" fmla="*/ 2147483647 w 513"/>
              <a:gd name="T75" fmla="*/ 2147483647 h 459"/>
              <a:gd name="T76" fmla="*/ 2147483647 w 513"/>
              <a:gd name="T77" fmla="*/ 2147483647 h 459"/>
              <a:gd name="T78" fmla="*/ 2147483647 w 513"/>
              <a:gd name="T79" fmla="*/ 2147483647 h 459"/>
              <a:gd name="T80" fmla="*/ 2147483647 w 513"/>
              <a:gd name="T81" fmla="*/ 2147483647 h 459"/>
              <a:gd name="T82" fmla="*/ 2147483647 w 513"/>
              <a:gd name="T83" fmla="*/ 2147483647 h 459"/>
              <a:gd name="T84" fmla="*/ 2147483647 w 513"/>
              <a:gd name="T85" fmla="*/ 2147483647 h 459"/>
              <a:gd name="T86" fmla="*/ 2147483647 w 513"/>
              <a:gd name="T87" fmla="*/ 2147483647 h 459"/>
              <a:gd name="T88" fmla="*/ 2147483647 w 513"/>
              <a:gd name="T89" fmla="*/ 2147483647 h 459"/>
              <a:gd name="T90" fmla="*/ 2147483647 w 513"/>
              <a:gd name="T91" fmla="*/ 2147483647 h 459"/>
              <a:gd name="T92" fmla="*/ 2147483647 w 513"/>
              <a:gd name="T93" fmla="*/ 2147483647 h 459"/>
              <a:gd name="T94" fmla="*/ 2147483647 w 513"/>
              <a:gd name="T95" fmla="*/ 2147483647 h 459"/>
              <a:gd name="T96" fmla="*/ 2147483647 w 513"/>
              <a:gd name="T97" fmla="*/ 2147483647 h 459"/>
              <a:gd name="T98" fmla="*/ 2147483647 w 513"/>
              <a:gd name="T99" fmla="*/ 2147483647 h 459"/>
              <a:gd name="T100" fmla="*/ 2147483647 w 513"/>
              <a:gd name="T101" fmla="*/ 2147483647 h 459"/>
              <a:gd name="T102" fmla="*/ 2147483647 w 513"/>
              <a:gd name="T103" fmla="*/ 2147483647 h 459"/>
              <a:gd name="T104" fmla="*/ 2147483647 w 513"/>
              <a:gd name="T105" fmla="*/ 2147483647 h 459"/>
              <a:gd name="T106" fmla="*/ 2147483647 w 513"/>
              <a:gd name="T107" fmla="*/ 2147483647 h 459"/>
              <a:gd name="T108" fmla="*/ 2147483647 w 513"/>
              <a:gd name="T109" fmla="*/ 0 h 459"/>
              <a:gd name="T110" fmla="*/ 2147483647 w 513"/>
              <a:gd name="T111" fmla="*/ 0 h 4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13"/>
              <a:gd name="T169" fmla="*/ 0 h 459"/>
              <a:gd name="T170" fmla="*/ 513 w 513"/>
              <a:gd name="T171" fmla="*/ 459 h 4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13" h="459">
                <a:moveTo>
                  <a:pt x="33" y="0"/>
                </a:moveTo>
                <a:lnTo>
                  <a:pt x="35" y="19"/>
                </a:lnTo>
                <a:lnTo>
                  <a:pt x="44" y="37"/>
                </a:lnTo>
                <a:lnTo>
                  <a:pt x="51" y="49"/>
                </a:lnTo>
                <a:lnTo>
                  <a:pt x="56" y="63"/>
                </a:lnTo>
                <a:lnTo>
                  <a:pt x="54" y="75"/>
                </a:lnTo>
                <a:lnTo>
                  <a:pt x="60" y="84"/>
                </a:lnTo>
                <a:lnTo>
                  <a:pt x="66" y="114"/>
                </a:lnTo>
                <a:lnTo>
                  <a:pt x="71" y="123"/>
                </a:lnTo>
                <a:lnTo>
                  <a:pt x="71" y="139"/>
                </a:lnTo>
                <a:lnTo>
                  <a:pt x="68" y="150"/>
                </a:lnTo>
                <a:lnTo>
                  <a:pt x="59" y="157"/>
                </a:lnTo>
                <a:lnTo>
                  <a:pt x="60" y="166"/>
                </a:lnTo>
                <a:lnTo>
                  <a:pt x="71" y="171"/>
                </a:lnTo>
                <a:lnTo>
                  <a:pt x="74" y="204"/>
                </a:lnTo>
                <a:lnTo>
                  <a:pt x="81" y="211"/>
                </a:lnTo>
                <a:lnTo>
                  <a:pt x="74" y="217"/>
                </a:lnTo>
                <a:lnTo>
                  <a:pt x="66" y="241"/>
                </a:lnTo>
                <a:lnTo>
                  <a:pt x="72" y="256"/>
                </a:lnTo>
                <a:lnTo>
                  <a:pt x="60" y="264"/>
                </a:lnTo>
                <a:lnTo>
                  <a:pt x="57" y="291"/>
                </a:lnTo>
                <a:lnTo>
                  <a:pt x="62" y="306"/>
                </a:lnTo>
                <a:lnTo>
                  <a:pt x="53" y="309"/>
                </a:lnTo>
                <a:lnTo>
                  <a:pt x="26" y="306"/>
                </a:lnTo>
                <a:lnTo>
                  <a:pt x="24" y="321"/>
                </a:lnTo>
                <a:lnTo>
                  <a:pt x="33" y="333"/>
                </a:lnTo>
                <a:lnTo>
                  <a:pt x="32" y="342"/>
                </a:lnTo>
                <a:lnTo>
                  <a:pt x="23" y="340"/>
                </a:lnTo>
                <a:lnTo>
                  <a:pt x="27" y="354"/>
                </a:lnTo>
                <a:lnTo>
                  <a:pt x="23" y="363"/>
                </a:lnTo>
                <a:lnTo>
                  <a:pt x="21" y="373"/>
                </a:lnTo>
                <a:lnTo>
                  <a:pt x="18" y="385"/>
                </a:lnTo>
                <a:lnTo>
                  <a:pt x="9" y="388"/>
                </a:lnTo>
                <a:lnTo>
                  <a:pt x="3" y="406"/>
                </a:lnTo>
                <a:lnTo>
                  <a:pt x="8" y="414"/>
                </a:lnTo>
                <a:lnTo>
                  <a:pt x="5" y="442"/>
                </a:lnTo>
                <a:lnTo>
                  <a:pt x="0" y="453"/>
                </a:lnTo>
                <a:lnTo>
                  <a:pt x="11" y="459"/>
                </a:lnTo>
                <a:lnTo>
                  <a:pt x="278" y="456"/>
                </a:lnTo>
                <a:lnTo>
                  <a:pt x="276" y="363"/>
                </a:lnTo>
                <a:lnTo>
                  <a:pt x="474" y="363"/>
                </a:lnTo>
                <a:lnTo>
                  <a:pt x="476" y="349"/>
                </a:lnTo>
                <a:lnTo>
                  <a:pt x="485" y="348"/>
                </a:lnTo>
                <a:lnTo>
                  <a:pt x="492" y="343"/>
                </a:lnTo>
                <a:lnTo>
                  <a:pt x="492" y="322"/>
                </a:lnTo>
                <a:lnTo>
                  <a:pt x="497" y="315"/>
                </a:lnTo>
                <a:lnTo>
                  <a:pt x="500" y="306"/>
                </a:lnTo>
                <a:lnTo>
                  <a:pt x="494" y="297"/>
                </a:lnTo>
                <a:lnTo>
                  <a:pt x="504" y="297"/>
                </a:lnTo>
                <a:lnTo>
                  <a:pt x="506" y="289"/>
                </a:lnTo>
                <a:lnTo>
                  <a:pt x="504" y="279"/>
                </a:lnTo>
                <a:lnTo>
                  <a:pt x="506" y="273"/>
                </a:lnTo>
                <a:lnTo>
                  <a:pt x="506" y="262"/>
                </a:lnTo>
                <a:lnTo>
                  <a:pt x="513" y="264"/>
                </a:lnTo>
                <a:lnTo>
                  <a:pt x="512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7" name="Freeform 92"/>
          <p:cNvSpPr>
            <a:spLocks/>
          </p:cNvSpPr>
          <p:nvPr/>
        </p:nvSpPr>
        <p:spPr bwMode="auto">
          <a:xfrm>
            <a:off x="1158875" y="3222625"/>
            <a:ext cx="1055688" cy="766763"/>
          </a:xfrm>
          <a:custGeom>
            <a:avLst/>
            <a:gdLst>
              <a:gd name="T0" fmla="*/ 2147483647 w 585"/>
              <a:gd name="T1" fmla="*/ 0 h 516"/>
              <a:gd name="T2" fmla="*/ 2147483647 w 585"/>
              <a:gd name="T3" fmla="*/ 2147483647 h 516"/>
              <a:gd name="T4" fmla="*/ 2147483647 w 585"/>
              <a:gd name="T5" fmla="*/ 2147483647 h 516"/>
              <a:gd name="T6" fmla="*/ 2147483647 w 585"/>
              <a:gd name="T7" fmla="*/ 2147483647 h 516"/>
              <a:gd name="T8" fmla="*/ 2147483647 w 585"/>
              <a:gd name="T9" fmla="*/ 2147483647 h 516"/>
              <a:gd name="T10" fmla="*/ 2147483647 w 585"/>
              <a:gd name="T11" fmla="*/ 2147483647 h 516"/>
              <a:gd name="T12" fmla="*/ 2147483647 w 585"/>
              <a:gd name="T13" fmla="*/ 2147483647 h 516"/>
              <a:gd name="T14" fmla="*/ 2147483647 w 585"/>
              <a:gd name="T15" fmla="*/ 2147483647 h 516"/>
              <a:gd name="T16" fmla="*/ 2147483647 w 585"/>
              <a:gd name="T17" fmla="*/ 2147483647 h 516"/>
              <a:gd name="T18" fmla="*/ 2147483647 w 585"/>
              <a:gd name="T19" fmla="*/ 2147483647 h 516"/>
              <a:gd name="T20" fmla="*/ 2147483647 w 585"/>
              <a:gd name="T21" fmla="*/ 2147483647 h 516"/>
              <a:gd name="T22" fmla="*/ 2147483647 w 585"/>
              <a:gd name="T23" fmla="*/ 2147483647 h 516"/>
              <a:gd name="T24" fmla="*/ 2147483647 w 585"/>
              <a:gd name="T25" fmla="*/ 2147483647 h 516"/>
              <a:gd name="T26" fmla="*/ 2147483647 w 585"/>
              <a:gd name="T27" fmla="*/ 2147483647 h 516"/>
              <a:gd name="T28" fmla="*/ 2147483647 w 585"/>
              <a:gd name="T29" fmla="*/ 2147483647 h 516"/>
              <a:gd name="T30" fmla="*/ 2147483647 w 585"/>
              <a:gd name="T31" fmla="*/ 2147483647 h 516"/>
              <a:gd name="T32" fmla="*/ 2147483647 w 585"/>
              <a:gd name="T33" fmla="*/ 2147483647 h 516"/>
              <a:gd name="T34" fmla="*/ 2147483647 w 585"/>
              <a:gd name="T35" fmla="*/ 2147483647 h 516"/>
              <a:gd name="T36" fmla="*/ 2147483647 w 585"/>
              <a:gd name="T37" fmla="*/ 2147483647 h 516"/>
              <a:gd name="T38" fmla="*/ 2147483647 w 585"/>
              <a:gd name="T39" fmla="*/ 2147483647 h 516"/>
              <a:gd name="T40" fmla="*/ 2147483647 w 585"/>
              <a:gd name="T41" fmla="*/ 2147483647 h 516"/>
              <a:gd name="T42" fmla="*/ 2147483647 w 585"/>
              <a:gd name="T43" fmla="*/ 2147483647 h 516"/>
              <a:gd name="T44" fmla="*/ 0 w 585"/>
              <a:gd name="T45" fmla="*/ 2147483647 h 516"/>
              <a:gd name="T46" fmla="*/ 2147483647 w 585"/>
              <a:gd name="T47" fmla="*/ 2147483647 h 516"/>
              <a:gd name="T48" fmla="*/ 2147483647 w 585"/>
              <a:gd name="T49" fmla="*/ 2147483647 h 516"/>
              <a:gd name="T50" fmla="*/ 2147483647 w 585"/>
              <a:gd name="T51" fmla="*/ 2147483647 h 516"/>
              <a:gd name="T52" fmla="*/ 2147483647 w 585"/>
              <a:gd name="T53" fmla="*/ 2147483647 h 516"/>
              <a:gd name="T54" fmla="*/ 2147483647 w 585"/>
              <a:gd name="T55" fmla="*/ 2147483647 h 516"/>
              <a:gd name="T56" fmla="*/ 2147483647 w 585"/>
              <a:gd name="T57" fmla="*/ 2147483647 h 516"/>
              <a:gd name="T58" fmla="*/ 2147483647 w 585"/>
              <a:gd name="T59" fmla="*/ 2147483647 h 516"/>
              <a:gd name="T60" fmla="*/ 2147483647 w 585"/>
              <a:gd name="T61" fmla="*/ 2147483647 h 516"/>
              <a:gd name="T62" fmla="*/ 2147483647 w 585"/>
              <a:gd name="T63" fmla="*/ 2147483647 h 516"/>
              <a:gd name="T64" fmla="*/ 2147483647 w 585"/>
              <a:gd name="T65" fmla="*/ 2147483647 h 516"/>
              <a:gd name="T66" fmla="*/ 2147483647 w 585"/>
              <a:gd name="T67" fmla="*/ 2147483647 h 516"/>
              <a:gd name="T68" fmla="*/ 2147483647 w 585"/>
              <a:gd name="T69" fmla="*/ 2147483647 h 516"/>
              <a:gd name="T70" fmla="*/ 2147483647 w 585"/>
              <a:gd name="T71" fmla="*/ 2147483647 h 516"/>
              <a:gd name="T72" fmla="*/ 2147483647 w 585"/>
              <a:gd name="T73" fmla="*/ 2147483647 h 5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5"/>
              <a:gd name="T112" fmla="*/ 0 h 516"/>
              <a:gd name="T113" fmla="*/ 585 w 585"/>
              <a:gd name="T114" fmla="*/ 516 h 5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5" h="516">
                <a:moveTo>
                  <a:pt x="265" y="0"/>
                </a:moveTo>
                <a:lnTo>
                  <a:pt x="409" y="0"/>
                </a:lnTo>
                <a:lnTo>
                  <a:pt x="427" y="6"/>
                </a:lnTo>
                <a:lnTo>
                  <a:pt x="451" y="5"/>
                </a:lnTo>
                <a:lnTo>
                  <a:pt x="459" y="20"/>
                </a:lnTo>
                <a:lnTo>
                  <a:pt x="457" y="26"/>
                </a:lnTo>
                <a:lnTo>
                  <a:pt x="474" y="26"/>
                </a:lnTo>
                <a:lnTo>
                  <a:pt x="474" y="35"/>
                </a:lnTo>
                <a:lnTo>
                  <a:pt x="496" y="35"/>
                </a:lnTo>
                <a:lnTo>
                  <a:pt x="498" y="41"/>
                </a:lnTo>
                <a:lnTo>
                  <a:pt x="523" y="41"/>
                </a:lnTo>
                <a:lnTo>
                  <a:pt x="525" y="48"/>
                </a:lnTo>
                <a:lnTo>
                  <a:pt x="540" y="48"/>
                </a:lnTo>
                <a:lnTo>
                  <a:pt x="540" y="77"/>
                </a:lnTo>
                <a:lnTo>
                  <a:pt x="550" y="80"/>
                </a:lnTo>
                <a:lnTo>
                  <a:pt x="552" y="92"/>
                </a:lnTo>
                <a:lnTo>
                  <a:pt x="564" y="93"/>
                </a:lnTo>
                <a:lnTo>
                  <a:pt x="564" y="114"/>
                </a:lnTo>
                <a:lnTo>
                  <a:pt x="580" y="116"/>
                </a:lnTo>
                <a:lnTo>
                  <a:pt x="580" y="359"/>
                </a:lnTo>
                <a:lnTo>
                  <a:pt x="582" y="360"/>
                </a:lnTo>
                <a:lnTo>
                  <a:pt x="585" y="497"/>
                </a:lnTo>
                <a:lnTo>
                  <a:pt x="342" y="497"/>
                </a:lnTo>
                <a:lnTo>
                  <a:pt x="340" y="492"/>
                </a:lnTo>
                <a:lnTo>
                  <a:pt x="121" y="492"/>
                </a:lnTo>
                <a:lnTo>
                  <a:pt x="108" y="492"/>
                </a:lnTo>
                <a:lnTo>
                  <a:pt x="99" y="500"/>
                </a:lnTo>
                <a:lnTo>
                  <a:pt x="73" y="516"/>
                </a:lnTo>
                <a:lnTo>
                  <a:pt x="57" y="509"/>
                </a:lnTo>
                <a:lnTo>
                  <a:pt x="42" y="504"/>
                </a:lnTo>
                <a:lnTo>
                  <a:pt x="34" y="492"/>
                </a:lnTo>
                <a:lnTo>
                  <a:pt x="24" y="492"/>
                </a:lnTo>
                <a:lnTo>
                  <a:pt x="18" y="497"/>
                </a:lnTo>
                <a:lnTo>
                  <a:pt x="9" y="510"/>
                </a:lnTo>
                <a:lnTo>
                  <a:pt x="3" y="494"/>
                </a:lnTo>
                <a:lnTo>
                  <a:pt x="4" y="477"/>
                </a:lnTo>
                <a:lnTo>
                  <a:pt x="13" y="471"/>
                </a:lnTo>
                <a:lnTo>
                  <a:pt x="9" y="458"/>
                </a:lnTo>
                <a:lnTo>
                  <a:pt x="13" y="449"/>
                </a:lnTo>
                <a:lnTo>
                  <a:pt x="24" y="444"/>
                </a:lnTo>
                <a:lnTo>
                  <a:pt x="31" y="440"/>
                </a:lnTo>
                <a:lnTo>
                  <a:pt x="31" y="425"/>
                </a:lnTo>
                <a:lnTo>
                  <a:pt x="22" y="417"/>
                </a:lnTo>
                <a:lnTo>
                  <a:pt x="12" y="401"/>
                </a:lnTo>
                <a:lnTo>
                  <a:pt x="3" y="386"/>
                </a:lnTo>
                <a:lnTo>
                  <a:pt x="0" y="372"/>
                </a:lnTo>
                <a:lnTo>
                  <a:pt x="4" y="365"/>
                </a:lnTo>
                <a:lnTo>
                  <a:pt x="22" y="369"/>
                </a:lnTo>
                <a:lnTo>
                  <a:pt x="28" y="360"/>
                </a:lnTo>
                <a:lnTo>
                  <a:pt x="42" y="356"/>
                </a:lnTo>
                <a:lnTo>
                  <a:pt x="48" y="342"/>
                </a:lnTo>
                <a:lnTo>
                  <a:pt x="43" y="333"/>
                </a:lnTo>
                <a:lnTo>
                  <a:pt x="34" y="324"/>
                </a:lnTo>
                <a:lnTo>
                  <a:pt x="40" y="311"/>
                </a:lnTo>
                <a:lnTo>
                  <a:pt x="36" y="300"/>
                </a:lnTo>
                <a:lnTo>
                  <a:pt x="24" y="294"/>
                </a:lnTo>
                <a:lnTo>
                  <a:pt x="16" y="287"/>
                </a:lnTo>
                <a:lnTo>
                  <a:pt x="19" y="282"/>
                </a:lnTo>
                <a:lnTo>
                  <a:pt x="12" y="279"/>
                </a:lnTo>
                <a:lnTo>
                  <a:pt x="16" y="269"/>
                </a:lnTo>
                <a:lnTo>
                  <a:pt x="22" y="258"/>
                </a:lnTo>
                <a:lnTo>
                  <a:pt x="28" y="245"/>
                </a:lnTo>
                <a:lnTo>
                  <a:pt x="22" y="228"/>
                </a:lnTo>
                <a:lnTo>
                  <a:pt x="18" y="218"/>
                </a:lnTo>
                <a:lnTo>
                  <a:pt x="7" y="201"/>
                </a:lnTo>
                <a:lnTo>
                  <a:pt x="21" y="167"/>
                </a:lnTo>
                <a:lnTo>
                  <a:pt x="21" y="150"/>
                </a:lnTo>
                <a:lnTo>
                  <a:pt x="24" y="143"/>
                </a:lnTo>
                <a:lnTo>
                  <a:pt x="16" y="137"/>
                </a:lnTo>
                <a:lnTo>
                  <a:pt x="16" y="126"/>
                </a:lnTo>
                <a:lnTo>
                  <a:pt x="30" y="117"/>
                </a:lnTo>
                <a:lnTo>
                  <a:pt x="31" y="93"/>
                </a:lnTo>
                <a:lnTo>
                  <a:pt x="103" y="93"/>
                </a:lnTo>
                <a:lnTo>
                  <a:pt x="147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8" name="Freeform 93"/>
          <p:cNvSpPr>
            <a:spLocks/>
          </p:cNvSpPr>
          <p:nvPr/>
        </p:nvSpPr>
        <p:spPr bwMode="auto">
          <a:xfrm>
            <a:off x="2763838" y="1123950"/>
            <a:ext cx="708025" cy="725488"/>
          </a:xfrm>
          <a:custGeom>
            <a:avLst/>
            <a:gdLst>
              <a:gd name="T0" fmla="*/ 2147483647 w 392"/>
              <a:gd name="T1" fmla="*/ 2147483647 h 487"/>
              <a:gd name="T2" fmla="*/ 2147483647 w 392"/>
              <a:gd name="T3" fmla="*/ 2147483647 h 487"/>
              <a:gd name="T4" fmla="*/ 2147483647 w 392"/>
              <a:gd name="T5" fmla="*/ 2147483647 h 487"/>
              <a:gd name="T6" fmla="*/ 2147483647 w 392"/>
              <a:gd name="T7" fmla="*/ 2147483647 h 487"/>
              <a:gd name="T8" fmla="*/ 2147483647 w 392"/>
              <a:gd name="T9" fmla="*/ 0 h 487"/>
              <a:gd name="T10" fmla="*/ 2147483647 w 392"/>
              <a:gd name="T11" fmla="*/ 2147483647 h 487"/>
              <a:gd name="T12" fmla="*/ 2147483647 w 392"/>
              <a:gd name="T13" fmla="*/ 2147483647 h 487"/>
              <a:gd name="T14" fmla="*/ 2147483647 w 392"/>
              <a:gd name="T15" fmla="*/ 2147483647 h 487"/>
              <a:gd name="T16" fmla="*/ 2147483647 w 392"/>
              <a:gd name="T17" fmla="*/ 2147483647 h 487"/>
              <a:gd name="T18" fmla="*/ 2147483647 w 392"/>
              <a:gd name="T19" fmla="*/ 2147483647 h 487"/>
              <a:gd name="T20" fmla="*/ 2147483647 w 392"/>
              <a:gd name="T21" fmla="*/ 2147483647 h 487"/>
              <a:gd name="T22" fmla="*/ 2147483647 w 392"/>
              <a:gd name="T23" fmla="*/ 2147483647 h 487"/>
              <a:gd name="T24" fmla="*/ 2147483647 w 392"/>
              <a:gd name="T25" fmla="*/ 2147483647 h 487"/>
              <a:gd name="T26" fmla="*/ 2147483647 w 392"/>
              <a:gd name="T27" fmla="*/ 2147483647 h 487"/>
              <a:gd name="T28" fmla="*/ 2147483647 w 392"/>
              <a:gd name="T29" fmla="*/ 2147483647 h 487"/>
              <a:gd name="T30" fmla="*/ 2147483647 w 392"/>
              <a:gd name="T31" fmla="*/ 2147483647 h 487"/>
              <a:gd name="T32" fmla="*/ 2147483647 w 392"/>
              <a:gd name="T33" fmla="*/ 2147483647 h 487"/>
              <a:gd name="T34" fmla="*/ 2147483647 w 392"/>
              <a:gd name="T35" fmla="*/ 2147483647 h 487"/>
              <a:gd name="T36" fmla="*/ 2147483647 w 392"/>
              <a:gd name="T37" fmla="*/ 2147483647 h 487"/>
              <a:gd name="T38" fmla="*/ 2147483647 w 392"/>
              <a:gd name="T39" fmla="*/ 2147483647 h 487"/>
              <a:gd name="T40" fmla="*/ 2147483647 w 392"/>
              <a:gd name="T41" fmla="*/ 2147483647 h 487"/>
              <a:gd name="T42" fmla="*/ 2147483647 w 392"/>
              <a:gd name="T43" fmla="*/ 2147483647 h 487"/>
              <a:gd name="T44" fmla="*/ 2147483647 w 392"/>
              <a:gd name="T45" fmla="*/ 2147483647 h 487"/>
              <a:gd name="T46" fmla="*/ 2147483647 w 392"/>
              <a:gd name="T47" fmla="*/ 2147483647 h 487"/>
              <a:gd name="T48" fmla="*/ 2147483647 w 392"/>
              <a:gd name="T49" fmla="*/ 2147483647 h 487"/>
              <a:gd name="T50" fmla="*/ 2147483647 w 392"/>
              <a:gd name="T51" fmla="*/ 2147483647 h 487"/>
              <a:gd name="T52" fmla="*/ 2147483647 w 392"/>
              <a:gd name="T53" fmla="*/ 2147483647 h 487"/>
              <a:gd name="T54" fmla="*/ 2147483647 w 392"/>
              <a:gd name="T55" fmla="*/ 2147483647 h 487"/>
              <a:gd name="T56" fmla="*/ 2147483647 w 392"/>
              <a:gd name="T57" fmla="*/ 2147483647 h 487"/>
              <a:gd name="T58" fmla="*/ 2147483647 w 392"/>
              <a:gd name="T59" fmla="*/ 2147483647 h 487"/>
              <a:gd name="T60" fmla="*/ 0 w 392"/>
              <a:gd name="T61" fmla="*/ 2147483647 h 487"/>
              <a:gd name="T62" fmla="*/ 2147483647 w 392"/>
              <a:gd name="T63" fmla="*/ 2147483647 h 487"/>
              <a:gd name="T64" fmla="*/ 2147483647 w 392"/>
              <a:gd name="T65" fmla="*/ 2147483647 h 4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92"/>
              <a:gd name="T100" fmla="*/ 0 h 487"/>
              <a:gd name="T101" fmla="*/ 392 w 392"/>
              <a:gd name="T102" fmla="*/ 487 h 4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92" h="487">
                <a:moveTo>
                  <a:pt x="146" y="138"/>
                </a:moveTo>
                <a:lnTo>
                  <a:pt x="143" y="115"/>
                </a:lnTo>
                <a:lnTo>
                  <a:pt x="210" y="66"/>
                </a:lnTo>
                <a:lnTo>
                  <a:pt x="204" y="58"/>
                </a:lnTo>
                <a:lnTo>
                  <a:pt x="209" y="49"/>
                </a:lnTo>
                <a:lnTo>
                  <a:pt x="224" y="51"/>
                </a:lnTo>
                <a:lnTo>
                  <a:pt x="230" y="40"/>
                </a:lnTo>
                <a:lnTo>
                  <a:pt x="246" y="37"/>
                </a:lnTo>
                <a:lnTo>
                  <a:pt x="257" y="6"/>
                </a:lnTo>
                <a:lnTo>
                  <a:pt x="270" y="0"/>
                </a:lnTo>
                <a:lnTo>
                  <a:pt x="272" y="15"/>
                </a:lnTo>
                <a:lnTo>
                  <a:pt x="272" y="27"/>
                </a:lnTo>
                <a:lnTo>
                  <a:pt x="281" y="36"/>
                </a:lnTo>
                <a:lnTo>
                  <a:pt x="287" y="28"/>
                </a:lnTo>
                <a:lnTo>
                  <a:pt x="284" y="18"/>
                </a:lnTo>
                <a:lnTo>
                  <a:pt x="291" y="13"/>
                </a:lnTo>
                <a:lnTo>
                  <a:pt x="300" y="22"/>
                </a:lnTo>
                <a:lnTo>
                  <a:pt x="308" y="15"/>
                </a:lnTo>
                <a:lnTo>
                  <a:pt x="320" y="22"/>
                </a:lnTo>
                <a:lnTo>
                  <a:pt x="333" y="16"/>
                </a:lnTo>
                <a:lnTo>
                  <a:pt x="342" y="46"/>
                </a:lnTo>
                <a:lnTo>
                  <a:pt x="359" y="57"/>
                </a:lnTo>
                <a:lnTo>
                  <a:pt x="360" y="72"/>
                </a:lnTo>
                <a:lnTo>
                  <a:pt x="371" y="63"/>
                </a:lnTo>
                <a:lnTo>
                  <a:pt x="380" y="63"/>
                </a:lnTo>
                <a:lnTo>
                  <a:pt x="386" y="72"/>
                </a:lnTo>
                <a:lnTo>
                  <a:pt x="375" y="82"/>
                </a:lnTo>
                <a:lnTo>
                  <a:pt x="374" y="90"/>
                </a:lnTo>
                <a:lnTo>
                  <a:pt x="378" y="99"/>
                </a:lnTo>
                <a:lnTo>
                  <a:pt x="375" y="111"/>
                </a:lnTo>
                <a:lnTo>
                  <a:pt x="368" y="118"/>
                </a:lnTo>
                <a:lnTo>
                  <a:pt x="368" y="148"/>
                </a:lnTo>
                <a:lnTo>
                  <a:pt x="377" y="150"/>
                </a:lnTo>
                <a:lnTo>
                  <a:pt x="375" y="159"/>
                </a:lnTo>
                <a:lnTo>
                  <a:pt x="380" y="184"/>
                </a:lnTo>
                <a:lnTo>
                  <a:pt x="390" y="198"/>
                </a:lnTo>
                <a:lnTo>
                  <a:pt x="392" y="220"/>
                </a:lnTo>
                <a:lnTo>
                  <a:pt x="381" y="231"/>
                </a:lnTo>
                <a:lnTo>
                  <a:pt x="371" y="241"/>
                </a:lnTo>
                <a:lnTo>
                  <a:pt x="363" y="258"/>
                </a:lnTo>
                <a:lnTo>
                  <a:pt x="363" y="282"/>
                </a:lnTo>
                <a:lnTo>
                  <a:pt x="348" y="295"/>
                </a:lnTo>
                <a:lnTo>
                  <a:pt x="338" y="319"/>
                </a:lnTo>
                <a:lnTo>
                  <a:pt x="321" y="349"/>
                </a:lnTo>
                <a:lnTo>
                  <a:pt x="311" y="373"/>
                </a:lnTo>
                <a:lnTo>
                  <a:pt x="315" y="387"/>
                </a:lnTo>
                <a:lnTo>
                  <a:pt x="309" y="397"/>
                </a:lnTo>
                <a:lnTo>
                  <a:pt x="309" y="414"/>
                </a:lnTo>
                <a:lnTo>
                  <a:pt x="306" y="430"/>
                </a:lnTo>
                <a:lnTo>
                  <a:pt x="303" y="447"/>
                </a:lnTo>
                <a:lnTo>
                  <a:pt x="302" y="459"/>
                </a:lnTo>
                <a:lnTo>
                  <a:pt x="294" y="466"/>
                </a:lnTo>
                <a:lnTo>
                  <a:pt x="242" y="465"/>
                </a:lnTo>
                <a:lnTo>
                  <a:pt x="239" y="484"/>
                </a:lnTo>
                <a:lnTo>
                  <a:pt x="206" y="487"/>
                </a:lnTo>
                <a:lnTo>
                  <a:pt x="204" y="480"/>
                </a:lnTo>
                <a:lnTo>
                  <a:pt x="197" y="475"/>
                </a:lnTo>
                <a:lnTo>
                  <a:pt x="192" y="469"/>
                </a:lnTo>
                <a:lnTo>
                  <a:pt x="80" y="468"/>
                </a:lnTo>
                <a:lnTo>
                  <a:pt x="80" y="423"/>
                </a:lnTo>
                <a:lnTo>
                  <a:pt x="2" y="328"/>
                </a:lnTo>
                <a:lnTo>
                  <a:pt x="0" y="145"/>
                </a:lnTo>
                <a:lnTo>
                  <a:pt x="84" y="144"/>
                </a:lnTo>
                <a:lnTo>
                  <a:pt x="95" y="141"/>
                </a:lnTo>
                <a:lnTo>
                  <a:pt x="110" y="147"/>
                </a:lnTo>
                <a:lnTo>
                  <a:pt x="146" y="138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29" name="Freeform 94"/>
          <p:cNvSpPr>
            <a:spLocks/>
          </p:cNvSpPr>
          <p:nvPr/>
        </p:nvSpPr>
        <p:spPr bwMode="auto">
          <a:xfrm>
            <a:off x="3948113" y="1355725"/>
            <a:ext cx="885825" cy="566738"/>
          </a:xfrm>
          <a:custGeom>
            <a:avLst/>
            <a:gdLst>
              <a:gd name="T0" fmla="*/ 2147483647 w 490"/>
              <a:gd name="T1" fmla="*/ 2147483647 h 381"/>
              <a:gd name="T2" fmla="*/ 2147483647 w 490"/>
              <a:gd name="T3" fmla="*/ 2147483647 h 381"/>
              <a:gd name="T4" fmla="*/ 2147483647 w 490"/>
              <a:gd name="T5" fmla="*/ 0 h 381"/>
              <a:gd name="T6" fmla="*/ 2147483647 w 490"/>
              <a:gd name="T7" fmla="*/ 2147483647 h 381"/>
              <a:gd name="T8" fmla="*/ 2147483647 w 490"/>
              <a:gd name="T9" fmla="*/ 2147483647 h 381"/>
              <a:gd name="T10" fmla="*/ 2147483647 w 490"/>
              <a:gd name="T11" fmla="*/ 2147483647 h 381"/>
              <a:gd name="T12" fmla="*/ 2147483647 w 490"/>
              <a:gd name="T13" fmla="*/ 2147483647 h 381"/>
              <a:gd name="T14" fmla="*/ 2147483647 w 490"/>
              <a:gd name="T15" fmla="*/ 2147483647 h 381"/>
              <a:gd name="T16" fmla="*/ 2147483647 w 490"/>
              <a:gd name="T17" fmla="*/ 2147483647 h 381"/>
              <a:gd name="T18" fmla="*/ 2147483647 w 490"/>
              <a:gd name="T19" fmla="*/ 2147483647 h 381"/>
              <a:gd name="T20" fmla="*/ 2147483647 w 490"/>
              <a:gd name="T21" fmla="*/ 2147483647 h 381"/>
              <a:gd name="T22" fmla="*/ 2147483647 w 490"/>
              <a:gd name="T23" fmla="*/ 2147483647 h 381"/>
              <a:gd name="T24" fmla="*/ 2147483647 w 490"/>
              <a:gd name="T25" fmla="*/ 2147483647 h 381"/>
              <a:gd name="T26" fmla="*/ 2147483647 w 490"/>
              <a:gd name="T27" fmla="*/ 2147483647 h 381"/>
              <a:gd name="T28" fmla="*/ 2147483647 w 490"/>
              <a:gd name="T29" fmla="*/ 2147483647 h 381"/>
              <a:gd name="T30" fmla="*/ 2147483647 w 490"/>
              <a:gd name="T31" fmla="*/ 2147483647 h 381"/>
              <a:gd name="T32" fmla="*/ 2147483647 w 490"/>
              <a:gd name="T33" fmla="*/ 2147483647 h 381"/>
              <a:gd name="T34" fmla="*/ 2147483647 w 490"/>
              <a:gd name="T35" fmla="*/ 2147483647 h 381"/>
              <a:gd name="T36" fmla="*/ 2147483647 w 490"/>
              <a:gd name="T37" fmla="*/ 2147483647 h 381"/>
              <a:gd name="T38" fmla="*/ 2147483647 w 490"/>
              <a:gd name="T39" fmla="*/ 2147483647 h 381"/>
              <a:gd name="T40" fmla="*/ 2147483647 w 490"/>
              <a:gd name="T41" fmla="*/ 2147483647 h 381"/>
              <a:gd name="T42" fmla="*/ 2147483647 w 490"/>
              <a:gd name="T43" fmla="*/ 2147483647 h 381"/>
              <a:gd name="T44" fmla="*/ 2147483647 w 490"/>
              <a:gd name="T45" fmla="*/ 2147483647 h 381"/>
              <a:gd name="T46" fmla="*/ 2147483647 w 490"/>
              <a:gd name="T47" fmla="*/ 2147483647 h 381"/>
              <a:gd name="T48" fmla="*/ 2147483647 w 490"/>
              <a:gd name="T49" fmla="*/ 2147483647 h 381"/>
              <a:gd name="T50" fmla="*/ 2147483647 w 490"/>
              <a:gd name="T51" fmla="*/ 2147483647 h 381"/>
              <a:gd name="T52" fmla="*/ 2147483647 w 490"/>
              <a:gd name="T53" fmla="*/ 2147483647 h 381"/>
              <a:gd name="T54" fmla="*/ 2147483647 w 490"/>
              <a:gd name="T55" fmla="*/ 2147483647 h 381"/>
              <a:gd name="T56" fmla="*/ 2147483647 w 490"/>
              <a:gd name="T57" fmla="*/ 2147483647 h 381"/>
              <a:gd name="T58" fmla="*/ 2147483647 w 490"/>
              <a:gd name="T59" fmla="*/ 2147483647 h 381"/>
              <a:gd name="T60" fmla="*/ 2147483647 w 490"/>
              <a:gd name="T61" fmla="*/ 2147483647 h 381"/>
              <a:gd name="T62" fmla="*/ 2147483647 w 490"/>
              <a:gd name="T63" fmla="*/ 2147483647 h 381"/>
              <a:gd name="T64" fmla="*/ 2147483647 w 490"/>
              <a:gd name="T65" fmla="*/ 2147483647 h 381"/>
              <a:gd name="T66" fmla="*/ 2147483647 w 490"/>
              <a:gd name="T67" fmla="*/ 2147483647 h 381"/>
              <a:gd name="T68" fmla="*/ 2147483647 w 490"/>
              <a:gd name="T69" fmla="*/ 2147483647 h 381"/>
              <a:gd name="T70" fmla="*/ 2147483647 w 490"/>
              <a:gd name="T71" fmla="*/ 2147483647 h 381"/>
              <a:gd name="T72" fmla="*/ 2147483647 w 490"/>
              <a:gd name="T73" fmla="*/ 2147483647 h 381"/>
              <a:gd name="T74" fmla="*/ 2147483647 w 490"/>
              <a:gd name="T75" fmla="*/ 2147483647 h 381"/>
              <a:gd name="T76" fmla="*/ 2147483647 w 490"/>
              <a:gd name="T77" fmla="*/ 2147483647 h 381"/>
              <a:gd name="T78" fmla="*/ 2147483647 w 490"/>
              <a:gd name="T79" fmla="*/ 2147483647 h 381"/>
              <a:gd name="T80" fmla="*/ 2147483647 w 490"/>
              <a:gd name="T81" fmla="*/ 2147483647 h 381"/>
              <a:gd name="T82" fmla="*/ 2147483647 w 490"/>
              <a:gd name="T83" fmla="*/ 2147483647 h 381"/>
              <a:gd name="T84" fmla="*/ 2147483647 w 490"/>
              <a:gd name="T85" fmla="*/ 2147483647 h 381"/>
              <a:gd name="T86" fmla="*/ 2147483647 w 490"/>
              <a:gd name="T87" fmla="*/ 2147483647 h 381"/>
              <a:gd name="T88" fmla="*/ 2147483647 w 490"/>
              <a:gd name="T89" fmla="*/ 2147483647 h 381"/>
              <a:gd name="T90" fmla="*/ 2147483647 w 490"/>
              <a:gd name="T91" fmla="*/ 2147483647 h 381"/>
              <a:gd name="T92" fmla="*/ 2147483647 w 490"/>
              <a:gd name="T93" fmla="*/ 2147483647 h 381"/>
              <a:gd name="T94" fmla="*/ 2147483647 w 490"/>
              <a:gd name="T95" fmla="*/ 2147483647 h 381"/>
              <a:gd name="T96" fmla="*/ 2147483647 w 490"/>
              <a:gd name="T97" fmla="*/ 2147483647 h 381"/>
              <a:gd name="T98" fmla="*/ 2147483647 w 490"/>
              <a:gd name="T99" fmla="*/ 2147483647 h 381"/>
              <a:gd name="T100" fmla="*/ 2147483647 w 490"/>
              <a:gd name="T101" fmla="*/ 2147483647 h 381"/>
              <a:gd name="T102" fmla="*/ 2147483647 w 490"/>
              <a:gd name="T103" fmla="*/ 2147483647 h 381"/>
              <a:gd name="T104" fmla="*/ 2147483647 w 490"/>
              <a:gd name="T105" fmla="*/ 2147483647 h 381"/>
              <a:gd name="T106" fmla="*/ 2147483647 w 490"/>
              <a:gd name="T107" fmla="*/ 2147483647 h 381"/>
              <a:gd name="T108" fmla="*/ 2147483647 w 490"/>
              <a:gd name="T109" fmla="*/ 2147483647 h 381"/>
              <a:gd name="T110" fmla="*/ 2147483647 w 490"/>
              <a:gd name="T111" fmla="*/ 2147483647 h 381"/>
              <a:gd name="T112" fmla="*/ 2147483647 w 490"/>
              <a:gd name="T113" fmla="*/ 2147483647 h 3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0"/>
              <a:gd name="T172" fmla="*/ 0 h 381"/>
              <a:gd name="T173" fmla="*/ 490 w 490"/>
              <a:gd name="T174" fmla="*/ 381 h 38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0" h="381">
                <a:moveTo>
                  <a:pt x="63" y="32"/>
                </a:moveTo>
                <a:lnTo>
                  <a:pt x="309" y="24"/>
                </a:lnTo>
                <a:lnTo>
                  <a:pt x="319" y="11"/>
                </a:lnTo>
                <a:lnTo>
                  <a:pt x="327" y="9"/>
                </a:lnTo>
                <a:lnTo>
                  <a:pt x="331" y="0"/>
                </a:lnTo>
                <a:lnTo>
                  <a:pt x="354" y="0"/>
                </a:lnTo>
                <a:lnTo>
                  <a:pt x="370" y="21"/>
                </a:lnTo>
                <a:lnTo>
                  <a:pt x="387" y="41"/>
                </a:lnTo>
                <a:lnTo>
                  <a:pt x="408" y="50"/>
                </a:lnTo>
                <a:lnTo>
                  <a:pt x="415" y="63"/>
                </a:lnTo>
                <a:lnTo>
                  <a:pt x="412" y="78"/>
                </a:lnTo>
                <a:lnTo>
                  <a:pt x="400" y="80"/>
                </a:lnTo>
                <a:lnTo>
                  <a:pt x="385" y="74"/>
                </a:lnTo>
                <a:lnTo>
                  <a:pt x="372" y="63"/>
                </a:lnTo>
                <a:lnTo>
                  <a:pt x="363" y="47"/>
                </a:lnTo>
                <a:lnTo>
                  <a:pt x="352" y="24"/>
                </a:lnTo>
                <a:lnTo>
                  <a:pt x="345" y="12"/>
                </a:lnTo>
                <a:lnTo>
                  <a:pt x="339" y="9"/>
                </a:lnTo>
                <a:lnTo>
                  <a:pt x="336" y="24"/>
                </a:lnTo>
                <a:lnTo>
                  <a:pt x="336" y="42"/>
                </a:lnTo>
                <a:lnTo>
                  <a:pt x="327" y="57"/>
                </a:lnTo>
                <a:lnTo>
                  <a:pt x="325" y="81"/>
                </a:lnTo>
                <a:lnTo>
                  <a:pt x="333" y="101"/>
                </a:lnTo>
                <a:lnTo>
                  <a:pt x="345" y="117"/>
                </a:lnTo>
                <a:lnTo>
                  <a:pt x="361" y="129"/>
                </a:lnTo>
                <a:lnTo>
                  <a:pt x="385" y="137"/>
                </a:lnTo>
                <a:lnTo>
                  <a:pt x="405" y="147"/>
                </a:lnTo>
                <a:lnTo>
                  <a:pt x="417" y="162"/>
                </a:lnTo>
                <a:lnTo>
                  <a:pt x="415" y="188"/>
                </a:lnTo>
                <a:lnTo>
                  <a:pt x="406" y="201"/>
                </a:lnTo>
                <a:lnTo>
                  <a:pt x="406" y="216"/>
                </a:lnTo>
                <a:lnTo>
                  <a:pt x="424" y="225"/>
                </a:lnTo>
                <a:lnTo>
                  <a:pt x="453" y="228"/>
                </a:lnTo>
                <a:lnTo>
                  <a:pt x="475" y="227"/>
                </a:lnTo>
                <a:lnTo>
                  <a:pt x="483" y="236"/>
                </a:lnTo>
                <a:lnTo>
                  <a:pt x="490" y="249"/>
                </a:lnTo>
                <a:lnTo>
                  <a:pt x="483" y="270"/>
                </a:lnTo>
                <a:lnTo>
                  <a:pt x="456" y="273"/>
                </a:lnTo>
                <a:lnTo>
                  <a:pt x="442" y="270"/>
                </a:lnTo>
                <a:lnTo>
                  <a:pt x="430" y="270"/>
                </a:lnTo>
                <a:lnTo>
                  <a:pt x="424" y="282"/>
                </a:lnTo>
                <a:lnTo>
                  <a:pt x="430" y="297"/>
                </a:lnTo>
                <a:lnTo>
                  <a:pt x="436" y="317"/>
                </a:lnTo>
                <a:lnTo>
                  <a:pt x="436" y="336"/>
                </a:lnTo>
                <a:lnTo>
                  <a:pt x="435" y="350"/>
                </a:lnTo>
                <a:lnTo>
                  <a:pt x="430" y="362"/>
                </a:lnTo>
                <a:lnTo>
                  <a:pt x="423" y="377"/>
                </a:lnTo>
                <a:lnTo>
                  <a:pt x="408" y="381"/>
                </a:lnTo>
                <a:lnTo>
                  <a:pt x="394" y="381"/>
                </a:lnTo>
                <a:lnTo>
                  <a:pt x="379" y="378"/>
                </a:lnTo>
                <a:lnTo>
                  <a:pt x="369" y="365"/>
                </a:lnTo>
                <a:lnTo>
                  <a:pt x="360" y="347"/>
                </a:lnTo>
                <a:lnTo>
                  <a:pt x="348" y="347"/>
                </a:lnTo>
                <a:lnTo>
                  <a:pt x="339" y="356"/>
                </a:lnTo>
                <a:lnTo>
                  <a:pt x="327" y="357"/>
                </a:lnTo>
                <a:lnTo>
                  <a:pt x="324" y="344"/>
                </a:lnTo>
                <a:lnTo>
                  <a:pt x="322" y="332"/>
                </a:lnTo>
                <a:lnTo>
                  <a:pt x="312" y="323"/>
                </a:lnTo>
                <a:lnTo>
                  <a:pt x="300" y="329"/>
                </a:lnTo>
                <a:lnTo>
                  <a:pt x="288" y="333"/>
                </a:lnTo>
                <a:lnTo>
                  <a:pt x="273" y="335"/>
                </a:lnTo>
                <a:lnTo>
                  <a:pt x="264" y="339"/>
                </a:lnTo>
                <a:lnTo>
                  <a:pt x="252" y="347"/>
                </a:lnTo>
                <a:lnTo>
                  <a:pt x="246" y="359"/>
                </a:lnTo>
                <a:lnTo>
                  <a:pt x="241" y="369"/>
                </a:lnTo>
                <a:lnTo>
                  <a:pt x="217" y="359"/>
                </a:lnTo>
                <a:lnTo>
                  <a:pt x="211" y="348"/>
                </a:lnTo>
                <a:lnTo>
                  <a:pt x="201" y="359"/>
                </a:lnTo>
                <a:lnTo>
                  <a:pt x="192" y="359"/>
                </a:lnTo>
                <a:lnTo>
                  <a:pt x="181" y="365"/>
                </a:lnTo>
                <a:lnTo>
                  <a:pt x="172" y="380"/>
                </a:lnTo>
                <a:lnTo>
                  <a:pt x="10" y="381"/>
                </a:lnTo>
                <a:lnTo>
                  <a:pt x="4" y="377"/>
                </a:lnTo>
                <a:lnTo>
                  <a:pt x="9" y="366"/>
                </a:lnTo>
                <a:lnTo>
                  <a:pt x="25" y="359"/>
                </a:lnTo>
                <a:lnTo>
                  <a:pt x="31" y="348"/>
                </a:lnTo>
                <a:lnTo>
                  <a:pt x="24" y="345"/>
                </a:lnTo>
                <a:lnTo>
                  <a:pt x="9" y="348"/>
                </a:lnTo>
                <a:lnTo>
                  <a:pt x="0" y="335"/>
                </a:lnTo>
                <a:lnTo>
                  <a:pt x="4" y="323"/>
                </a:lnTo>
                <a:lnTo>
                  <a:pt x="22" y="327"/>
                </a:lnTo>
                <a:lnTo>
                  <a:pt x="21" y="299"/>
                </a:lnTo>
                <a:lnTo>
                  <a:pt x="18" y="285"/>
                </a:lnTo>
                <a:lnTo>
                  <a:pt x="24" y="279"/>
                </a:lnTo>
                <a:lnTo>
                  <a:pt x="37" y="288"/>
                </a:lnTo>
                <a:lnTo>
                  <a:pt x="43" y="282"/>
                </a:lnTo>
                <a:lnTo>
                  <a:pt x="39" y="264"/>
                </a:lnTo>
                <a:lnTo>
                  <a:pt x="48" y="263"/>
                </a:lnTo>
                <a:lnTo>
                  <a:pt x="60" y="260"/>
                </a:lnTo>
                <a:lnTo>
                  <a:pt x="60" y="246"/>
                </a:lnTo>
                <a:lnTo>
                  <a:pt x="58" y="237"/>
                </a:lnTo>
                <a:lnTo>
                  <a:pt x="43" y="240"/>
                </a:lnTo>
                <a:lnTo>
                  <a:pt x="42" y="233"/>
                </a:lnTo>
                <a:lnTo>
                  <a:pt x="42" y="221"/>
                </a:lnTo>
                <a:lnTo>
                  <a:pt x="51" y="212"/>
                </a:lnTo>
                <a:lnTo>
                  <a:pt x="55" y="225"/>
                </a:lnTo>
                <a:lnTo>
                  <a:pt x="66" y="227"/>
                </a:lnTo>
                <a:lnTo>
                  <a:pt x="78" y="218"/>
                </a:lnTo>
                <a:lnTo>
                  <a:pt x="73" y="203"/>
                </a:lnTo>
                <a:lnTo>
                  <a:pt x="60" y="192"/>
                </a:lnTo>
                <a:lnTo>
                  <a:pt x="45" y="170"/>
                </a:lnTo>
                <a:lnTo>
                  <a:pt x="55" y="168"/>
                </a:lnTo>
                <a:lnTo>
                  <a:pt x="51" y="158"/>
                </a:lnTo>
                <a:lnTo>
                  <a:pt x="45" y="147"/>
                </a:lnTo>
                <a:lnTo>
                  <a:pt x="49" y="137"/>
                </a:lnTo>
                <a:lnTo>
                  <a:pt x="55" y="144"/>
                </a:lnTo>
                <a:lnTo>
                  <a:pt x="61" y="140"/>
                </a:lnTo>
                <a:lnTo>
                  <a:pt x="55" y="128"/>
                </a:lnTo>
                <a:lnTo>
                  <a:pt x="52" y="111"/>
                </a:lnTo>
                <a:lnTo>
                  <a:pt x="51" y="99"/>
                </a:lnTo>
                <a:lnTo>
                  <a:pt x="49" y="78"/>
                </a:lnTo>
                <a:lnTo>
                  <a:pt x="52" y="63"/>
                </a:lnTo>
                <a:lnTo>
                  <a:pt x="58" y="45"/>
                </a:lnTo>
                <a:lnTo>
                  <a:pt x="63" y="32"/>
                </a:lnTo>
                <a:close/>
              </a:path>
            </a:pathLst>
          </a:custGeom>
          <a:solidFill>
            <a:srgbClr val="55A51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0" name="Freeform 95"/>
          <p:cNvSpPr>
            <a:spLocks/>
          </p:cNvSpPr>
          <p:nvPr/>
        </p:nvSpPr>
        <p:spPr bwMode="auto">
          <a:xfrm>
            <a:off x="3295650" y="1206500"/>
            <a:ext cx="804863" cy="788988"/>
          </a:xfrm>
          <a:custGeom>
            <a:avLst/>
            <a:gdLst>
              <a:gd name="T0" fmla="*/ 2147483647 w 447"/>
              <a:gd name="T1" fmla="*/ 2147483647 h 531"/>
              <a:gd name="T2" fmla="*/ 2147483647 w 447"/>
              <a:gd name="T3" fmla="*/ 2147483647 h 531"/>
              <a:gd name="T4" fmla="*/ 2147483647 w 447"/>
              <a:gd name="T5" fmla="*/ 2147483647 h 531"/>
              <a:gd name="T6" fmla="*/ 2147483647 w 447"/>
              <a:gd name="T7" fmla="*/ 2147483647 h 531"/>
              <a:gd name="T8" fmla="*/ 2147483647 w 447"/>
              <a:gd name="T9" fmla="*/ 2147483647 h 531"/>
              <a:gd name="T10" fmla="*/ 2147483647 w 447"/>
              <a:gd name="T11" fmla="*/ 2147483647 h 531"/>
              <a:gd name="T12" fmla="*/ 2147483647 w 447"/>
              <a:gd name="T13" fmla="*/ 2147483647 h 531"/>
              <a:gd name="T14" fmla="*/ 2147483647 w 447"/>
              <a:gd name="T15" fmla="*/ 2147483647 h 531"/>
              <a:gd name="T16" fmla="*/ 2147483647 w 447"/>
              <a:gd name="T17" fmla="*/ 2147483647 h 531"/>
              <a:gd name="T18" fmla="*/ 2147483647 w 447"/>
              <a:gd name="T19" fmla="*/ 2147483647 h 531"/>
              <a:gd name="T20" fmla="*/ 2147483647 w 447"/>
              <a:gd name="T21" fmla="*/ 2147483647 h 531"/>
              <a:gd name="T22" fmla="*/ 2147483647 w 447"/>
              <a:gd name="T23" fmla="*/ 2147483647 h 531"/>
              <a:gd name="T24" fmla="*/ 2147483647 w 447"/>
              <a:gd name="T25" fmla="*/ 2147483647 h 531"/>
              <a:gd name="T26" fmla="*/ 2147483647 w 447"/>
              <a:gd name="T27" fmla="*/ 2147483647 h 531"/>
              <a:gd name="T28" fmla="*/ 2147483647 w 447"/>
              <a:gd name="T29" fmla="*/ 2147483647 h 531"/>
              <a:gd name="T30" fmla="*/ 2147483647 w 447"/>
              <a:gd name="T31" fmla="*/ 2147483647 h 531"/>
              <a:gd name="T32" fmla="*/ 2147483647 w 447"/>
              <a:gd name="T33" fmla="*/ 2147483647 h 531"/>
              <a:gd name="T34" fmla="*/ 2147483647 w 447"/>
              <a:gd name="T35" fmla="*/ 2147483647 h 531"/>
              <a:gd name="T36" fmla="*/ 2147483647 w 447"/>
              <a:gd name="T37" fmla="*/ 2147483647 h 531"/>
              <a:gd name="T38" fmla="*/ 2147483647 w 447"/>
              <a:gd name="T39" fmla="*/ 2147483647 h 531"/>
              <a:gd name="T40" fmla="*/ 2147483647 w 447"/>
              <a:gd name="T41" fmla="*/ 2147483647 h 531"/>
              <a:gd name="T42" fmla="*/ 2147483647 w 447"/>
              <a:gd name="T43" fmla="*/ 2147483647 h 531"/>
              <a:gd name="T44" fmla="*/ 2147483647 w 447"/>
              <a:gd name="T45" fmla="*/ 2147483647 h 531"/>
              <a:gd name="T46" fmla="*/ 2147483647 w 447"/>
              <a:gd name="T47" fmla="*/ 2147483647 h 531"/>
              <a:gd name="T48" fmla="*/ 2147483647 w 447"/>
              <a:gd name="T49" fmla="*/ 2147483647 h 531"/>
              <a:gd name="T50" fmla="*/ 2147483647 w 447"/>
              <a:gd name="T51" fmla="*/ 2147483647 h 531"/>
              <a:gd name="T52" fmla="*/ 2147483647 w 447"/>
              <a:gd name="T53" fmla="*/ 2147483647 h 531"/>
              <a:gd name="T54" fmla="*/ 2147483647 w 447"/>
              <a:gd name="T55" fmla="*/ 2147483647 h 531"/>
              <a:gd name="T56" fmla="*/ 2147483647 w 447"/>
              <a:gd name="T57" fmla="*/ 2147483647 h 531"/>
              <a:gd name="T58" fmla="*/ 2147483647 w 447"/>
              <a:gd name="T59" fmla="*/ 2147483647 h 531"/>
              <a:gd name="T60" fmla="*/ 2147483647 w 447"/>
              <a:gd name="T61" fmla="*/ 2147483647 h 531"/>
              <a:gd name="T62" fmla="*/ 2147483647 w 447"/>
              <a:gd name="T63" fmla="*/ 2147483647 h 531"/>
              <a:gd name="T64" fmla="*/ 2147483647 w 447"/>
              <a:gd name="T65" fmla="*/ 2147483647 h 531"/>
              <a:gd name="T66" fmla="*/ 2147483647 w 447"/>
              <a:gd name="T67" fmla="*/ 2147483647 h 531"/>
              <a:gd name="T68" fmla="*/ 2147483647 w 447"/>
              <a:gd name="T69" fmla="*/ 2147483647 h 531"/>
              <a:gd name="T70" fmla="*/ 2147483647 w 447"/>
              <a:gd name="T71" fmla="*/ 2147483647 h 531"/>
              <a:gd name="T72" fmla="*/ 2147483647 w 447"/>
              <a:gd name="T73" fmla="*/ 0 h 531"/>
              <a:gd name="T74" fmla="*/ 2147483647 w 447"/>
              <a:gd name="T75" fmla="*/ 2147483647 h 531"/>
              <a:gd name="T76" fmla="*/ 2147483647 w 447"/>
              <a:gd name="T77" fmla="*/ 2147483647 h 531"/>
              <a:gd name="T78" fmla="*/ 2147483647 w 447"/>
              <a:gd name="T79" fmla="*/ 2147483647 h 531"/>
              <a:gd name="T80" fmla="*/ 2147483647 w 447"/>
              <a:gd name="T81" fmla="*/ 2147483647 h 531"/>
              <a:gd name="T82" fmla="*/ 2147483647 w 447"/>
              <a:gd name="T83" fmla="*/ 2147483647 h 531"/>
              <a:gd name="T84" fmla="*/ 2147483647 w 447"/>
              <a:gd name="T85" fmla="*/ 2147483647 h 531"/>
              <a:gd name="T86" fmla="*/ 2147483647 w 447"/>
              <a:gd name="T87" fmla="*/ 2147483647 h 531"/>
              <a:gd name="T88" fmla="*/ 2147483647 w 447"/>
              <a:gd name="T89" fmla="*/ 2147483647 h 531"/>
              <a:gd name="T90" fmla="*/ 2147483647 w 447"/>
              <a:gd name="T91" fmla="*/ 2147483647 h 531"/>
              <a:gd name="T92" fmla="*/ 2147483647 w 447"/>
              <a:gd name="T93" fmla="*/ 2147483647 h 531"/>
              <a:gd name="T94" fmla="*/ 2147483647 w 447"/>
              <a:gd name="T95" fmla="*/ 2147483647 h 531"/>
              <a:gd name="T96" fmla="*/ 2147483647 w 447"/>
              <a:gd name="T97" fmla="*/ 2147483647 h 531"/>
              <a:gd name="T98" fmla="*/ 2147483647 w 447"/>
              <a:gd name="T99" fmla="*/ 2147483647 h 531"/>
              <a:gd name="T100" fmla="*/ 2147483647 w 447"/>
              <a:gd name="T101" fmla="*/ 2147483647 h 531"/>
              <a:gd name="T102" fmla="*/ 2147483647 w 447"/>
              <a:gd name="T103" fmla="*/ 2147483647 h 531"/>
              <a:gd name="T104" fmla="*/ 2147483647 w 447"/>
              <a:gd name="T105" fmla="*/ 2147483647 h 531"/>
              <a:gd name="T106" fmla="*/ 2147483647 w 447"/>
              <a:gd name="T107" fmla="*/ 2147483647 h 531"/>
              <a:gd name="T108" fmla="*/ 0 w 447"/>
              <a:gd name="T109" fmla="*/ 2147483647 h 53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47"/>
              <a:gd name="T166" fmla="*/ 0 h 531"/>
              <a:gd name="T167" fmla="*/ 447 w 447"/>
              <a:gd name="T168" fmla="*/ 531 h 53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47" h="531">
                <a:moveTo>
                  <a:pt x="0" y="412"/>
                </a:moveTo>
                <a:lnTo>
                  <a:pt x="33" y="409"/>
                </a:lnTo>
                <a:lnTo>
                  <a:pt x="33" y="421"/>
                </a:lnTo>
                <a:lnTo>
                  <a:pt x="27" y="429"/>
                </a:lnTo>
                <a:lnTo>
                  <a:pt x="24" y="441"/>
                </a:lnTo>
                <a:lnTo>
                  <a:pt x="33" y="438"/>
                </a:lnTo>
                <a:lnTo>
                  <a:pt x="27" y="456"/>
                </a:lnTo>
                <a:lnTo>
                  <a:pt x="26" y="463"/>
                </a:lnTo>
                <a:lnTo>
                  <a:pt x="32" y="466"/>
                </a:lnTo>
                <a:lnTo>
                  <a:pt x="41" y="465"/>
                </a:lnTo>
                <a:lnTo>
                  <a:pt x="41" y="475"/>
                </a:lnTo>
                <a:lnTo>
                  <a:pt x="27" y="475"/>
                </a:lnTo>
                <a:lnTo>
                  <a:pt x="30" y="483"/>
                </a:lnTo>
                <a:lnTo>
                  <a:pt x="18" y="489"/>
                </a:lnTo>
                <a:lnTo>
                  <a:pt x="27" y="498"/>
                </a:lnTo>
                <a:lnTo>
                  <a:pt x="36" y="492"/>
                </a:lnTo>
                <a:lnTo>
                  <a:pt x="42" y="484"/>
                </a:lnTo>
                <a:lnTo>
                  <a:pt x="51" y="486"/>
                </a:lnTo>
                <a:lnTo>
                  <a:pt x="44" y="504"/>
                </a:lnTo>
                <a:lnTo>
                  <a:pt x="44" y="514"/>
                </a:lnTo>
                <a:lnTo>
                  <a:pt x="42" y="526"/>
                </a:lnTo>
                <a:lnTo>
                  <a:pt x="51" y="523"/>
                </a:lnTo>
                <a:lnTo>
                  <a:pt x="60" y="520"/>
                </a:lnTo>
                <a:lnTo>
                  <a:pt x="71" y="517"/>
                </a:lnTo>
                <a:lnTo>
                  <a:pt x="77" y="523"/>
                </a:lnTo>
                <a:lnTo>
                  <a:pt x="86" y="523"/>
                </a:lnTo>
                <a:lnTo>
                  <a:pt x="96" y="526"/>
                </a:lnTo>
                <a:lnTo>
                  <a:pt x="104" y="525"/>
                </a:lnTo>
                <a:lnTo>
                  <a:pt x="110" y="531"/>
                </a:lnTo>
                <a:lnTo>
                  <a:pt x="116" y="519"/>
                </a:lnTo>
                <a:lnTo>
                  <a:pt x="129" y="519"/>
                </a:lnTo>
                <a:lnTo>
                  <a:pt x="146" y="516"/>
                </a:lnTo>
                <a:lnTo>
                  <a:pt x="152" y="504"/>
                </a:lnTo>
                <a:lnTo>
                  <a:pt x="156" y="487"/>
                </a:lnTo>
                <a:lnTo>
                  <a:pt x="159" y="478"/>
                </a:lnTo>
                <a:lnTo>
                  <a:pt x="167" y="471"/>
                </a:lnTo>
                <a:lnTo>
                  <a:pt x="183" y="463"/>
                </a:lnTo>
                <a:lnTo>
                  <a:pt x="183" y="450"/>
                </a:lnTo>
                <a:lnTo>
                  <a:pt x="194" y="447"/>
                </a:lnTo>
                <a:lnTo>
                  <a:pt x="195" y="426"/>
                </a:lnTo>
                <a:lnTo>
                  <a:pt x="191" y="412"/>
                </a:lnTo>
                <a:lnTo>
                  <a:pt x="200" y="399"/>
                </a:lnTo>
                <a:lnTo>
                  <a:pt x="200" y="387"/>
                </a:lnTo>
                <a:lnTo>
                  <a:pt x="206" y="369"/>
                </a:lnTo>
                <a:lnTo>
                  <a:pt x="200" y="352"/>
                </a:lnTo>
                <a:lnTo>
                  <a:pt x="206" y="349"/>
                </a:lnTo>
                <a:lnTo>
                  <a:pt x="213" y="346"/>
                </a:lnTo>
                <a:lnTo>
                  <a:pt x="231" y="348"/>
                </a:lnTo>
                <a:lnTo>
                  <a:pt x="239" y="339"/>
                </a:lnTo>
                <a:lnTo>
                  <a:pt x="246" y="340"/>
                </a:lnTo>
                <a:lnTo>
                  <a:pt x="243" y="325"/>
                </a:lnTo>
                <a:lnTo>
                  <a:pt x="252" y="315"/>
                </a:lnTo>
                <a:lnTo>
                  <a:pt x="266" y="309"/>
                </a:lnTo>
                <a:lnTo>
                  <a:pt x="264" y="297"/>
                </a:lnTo>
                <a:lnTo>
                  <a:pt x="276" y="291"/>
                </a:lnTo>
                <a:lnTo>
                  <a:pt x="287" y="288"/>
                </a:lnTo>
                <a:lnTo>
                  <a:pt x="294" y="274"/>
                </a:lnTo>
                <a:lnTo>
                  <a:pt x="308" y="274"/>
                </a:lnTo>
                <a:lnTo>
                  <a:pt x="407" y="273"/>
                </a:lnTo>
                <a:lnTo>
                  <a:pt x="419" y="268"/>
                </a:lnTo>
                <a:lnTo>
                  <a:pt x="408" y="250"/>
                </a:lnTo>
                <a:lnTo>
                  <a:pt x="410" y="238"/>
                </a:lnTo>
                <a:lnTo>
                  <a:pt x="416" y="244"/>
                </a:lnTo>
                <a:lnTo>
                  <a:pt x="425" y="241"/>
                </a:lnTo>
                <a:lnTo>
                  <a:pt x="413" y="222"/>
                </a:lnTo>
                <a:lnTo>
                  <a:pt x="413" y="208"/>
                </a:lnTo>
                <a:lnTo>
                  <a:pt x="411" y="171"/>
                </a:lnTo>
                <a:lnTo>
                  <a:pt x="425" y="133"/>
                </a:lnTo>
                <a:lnTo>
                  <a:pt x="446" y="124"/>
                </a:lnTo>
                <a:lnTo>
                  <a:pt x="441" y="114"/>
                </a:lnTo>
                <a:lnTo>
                  <a:pt x="447" y="106"/>
                </a:lnTo>
                <a:lnTo>
                  <a:pt x="435" y="88"/>
                </a:lnTo>
                <a:lnTo>
                  <a:pt x="324" y="96"/>
                </a:lnTo>
                <a:lnTo>
                  <a:pt x="324" y="0"/>
                </a:lnTo>
                <a:lnTo>
                  <a:pt x="293" y="1"/>
                </a:lnTo>
                <a:lnTo>
                  <a:pt x="290" y="9"/>
                </a:lnTo>
                <a:lnTo>
                  <a:pt x="285" y="40"/>
                </a:lnTo>
                <a:lnTo>
                  <a:pt x="278" y="45"/>
                </a:lnTo>
                <a:lnTo>
                  <a:pt x="270" y="64"/>
                </a:lnTo>
                <a:lnTo>
                  <a:pt x="260" y="61"/>
                </a:lnTo>
                <a:lnTo>
                  <a:pt x="254" y="70"/>
                </a:lnTo>
                <a:lnTo>
                  <a:pt x="246" y="66"/>
                </a:lnTo>
                <a:lnTo>
                  <a:pt x="234" y="69"/>
                </a:lnTo>
                <a:lnTo>
                  <a:pt x="218" y="91"/>
                </a:lnTo>
                <a:lnTo>
                  <a:pt x="218" y="108"/>
                </a:lnTo>
                <a:lnTo>
                  <a:pt x="213" y="123"/>
                </a:lnTo>
                <a:lnTo>
                  <a:pt x="197" y="124"/>
                </a:lnTo>
                <a:lnTo>
                  <a:pt x="168" y="111"/>
                </a:lnTo>
                <a:lnTo>
                  <a:pt x="156" y="109"/>
                </a:lnTo>
                <a:lnTo>
                  <a:pt x="161" y="118"/>
                </a:lnTo>
                <a:lnTo>
                  <a:pt x="144" y="135"/>
                </a:lnTo>
                <a:lnTo>
                  <a:pt x="138" y="148"/>
                </a:lnTo>
                <a:lnTo>
                  <a:pt x="144" y="163"/>
                </a:lnTo>
                <a:lnTo>
                  <a:pt x="132" y="171"/>
                </a:lnTo>
                <a:lnTo>
                  <a:pt x="120" y="150"/>
                </a:lnTo>
                <a:lnTo>
                  <a:pt x="108" y="138"/>
                </a:lnTo>
                <a:lnTo>
                  <a:pt x="98" y="145"/>
                </a:lnTo>
                <a:lnTo>
                  <a:pt x="98" y="169"/>
                </a:lnTo>
                <a:lnTo>
                  <a:pt x="80" y="186"/>
                </a:lnTo>
                <a:lnTo>
                  <a:pt x="69" y="202"/>
                </a:lnTo>
                <a:lnTo>
                  <a:pt x="71" y="229"/>
                </a:lnTo>
                <a:lnTo>
                  <a:pt x="56" y="241"/>
                </a:lnTo>
                <a:lnTo>
                  <a:pt x="44" y="265"/>
                </a:lnTo>
                <a:lnTo>
                  <a:pt x="18" y="316"/>
                </a:lnTo>
                <a:lnTo>
                  <a:pt x="20" y="328"/>
                </a:lnTo>
                <a:lnTo>
                  <a:pt x="21" y="336"/>
                </a:lnTo>
                <a:lnTo>
                  <a:pt x="15" y="342"/>
                </a:lnTo>
                <a:lnTo>
                  <a:pt x="14" y="361"/>
                </a:lnTo>
                <a:lnTo>
                  <a:pt x="8" y="403"/>
                </a:lnTo>
                <a:lnTo>
                  <a:pt x="0" y="412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1" name="Freeform 96"/>
          <p:cNvSpPr>
            <a:spLocks/>
          </p:cNvSpPr>
          <p:nvPr/>
        </p:nvSpPr>
        <p:spPr bwMode="auto">
          <a:xfrm>
            <a:off x="3916363" y="1835150"/>
            <a:ext cx="782637" cy="793750"/>
          </a:xfrm>
          <a:custGeom>
            <a:avLst/>
            <a:gdLst>
              <a:gd name="T0" fmla="*/ 2147483647 w 434"/>
              <a:gd name="T1" fmla="*/ 2147483647 h 535"/>
              <a:gd name="T2" fmla="*/ 2147483647 w 434"/>
              <a:gd name="T3" fmla="*/ 2147483647 h 535"/>
              <a:gd name="T4" fmla="*/ 2147483647 w 434"/>
              <a:gd name="T5" fmla="*/ 2147483647 h 535"/>
              <a:gd name="T6" fmla="*/ 2147483647 w 434"/>
              <a:gd name="T7" fmla="*/ 2147483647 h 535"/>
              <a:gd name="T8" fmla="*/ 2147483647 w 434"/>
              <a:gd name="T9" fmla="*/ 2147483647 h 535"/>
              <a:gd name="T10" fmla="*/ 2147483647 w 434"/>
              <a:gd name="T11" fmla="*/ 2147483647 h 535"/>
              <a:gd name="T12" fmla="*/ 2147483647 w 434"/>
              <a:gd name="T13" fmla="*/ 2147483647 h 535"/>
              <a:gd name="T14" fmla="*/ 2147483647 w 434"/>
              <a:gd name="T15" fmla="*/ 2147483647 h 535"/>
              <a:gd name="T16" fmla="*/ 2147483647 w 434"/>
              <a:gd name="T17" fmla="*/ 2147483647 h 535"/>
              <a:gd name="T18" fmla="*/ 2147483647 w 434"/>
              <a:gd name="T19" fmla="*/ 2147483647 h 535"/>
              <a:gd name="T20" fmla="*/ 2147483647 w 434"/>
              <a:gd name="T21" fmla="*/ 2147483647 h 535"/>
              <a:gd name="T22" fmla="*/ 2147483647 w 434"/>
              <a:gd name="T23" fmla="*/ 2147483647 h 535"/>
              <a:gd name="T24" fmla="*/ 2147483647 w 434"/>
              <a:gd name="T25" fmla="*/ 2147483647 h 535"/>
              <a:gd name="T26" fmla="*/ 2147483647 w 434"/>
              <a:gd name="T27" fmla="*/ 2147483647 h 535"/>
              <a:gd name="T28" fmla="*/ 2147483647 w 434"/>
              <a:gd name="T29" fmla="*/ 2147483647 h 535"/>
              <a:gd name="T30" fmla="*/ 2147483647 w 434"/>
              <a:gd name="T31" fmla="*/ 2147483647 h 535"/>
              <a:gd name="T32" fmla="*/ 2147483647 w 434"/>
              <a:gd name="T33" fmla="*/ 2147483647 h 535"/>
              <a:gd name="T34" fmla="*/ 2147483647 w 434"/>
              <a:gd name="T35" fmla="*/ 2147483647 h 535"/>
              <a:gd name="T36" fmla="*/ 2147483647 w 434"/>
              <a:gd name="T37" fmla="*/ 2147483647 h 535"/>
              <a:gd name="T38" fmla="*/ 2147483647 w 434"/>
              <a:gd name="T39" fmla="*/ 2147483647 h 535"/>
              <a:gd name="T40" fmla="*/ 2147483647 w 434"/>
              <a:gd name="T41" fmla="*/ 2147483647 h 535"/>
              <a:gd name="T42" fmla="*/ 2147483647 w 434"/>
              <a:gd name="T43" fmla="*/ 2147483647 h 535"/>
              <a:gd name="T44" fmla="*/ 2147483647 w 434"/>
              <a:gd name="T45" fmla="*/ 2147483647 h 535"/>
              <a:gd name="T46" fmla="*/ 2147483647 w 434"/>
              <a:gd name="T47" fmla="*/ 2147483647 h 535"/>
              <a:gd name="T48" fmla="*/ 2147483647 w 434"/>
              <a:gd name="T49" fmla="*/ 2147483647 h 535"/>
              <a:gd name="T50" fmla="*/ 2147483647 w 434"/>
              <a:gd name="T51" fmla="*/ 2147483647 h 535"/>
              <a:gd name="T52" fmla="*/ 2147483647 w 434"/>
              <a:gd name="T53" fmla="*/ 2147483647 h 535"/>
              <a:gd name="T54" fmla="*/ 2147483647 w 434"/>
              <a:gd name="T55" fmla="*/ 2147483647 h 535"/>
              <a:gd name="T56" fmla="*/ 2147483647 w 434"/>
              <a:gd name="T57" fmla="*/ 2147483647 h 535"/>
              <a:gd name="T58" fmla="*/ 2147483647 w 434"/>
              <a:gd name="T59" fmla="*/ 2147483647 h 535"/>
              <a:gd name="T60" fmla="*/ 2147483647 w 434"/>
              <a:gd name="T61" fmla="*/ 2147483647 h 535"/>
              <a:gd name="T62" fmla="*/ 2147483647 w 434"/>
              <a:gd name="T63" fmla="*/ 2147483647 h 535"/>
              <a:gd name="T64" fmla="*/ 2147483647 w 434"/>
              <a:gd name="T65" fmla="*/ 2147483647 h 535"/>
              <a:gd name="T66" fmla="*/ 2147483647 w 434"/>
              <a:gd name="T67" fmla="*/ 2147483647 h 535"/>
              <a:gd name="T68" fmla="*/ 2147483647 w 434"/>
              <a:gd name="T69" fmla="*/ 2147483647 h 535"/>
              <a:gd name="T70" fmla="*/ 2147483647 w 434"/>
              <a:gd name="T71" fmla="*/ 2147483647 h 535"/>
              <a:gd name="T72" fmla="*/ 2147483647 w 434"/>
              <a:gd name="T73" fmla="*/ 2147483647 h 535"/>
              <a:gd name="T74" fmla="*/ 2147483647 w 434"/>
              <a:gd name="T75" fmla="*/ 2147483647 h 535"/>
              <a:gd name="T76" fmla="*/ 2147483647 w 434"/>
              <a:gd name="T77" fmla="*/ 2147483647 h 535"/>
              <a:gd name="T78" fmla="*/ 2147483647 w 434"/>
              <a:gd name="T79" fmla="*/ 2147483647 h 535"/>
              <a:gd name="T80" fmla="*/ 2147483647 w 434"/>
              <a:gd name="T81" fmla="*/ 2147483647 h 535"/>
              <a:gd name="T82" fmla="*/ 2147483647 w 434"/>
              <a:gd name="T83" fmla="*/ 2147483647 h 535"/>
              <a:gd name="T84" fmla="*/ 2147483647 w 434"/>
              <a:gd name="T85" fmla="*/ 2147483647 h 535"/>
              <a:gd name="T86" fmla="*/ 2147483647 w 434"/>
              <a:gd name="T87" fmla="*/ 2147483647 h 535"/>
              <a:gd name="T88" fmla="*/ 2147483647 w 434"/>
              <a:gd name="T89" fmla="*/ 2147483647 h 535"/>
              <a:gd name="T90" fmla="*/ 2147483647 w 434"/>
              <a:gd name="T91" fmla="*/ 2147483647 h 535"/>
              <a:gd name="T92" fmla="*/ 2147483647 w 434"/>
              <a:gd name="T93" fmla="*/ 2147483647 h 535"/>
              <a:gd name="T94" fmla="*/ 2147483647 w 434"/>
              <a:gd name="T95" fmla="*/ 2147483647 h 535"/>
              <a:gd name="T96" fmla="*/ 2147483647 w 434"/>
              <a:gd name="T97" fmla="*/ 2147483647 h 535"/>
              <a:gd name="T98" fmla="*/ 2147483647 w 434"/>
              <a:gd name="T99" fmla="*/ 2147483647 h 535"/>
              <a:gd name="T100" fmla="*/ 2147483647 w 434"/>
              <a:gd name="T101" fmla="*/ 2147483647 h 5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4"/>
              <a:gd name="T154" fmla="*/ 0 h 535"/>
              <a:gd name="T155" fmla="*/ 434 w 434"/>
              <a:gd name="T156" fmla="*/ 535 h 53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4" h="535">
                <a:moveTo>
                  <a:pt x="54" y="153"/>
                </a:moveTo>
                <a:lnTo>
                  <a:pt x="54" y="141"/>
                </a:lnTo>
                <a:lnTo>
                  <a:pt x="56" y="130"/>
                </a:lnTo>
                <a:lnTo>
                  <a:pt x="54" y="118"/>
                </a:lnTo>
                <a:lnTo>
                  <a:pt x="62" y="118"/>
                </a:lnTo>
                <a:lnTo>
                  <a:pt x="63" y="111"/>
                </a:lnTo>
                <a:lnTo>
                  <a:pt x="63" y="58"/>
                </a:lnTo>
                <a:lnTo>
                  <a:pt x="189" y="58"/>
                </a:lnTo>
                <a:lnTo>
                  <a:pt x="198" y="43"/>
                </a:lnTo>
                <a:lnTo>
                  <a:pt x="210" y="37"/>
                </a:lnTo>
                <a:lnTo>
                  <a:pt x="221" y="37"/>
                </a:lnTo>
                <a:lnTo>
                  <a:pt x="227" y="25"/>
                </a:lnTo>
                <a:lnTo>
                  <a:pt x="236" y="37"/>
                </a:lnTo>
                <a:lnTo>
                  <a:pt x="260" y="49"/>
                </a:lnTo>
                <a:lnTo>
                  <a:pt x="263" y="34"/>
                </a:lnTo>
                <a:lnTo>
                  <a:pt x="272" y="22"/>
                </a:lnTo>
                <a:lnTo>
                  <a:pt x="293" y="12"/>
                </a:lnTo>
                <a:lnTo>
                  <a:pt x="312" y="9"/>
                </a:lnTo>
                <a:lnTo>
                  <a:pt x="330" y="0"/>
                </a:lnTo>
                <a:lnTo>
                  <a:pt x="341" y="12"/>
                </a:lnTo>
                <a:lnTo>
                  <a:pt x="344" y="37"/>
                </a:lnTo>
                <a:lnTo>
                  <a:pt x="327" y="40"/>
                </a:lnTo>
                <a:lnTo>
                  <a:pt x="317" y="48"/>
                </a:lnTo>
                <a:lnTo>
                  <a:pt x="306" y="64"/>
                </a:lnTo>
                <a:lnTo>
                  <a:pt x="300" y="93"/>
                </a:lnTo>
                <a:lnTo>
                  <a:pt x="306" y="118"/>
                </a:lnTo>
                <a:lnTo>
                  <a:pt x="318" y="126"/>
                </a:lnTo>
                <a:lnTo>
                  <a:pt x="345" y="130"/>
                </a:lnTo>
                <a:lnTo>
                  <a:pt x="365" y="111"/>
                </a:lnTo>
                <a:lnTo>
                  <a:pt x="374" y="111"/>
                </a:lnTo>
                <a:lnTo>
                  <a:pt x="386" y="121"/>
                </a:lnTo>
                <a:lnTo>
                  <a:pt x="396" y="124"/>
                </a:lnTo>
                <a:lnTo>
                  <a:pt x="395" y="81"/>
                </a:lnTo>
                <a:lnTo>
                  <a:pt x="402" y="79"/>
                </a:lnTo>
                <a:lnTo>
                  <a:pt x="416" y="91"/>
                </a:lnTo>
                <a:lnTo>
                  <a:pt x="434" y="100"/>
                </a:lnTo>
                <a:lnTo>
                  <a:pt x="426" y="120"/>
                </a:lnTo>
                <a:lnTo>
                  <a:pt x="417" y="124"/>
                </a:lnTo>
                <a:lnTo>
                  <a:pt x="408" y="156"/>
                </a:lnTo>
                <a:lnTo>
                  <a:pt x="398" y="165"/>
                </a:lnTo>
                <a:lnTo>
                  <a:pt x="375" y="171"/>
                </a:lnTo>
                <a:lnTo>
                  <a:pt x="366" y="175"/>
                </a:lnTo>
                <a:lnTo>
                  <a:pt x="378" y="190"/>
                </a:lnTo>
                <a:lnTo>
                  <a:pt x="384" y="205"/>
                </a:lnTo>
                <a:lnTo>
                  <a:pt x="369" y="216"/>
                </a:lnTo>
                <a:lnTo>
                  <a:pt x="353" y="213"/>
                </a:lnTo>
                <a:lnTo>
                  <a:pt x="336" y="193"/>
                </a:lnTo>
                <a:lnTo>
                  <a:pt x="317" y="196"/>
                </a:lnTo>
                <a:lnTo>
                  <a:pt x="314" y="213"/>
                </a:lnTo>
                <a:lnTo>
                  <a:pt x="318" y="220"/>
                </a:lnTo>
                <a:lnTo>
                  <a:pt x="332" y="228"/>
                </a:lnTo>
                <a:lnTo>
                  <a:pt x="351" y="229"/>
                </a:lnTo>
                <a:lnTo>
                  <a:pt x="371" y="238"/>
                </a:lnTo>
                <a:lnTo>
                  <a:pt x="378" y="247"/>
                </a:lnTo>
                <a:lnTo>
                  <a:pt x="360" y="280"/>
                </a:lnTo>
                <a:lnTo>
                  <a:pt x="347" y="286"/>
                </a:lnTo>
                <a:lnTo>
                  <a:pt x="327" y="283"/>
                </a:lnTo>
                <a:lnTo>
                  <a:pt x="312" y="297"/>
                </a:lnTo>
                <a:lnTo>
                  <a:pt x="297" y="313"/>
                </a:lnTo>
                <a:lnTo>
                  <a:pt x="296" y="342"/>
                </a:lnTo>
                <a:lnTo>
                  <a:pt x="288" y="364"/>
                </a:lnTo>
                <a:lnTo>
                  <a:pt x="276" y="381"/>
                </a:lnTo>
                <a:lnTo>
                  <a:pt x="272" y="388"/>
                </a:lnTo>
                <a:lnTo>
                  <a:pt x="270" y="405"/>
                </a:lnTo>
                <a:lnTo>
                  <a:pt x="260" y="417"/>
                </a:lnTo>
                <a:lnTo>
                  <a:pt x="239" y="423"/>
                </a:lnTo>
                <a:lnTo>
                  <a:pt x="224" y="417"/>
                </a:lnTo>
                <a:lnTo>
                  <a:pt x="186" y="433"/>
                </a:lnTo>
                <a:lnTo>
                  <a:pt x="174" y="474"/>
                </a:lnTo>
                <a:lnTo>
                  <a:pt x="165" y="513"/>
                </a:lnTo>
                <a:lnTo>
                  <a:pt x="161" y="532"/>
                </a:lnTo>
                <a:lnTo>
                  <a:pt x="146" y="535"/>
                </a:lnTo>
                <a:lnTo>
                  <a:pt x="141" y="528"/>
                </a:lnTo>
                <a:lnTo>
                  <a:pt x="120" y="531"/>
                </a:lnTo>
                <a:lnTo>
                  <a:pt x="27" y="532"/>
                </a:lnTo>
                <a:lnTo>
                  <a:pt x="8" y="493"/>
                </a:lnTo>
                <a:lnTo>
                  <a:pt x="3" y="474"/>
                </a:lnTo>
                <a:lnTo>
                  <a:pt x="8" y="465"/>
                </a:lnTo>
                <a:lnTo>
                  <a:pt x="9" y="435"/>
                </a:lnTo>
                <a:lnTo>
                  <a:pt x="9" y="420"/>
                </a:lnTo>
                <a:lnTo>
                  <a:pt x="0" y="420"/>
                </a:lnTo>
                <a:lnTo>
                  <a:pt x="2" y="411"/>
                </a:lnTo>
                <a:lnTo>
                  <a:pt x="3" y="399"/>
                </a:lnTo>
                <a:lnTo>
                  <a:pt x="6" y="388"/>
                </a:lnTo>
                <a:lnTo>
                  <a:pt x="30" y="363"/>
                </a:lnTo>
                <a:lnTo>
                  <a:pt x="44" y="364"/>
                </a:lnTo>
                <a:lnTo>
                  <a:pt x="48" y="351"/>
                </a:lnTo>
                <a:lnTo>
                  <a:pt x="54" y="322"/>
                </a:lnTo>
                <a:lnTo>
                  <a:pt x="42" y="315"/>
                </a:lnTo>
                <a:lnTo>
                  <a:pt x="50" y="295"/>
                </a:lnTo>
                <a:lnTo>
                  <a:pt x="54" y="282"/>
                </a:lnTo>
                <a:lnTo>
                  <a:pt x="63" y="280"/>
                </a:lnTo>
                <a:lnTo>
                  <a:pt x="63" y="270"/>
                </a:lnTo>
                <a:lnTo>
                  <a:pt x="54" y="252"/>
                </a:lnTo>
                <a:lnTo>
                  <a:pt x="54" y="237"/>
                </a:lnTo>
                <a:lnTo>
                  <a:pt x="60" y="219"/>
                </a:lnTo>
                <a:lnTo>
                  <a:pt x="62" y="204"/>
                </a:lnTo>
                <a:lnTo>
                  <a:pt x="68" y="192"/>
                </a:lnTo>
                <a:lnTo>
                  <a:pt x="69" y="180"/>
                </a:lnTo>
                <a:lnTo>
                  <a:pt x="54" y="175"/>
                </a:lnTo>
                <a:lnTo>
                  <a:pt x="54" y="166"/>
                </a:lnTo>
                <a:lnTo>
                  <a:pt x="57" y="159"/>
                </a:lnTo>
                <a:lnTo>
                  <a:pt x="54" y="15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2" name="Freeform 97"/>
          <p:cNvSpPr>
            <a:spLocks/>
          </p:cNvSpPr>
          <p:nvPr/>
        </p:nvSpPr>
        <p:spPr bwMode="auto">
          <a:xfrm>
            <a:off x="3441700" y="1611313"/>
            <a:ext cx="642938" cy="830262"/>
          </a:xfrm>
          <a:custGeom>
            <a:avLst/>
            <a:gdLst>
              <a:gd name="T0" fmla="*/ 2147483647 w 357"/>
              <a:gd name="T1" fmla="*/ 2147483647 h 559"/>
              <a:gd name="T2" fmla="*/ 2147483647 w 357"/>
              <a:gd name="T3" fmla="*/ 2147483647 h 559"/>
              <a:gd name="T4" fmla="*/ 2147483647 w 357"/>
              <a:gd name="T5" fmla="*/ 2147483647 h 559"/>
              <a:gd name="T6" fmla="*/ 2147483647 w 357"/>
              <a:gd name="T7" fmla="*/ 2147483647 h 559"/>
              <a:gd name="T8" fmla="*/ 2147483647 w 357"/>
              <a:gd name="T9" fmla="*/ 2147483647 h 559"/>
              <a:gd name="T10" fmla="*/ 2147483647 w 357"/>
              <a:gd name="T11" fmla="*/ 2147483647 h 559"/>
              <a:gd name="T12" fmla="*/ 2147483647 w 357"/>
              <a:gd name="T13" fmla="*/ 2147483647 h 559"/>
              <a:gd name="T14" fmla="*/ 2147483647 w 357"/>
              <a:gd name="T15" fmla="*/ 2147483647 h 559"/>
              <a:gd name="T16" fmla="*/ 2147483647 w 357"/>
              <a:gd name="T17" fmla="*/ 2147483647 h 559"/>
              <a:gd name="T18" fmla="*/ 2147483647 w 357"/>
              <a:gd name="T19" fmla="*/ 2147483647 h 559"/>
              <a:gd name="T20" fmla="*/ 2147483647 w 357"/>
              <a:gd name="T21" fmla="*/ 2147483647 h 559"/>
              <a:gd name="T22" fmla="*/ 2147483647 w 357"/>
              <a:gd name="T23" fmla="*/ 2147483647 h 559"/>
              <a:gd name="T24" fmla="*/ 2147483647 w 357"/>
              <a:gd name="T25" fmla="*/ 2147483647 h 559"/>
              <a:gd name="T26" fmla="*/ 2147483647 w 357"/>
              <a:gd name="T27" fmla="*/ 2147483647 h 559"/>
              <a:gd name="T28" fmla="*/ 2147483647 w 357"/>
              <a:gd name="T29" fmla="*/ 2147483647 h 559"/>
              <a:gd name="T30" fmla="*/ 2147483647 w 357"/>
              <a:gd name="T31" fmla="*/ 2147483647 h 559"/>
              <a:gd name="T32" fmla="*/ 2147483647 w 357"/>
              <a:gd name="T33" fmla="*/ 2147483647 h 559"/>
              <a:gd name="T34" fmla="*/ 2147483647 w 357"/>
              <a:gd name="T35" fmla="*/ 2147483647 h 559"/>
              <a:gd name="T36" fmla="*/ 2147483647 w 357"/>
              <a:gd name="T37" fmla="*/ 2147483647 h 559"/>
              <a:gd name="T38" fmla="*/ 2147483647 w 357"/>
              <a:gd name="T39" fmla="*/ 2147483647 h 559"/>
              <a:gd name="T40" fmla="*/ 2147483647 w 357"/>
              <a:gd name="T41" fmla="*/ 2147483647 h 559"/>
              <a:gd name="T42" fmla="*/ 2147483647 w 357"/>
              <a:gd name="T43" fmla="*/ 2147483647 h 559"/>
              <a:gd name="T44" fmla="*/ 2147483647 w 357"/>
              <a:gd name="T45" fmla="*/ 2147483647 h 559"/>
              <a:gd name="T46" fmla="*/ 2147483647 w 357"/>
              <a:gd name="T47" fmla="*/ 2147483647 h 559"/>
              <a:gd name="T48" fmla="*/ 2147483647 w 357"/>
              <a:gd name="T49" fmla="*/ 2147483647 h 559"/>
              <a:gd name="T50" fmla="*/ 2147483647 w 357"/>
              <a:gd name="T51" fmla="*/ 2147483647 h 559"/>
              <a:gd name="T52" fmla="*/ 2147483647 w 357"/>
              <a:gd name="T53" fmla="*/ 2147483647 h 559"/>
              <a:gd name="T54" fmla="*/ 2147483647 w 357"/>
              <a:gd name="T55" fmla="*/ 2147483647 h 559"/>
              <a:gd name="T56" fmla="*/ 2147483647 w 357"/>
              <a:gd name="T57" fmla="*/ 2147483647 h 559"/>
              <a:gd name="T58" fmla="*/ 2147483647 w 357"/>
              <a:gd name="T59" fmla="*/ 2147483647 h 559"/>
              <a:gd name="T60" fmla="*/ 2147483647 w 357"/>
              <a:gd name="T61" fmla="*/ 2147483647 h 559"/>
              <a:gd name="T62" fmla="*/ 2147483647 w 357"/>
              <a:gd name="T63" fmla="*/ 2147483647 h 559"/>
              <a:gd name="T64" fmla="*/ 2147483647 w 357"/>
              <a:gd name="T65" fmla="*/ 2147483647 h 559"/>
              <a:gd name="T66" fmla="*/ 2147483647 w 357"/>
              <a:gd name="T67" fmla="*/ 2147483647 h 559"/>
              <a:gd name="T68" fmla="*/ 2147483647 w 357"/>
              <a:gd name="T69" fmla="*/ 2147483647 h 559"/>
              <a:gd name="T70" fmla="*/ 2147483647 w 357"/>
              <a:gd name="T71" fmla="*/ 2147483647 h 559"/>
              <a:gd name="T72" fmla="*/ 2147483647 w 357"/>
              <a:gd name="T73" fmla="*/ 2147483647 h 559"/>
              <a:gd name="T74" fmla="*/ 2147483647 w 357"/>
              <a:gd name="T75" fmla="*/ 2147483647 h 559"/>
              <a:gd name="T76" fmla="*/ 2147483647 w 357"/>
              <a:gd name="T77" fmla="*/ 2147483647 h 559"/>
              <a:gd name="T78" fmla="*/ 2147483647 w 357"/>
              <a:gd name="T79" fmla="*/ 2147483647 h 559"/>
              <a:gd name="T80" fmla="*/ 2147483647 w 357"/>
              <a:gd name="T81" fmla="*/ 2147483647 h 559"/>
              <a:gd name="T82" fmla="*/ 2147483647 w 357"/>
              <a:gd name="T83" fmla="*/ 2147483647 h 559"/>
              <a:gd name="T84" fmla="*/ 2147483647 w 357"/>
              <a:gd name="T85" fmla="*/ 2147483647 h 559"/>
              <a:gd name="T86" fmla="*/ 2147483647 w 357"/>
              <a:gd name="T87" fmla="*/ 2147483647 h 559"/>
              <a:gd name="T88" fmla="*/ 2147483647 w 357"/>
              <a:gd name="T89" fmla="*/ 2147483647 h 55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7"/>
              <a:gd name="T136" fmla="*/ 0 h 559"/>
              <a:gd name="T137" fmla="*/ 357 w 357"/>
              <a:gd name="T138" fmla="*/ 559 h 55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7" h="559">
                <a:moveTo>
                  <a:pt x="30" y="258"/>
                </a:moveTo>
                <a:lnTo>
                  <a:pt x="36" y="246"/>
                </a:lnTo>
                <a:lnTo>
                  <a:pt x="49" y="246"/>
                </a:lnTo>
                <a:lnTo>
                  <a:pt x="66" y="243"/>
                </a:lnTo>
                <a:lnTo>
                  <a:pt x="72" y="231"/>
                </a:lnTo>
                <a:lnTo>
                  <a:pt x="76" y="214"/>
                </a:lnTo>
                <a:lnTo>
                  <a:pt x="79" y="205"/>
                </a:lnTo>
                <a:lnTo>
                  <a:pt x="87" y="198"/>
                </a:lnTo>
                <a:lnTo>
                  <a:pt x="103" y="190"/>
                </a:lnTo>
                <a:lnTo>
                  <a:pt x="103" y="177"/>
                </a:lnTo>
                <a:lnTo>
                  <a:pt x="114" y="174"/>
                </a:lnTo>
                <a:lnTo>
                  <a:pt x="115" y="153"/>
                </a:lnTo>
                <a:lnTo>
                  <a:pt x="111" y="139"/>
                </a:lnTo>
                <a:lnTo>
                  <a:pt x="120" y="126"/>
                </a:lnTo>
                <a:lnTo>
                  <a:pt x="120" y="114"/>
                </a:lnTo>
                <a:lnTo>
                  <a:pt x="126" y="96"/>
                </a:lnTo>
                <a:lnTo>
                  <a:pt x="120" y="79"/>
                </a:lnTo>
                <a:lnTo>
                  <a:pt x="126" y="76"/>
                </a:lnTo>
                <a:lnTo>
                  <a:pt x="133" y="73"/>
                </a:lnTo>
                <a:lnTo>
                  <a:pt x="151" y="75"/>
                </a:lnTo>
                <a:lnTo>
                  <a:pt x="159" y="66"/>
                </a:lnTo>
                <a:lnTo>
                  <a:pt x="166" y="67"/>
                </a:lnTo>
                <a:lnTo>
                  <a:pt x="163" y="52"/>
                </a:lnTo>
                <a:lnTo>
                  <a:pt x="172" y="42"/>
                </a:lnTo>
                <a:lnTo>
                  <a:pt x="186" y="36"/>
                </a:lnTo>
                <a:lnTo>
                  <a:pt x="184" y="24"/>
                </a:lnTo>
                <a:lnTo>
                  <a:pt x="196" y="18"/>
                </a:lnTo>
                <a:lnTo>
                  <a:pt x="207" y="15"/>
                </a:lnTo>
                <a:lnTo>
                  <a:pt x="214" y="1"/>
                </a:lnTo>
                <a:lnTo>
                  <a:pt x="228" y="1"/>
                </a:lnTo>
                <a:lnTo>
                  <a:pt x="327" y="0"/>
                </a:lnTo>
                <a:lnTo>
                  <a:pt x="342" y="21"/>
                </a:lnTo>
                <a:lnTo>
                  <a:pt x="353" y="30"/>
                </a:lnTo>
                <a:lnTo>
                  <a:pt x="357" y="46"/>
                </a:lnTo>
                <a:lnTo>
                  <a:pt x="348" y="54"/>
                </a:lnTo>
                <a:lnTo>
                  <a:pt x="335" y="54"/>
                </a:lnTo>
                <a:lnTo>
                  <a:pt x="332" y="42"/>
                </a:lnTo>
                <a:lnTo>
                  <a:pt x="323" y="52"/>
                </a:lnTo>
                <a:lnTo>
                  <a:pt x="323" y="67"/>
                </a:lnTo>
                <a:lnTo>
                  <a:pt x="339" y="67"/>
                </a:lnTo>
                <a:lnTo>
                  <a:pt x="342" y="88"/>
                </a:lnTo>
                <a:lnTo>
                  <a:pt x="324" y="90"/>
                </a:lnTo>
                <a:lnTo>
                  <a:pt x="323" y="109"/>
                </a:lnTo>
                <a:lnTo>
                  <a:pt x="320" y="117"/>
                </a:lnTo>
                <a:lnTo>
                  <a:pt x="305" y="109"/>
                </a:lnTo>
                <a:lnTo>
                  <a:pt x="297" y="114"/>
                </a:lnTo>
                <a:lnTo>
                  <a:pt x="303" y="126"/>
                </a:lnTo>
                <a:lnTo>
                  <a:pt x="302" y="153"/>
                </a:lnTo>
                <a:lnTo>
                  <a:pt x="285" y="153"/>
                </a:lnTo>
                <a:lnTo>
                  <a:pt x="281" y="160"/>
                </a:lnTo>
                <a:lnTo>
                  <a:pt x="288" y="178"/>
                </a:lnTo>
                <a:lnTo>
                  <a:pt x="308" y="174"/>
                </a:lnTo>
                <a:lnTo>
                  <a:pt x="314" y="177"/>
                </a:lnTo>
                <a:lnTo>
                  <a:pt x="303" y="189"/>
                </a:lnTo>
                <a:lnTo>
                  <a:pt x="291" y="192"/>
                </a:lnTo>
                <a:lnTo>
                  <a:pt x="284" y="204"/>
                </a:lnTo>
                <a:lnTo>
                  <a:pt x="288" y="208"/>
                </a:lnTo>
                <a:lnTo>
                  <a:pt x="329" y="208"/>
                </a:lnTo>
                <a:lnTo>
                  <a:pt x="329" y="267"/>
                </a:lnTo>
                <a:lnTo>
                  <a:pt x="318" y="270"/>
                </a:lnTo>
                <a:lnTo>
                  <a:pt x="318" y="283"/>
                </a:lnTo>
                <a:lnTo>
                  <a:pt x="321" y="312"/>
                </a:lnTo>
                <a:lnTo>
                  <a:pt x="317" y="316"/>
                </a:lnTo>
                <a:lnTo>
                  <a:pt x="318" y="327"/>
                </a:lnTo>
                <a:lnTo>
                  <a:pt x="332" y="331"/>
                </a:lnTo>
                <a:lnTo>
                  <a:pt x="330" y="345"/>
                </a:lnTo>
                <a:lnTo>
                  <a:pt x="326" y="352"/>
                </a:lnTo>
                <a:lnTo>
                  <a:pt x="323" y="367"/>
                </a:lnTo>
                <a:lnTo>
                  <a:pt x="318" y="382"/>
                </a:lnTo>
                <a:lnTo>
                  <a:pt x="317" y="400"/>
                </a:lnTo>
                <a:lnTo>
                  <a:pt x="324" y="417"/>
                </a:lnTo>
                <a:lnTo>
                  <a:pt x="327" y="429"/>
                </a:lnTo>
                <a:lnTo>
                  <a:pt x="315" y="433"/>
                </a:lnTo>
                <a:lnTo>
                  <a:pt x="309" y="456"/>
                </a:lnTo>
                <a:lnTo>
                  <a:pt x="305" y="468"/>
                </a:lnTo>
                <a:lnTo>
                  <a:pt x="317" y="474"/>
                </a:lnTo>
                <a:lnTo>
                  <a:pt x="314" y="501"/>
                </a:lnTo>
                <a:lnTo>
                  <a:pt x="305" y="514"/>
                </a:lnTo>
                <a:lnTo>
                  <a:pt x="294" y="513"/>
                </a:lnTo>
                <a:lnTo>
                  <a:pt x="275" y="531"/>
                </a:lnTo>
                <a:lnTo>
                  <a:pt x="266" y="547"/>
                </a:lnTo>
                <a:lnTo>
                  <a:pt x="249" y="549"/>
                </a:lnTo>
                <a:lnTo>
                  <a:pt x="251" y="457"/>
                </a:lnTo>
                <a:lnTo>
                  <a:pt x="210" y="456"/>
                </a:lnTo>
                <a:lnTo>
                  <a:pt x="210" y="475"/>
                </a:lnTo>
                <a:lnTo>
                  <a:pt x="203" y="486"/>
                </a:lnTo>
                <a:lnTo>
                  <a:pt x="200" y="502"/>
                </a:lnTo>
                <a:lnTo>
                  <a:pt x="182" y="505"/>
                </a:lnTo>
                <a:lnTo>
                  <a:pt x="180" y="508"/>
                </a:lnTo>
                <a:lnTo>
                  <a:pt x="174" y="522"/>
                </a:lnTo>
                <a:lnTo>
                  <a:pt x="168" y="534"/>
                </a:lnTo>
                <a:lnTo>
                  <a:pt x="158" y="538"/>
                </a:lnTo>
                <a:lnTo>
                  <a:pt x="153" y="552"/>
                </a:lnTo>
                <a:lnTo>
                  <a:pt x="137" y="552"/>
                </a:lnTo>
                <a:lnTo>
                  <a:pt x="129" y="544"/>
                </a:lnTo>
                <a:lnTo>
                  <a:pt x="114" y="559"/>
                </a:lnTo>
                <a:lnTo>
                  <a:pt x="111" y="556"/>
                </a:lnTo>
                <a:lnTo>
                  <a:pt x="113" y="544"/>
                </a:lnTo>
                <a:lnTo>
                  <a:pt x="102" y="543"/>
                </a:lnTo>
                <a:lnTo>
                  <a:pt x="96" y="534"/>
                </a:lnTo>
                <a:lnTo>
                  <a:pt x="99" y="525"/>
                </a:lnTo>
                <a:lnTo>
                  <a:pt x="93" y="514"/>
                </a:lnTo>
                <a:lnTo>
                  <a:pt x="89" y="507"/>
                </a:lnTo>
                <a:lnTo>
                  <a:pt x="83" y="511"/>
                </a:lnTo>
                <a:lnTo>
                  <a:pt x="78" y="508"/>
                </a:lnTo>
                <a:lnTo>
                  <a:pt x="74" y="501"/>
                </a:lnTo>
                <a:lnTo>
                  <a:pt x="77" y="493"/>
                </a:lnTo>
                <a:lnTo>
                  <a:pt x="69" y="492"/>
                </a:lnTo>
                <a:lnTo>
                  <a:pt x="65" y="489"/>
                </a:lnTo>
                <a:lnTo>
                  <a:pt x="60" y="480"/>
                </a:lnTo>
                <a:lnTo>
                  <a:pt x="60" y="471"/>
                </a:lnTo>
                <a:lnTo>
                  <a:pt x="48" y="471"/>
                </a:lnTo>
                <a:lnTo>
                  <a:pt x="47" y="462"/>
                </a:lnTo>
                <a:lnTo>
                  <a:pt x="35" y="454"/>
                </a:lnTo>
                <a:lnTo>
                  <a:pt x="23" y="432"/>
                </a:lnTo>
                <a:lnTo>
                  <a:pt x="26" y="420"/>
                </a:lnTo>
                <a:lnTo>
                  <a:pt x="27" y="409"/>
                </a:lnTo>
                <a:lnTo>
                  <a:pt x="24" y="396"/>
                </a:lnTo>
                <a:lnTo>
                  <a:pt x="24" y="385"/>
                </a:lnTo>
                <a:lnTo>
                  <a:pt x="15" y="378"/>
                </a:lnTo>
                <a:lnTo>
                  <a:pt x="9" y="363"/>
                </a:lnTo>
                <a:lnTo>
                  <a:pt x="0" y="355"/>
                </a:lnTo>
                <a:lnTo>
                  <a:pt x="3" y="346"/>
                </a:lnTo>
                <a:lnTo>
                  <a:pt x="14" y="340"/>
                </a:lnTo>
                <a:lnTo>
                  <a:pt x="27" y="346"/>
                </a:lnTo>
                <a:lnTo>
                  <a:pt x="26" y="339"/>
                </a:lnTo>
                <a:lnTo>
                  <a:pt x="33" y="333"/>
                </a:lnTo>
                <a:lnTo>
                  <a:pt x="42" y="336"/>
                </a:lnTo>
                <a:lnTo>
                  <a:pt x="41" y="313"/>
                </a:lnTo>
                <a:lnTo>
                  <a:pt x="41" y="292"/>
                </a:lnTo>
                <a:lnTo>
                  <a:pt x="35" y="298"/>
                </a:lnTo>
                <a:lnTo>
                  <a:pt x="35" y="285"/>
                </a:lnTo>
                <a:lnTo>
                  <a:pt x="27" y="279"/>
                </a:lnTo>
                <a:lnTo>
                  <a:pt x="24" y="270"/>
                </a:lnTo>
                <a:lnTo>
                  <a:pt x="30" y="258"/>
                </a:lnTo>
                <a:close/>
              </a:path>
            </a:pathLst>
          </a:custGeom>
          <a:solidFill>
            <a:srgbClr val="55A51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3" name="Freeform 98"/>
          <p:cNvSpPr>
            <a:spLocks/>
          </p:cNvSpPr>
          <p:nvPr/>
        </p:nvSpPr>
        <p:spPr bwMode="auto">
          <a:xfrm>
            <a:off x="2913063" y="1814513"/>
            <a:ext cx="604837" cy="555625"/>
          </a:xfrm>
          <a:custGeom>
            <a:avLst/>
            <a:gdLst>
              <a:gd name="T0" fmla="*/ 2147483647 w 334"/>
              <a:gd name="T1" fmla="*/ 2147483647 h 374"/>
              <a:gd name="T2" fmla="*/ 0 w 334"/>
              <a:gd name="T3" fmla="*/ 2147483647 h 374"/>
              <a:gd name="T4" fmla="*/ 2147483647 w 334"/>
              <a:gd name="T5" fmla="*/ 2147483647 h 374"/>
              <a:gd name="T6" fmla="*/ 2147483647 w 334"/>
              <a:gd name="T7" fmla="*/ 2147483647 h 374"/>
              <a:gd name="T8" fmla="*/ 2147483647 w 334"/>
              <a:gd name="T9" fmla="*/ 2147483647 h 374"/>
              <a:gd name="T10" fmla="*/ 2147483647 w 334"/>
              <a:gd name="T11" fmla="*/ 2147483647 h 374"/>
              <a:gd name="T12" fmla="*/ 2147483647 w 334"/>
              <a:gd name="T13" fmla="*/ 2147483647 h 374"/>
              <a:gd name="T14" fmla="*/ 2147483647 w 334"/>
              <a:gd name="T15" fmla="*/ 2147483647 h 374"/>
              <a:gd name="T16" fmla="*/ 2147483647 w 334"/>
              <a:gd name="T17" fmla="*/ 0 h 374"/>
              <a:gd name="T18" fmla="*/ 2147483647 w 334"/>
              <a:gd name="T19" fmla="*/ 2147483647 h 374"/>
              <a:gd name="T20" fmla="*/ 2147483647 w 334"/>
              <a:gd name="T21" fmla="*/ 2147483647 h 374"/>
              <a:gd name="T22" fmla="*/ 2147483647 w 334"/>
              <a:gd name="T23" fmla="*/ 2147483647 h 374"/>
              <a:gd name="T24" fmla="*/ 2147483647 w 334"/>
              <a:gd name="T25" fmla="*/ 2147483647 h 374"/>
              <a:gd name="T26" fmla="*/ 2147483647 w 334"/>
              <a:gd name="T27" fmla="*/ 2147483647 h 374"/>
              <a:gd name="T28" fmla="*/ 2147483647 w 334"/>
              <a:gd name="T29" fmla="*/ 2147483647 h 374"/>
              <a:gd name="T30" fmla="*/ 2147483647 w 334"/>
              <a:gd name="T31" fmla="*/ 2147483647 h 374"/>
              <a:gd name="T32" fmla="*/ 2147483647 w 334"/>
              <a:gd name="T33" fmla="*/ 2147483647 h 374"/>
              <a:gd name="T34" fmla="*/ 2147483647 w 334"/>
              <a:gd name="T35" fmla="*/ 2147483647 h 374"/>
              <a:gd name="T36" fmla="*/ 2147483647 w 334"/>
              <a:gd name="T37" fmla="*/ 2147483647 h 374"/>
              <a:gd name="T38" fmla="*/ 2147483647 w 334"/>
              <a:gd name="T39" fmla="*/ 2147483647 h 374"/>
              <a:gd name="T40" fmla="*/ 2147483647 w 334"/>
              <a:gd name="T41" fmla="*/ 2147483647 h 374"/>
              <a:gd name="T42" fmla="*/ 2147483647 w 334"/>
              <a:gd name="T43" fmla="*/ 2147483647 h 374"/>
              <a:gd name="T44" fmla="*/ 2147483647 w 334"/>
              <a:gd name="T45" fmla="*/ 2147483647 h 374"/>
              <a:gd name="T46" fmla="*/ 2147483647 w 334"/>
              <a:gd name="T47" fmla="*/ 2147483647 h 374"/>
              <a:gd name="T48" fmla="*/ 2147483647 w 334"/>
              <a:gd name="T49" fmla="*/ 2147483647 h 374"/>
              <a:gd name="T50" fmla="*/ 2147483647 w 334"/>
              <a:gd name="T51" fmla="*/ 2147483647 h 374"/>
              <a:gd name="T52" fmla="*/ 2147483647 w 334"/>
              <a:gd name="T53" fmla="*/ 2147483647 h 374"/>
              <a:gd name="T54" fmla="*/ 2147483647 w 334"/>
              <a:gd name="T55" fmla="*/ 2147483647 h 374"/>
              <a:gd name="T56" fmla="*/ 2147483647 w 334"/>
              <a:gd name="T57" fmla="*/ 2147483647 h 374"/>
              <a:gd name="T58" fmla="*/ 2147483647 w 334"/>
              <a:gd name="T59" fmla="*/ 2147483647 h 374"/>
              <a:gd name="T60" fmla="*/ 2147483647 w 334"/>
              <a:gd name="T61" fmla="*/ 2147483647 h 374"/>
              <a:gd name="T62" fmla="*/ 2147483647 w 334"/>
              <a:gd name="T63" fmla="*/ 2147483647 h 374"/>
              <a:gd name="T64" fmla="*/ 2147483647 w 334"/>
              <a:gd name="T65" fmla="*/ 2147483647 h 374"/>
              <a:gd name="T66" fmla="*/ 2147483647 w 334"/>
              <a:gd name="T67" fmla="*/ 2147483647 h 374"/>
              <a:gd name="T68" fmla="*/ 2147483647 w 334"/>
              <a:gd name="T69" fmla="*/ 2147483647 h 374"/>
              <a:gd name="T70" fmla="*/ 2147483647 w 334"/>
              <a:gd name="T71" fmla="*/ 2147483647 h 374"/>
              <a:gd name="T72" fmla="*/ 2147483647 w 334"/>
              <a:gd name="T73" fmla="*/ 2147483647 h 374"/>
              <a:gd name="T74" fmla="*/ 2147483647 w 334"/>
              <a:gd name="T75" fmla="*/ 2147483647 h 374"/>
              <a:gd name="T76" fmla="*/ 2147483647 w 334"/>
              <a:gd name="T77" fmla="*/ 2147483647 h 374"/>
              <a:gd name="T78" fmla="*/ 2147483647 w 334"/>
              <a:gd name="T79" fmla="*/ 2147483647 h 374"/>
              <a:gd name="T80" fmla="*/ 2147483647 w 334"/>
              <a:gd name="T81" fmla="*/ 2147483647 h 374"/>
              <a:gd name="T82" fmla="*/ 2147483647 w 334"/>
              <a:gd name="T83" fmla="*/ 2147483647 h 374"/>
              <a:gd name="T84" fmla="*/ 2147483647 w 334"/>
              <a:gd name="T85" fmla="*/ 2147483647 h 374"/>
              <a:gd name="T86" fmla="*/ 2147483647 w 334"/>
              <a:gd name="T87" fmla="*/ 2147483647 h 374"/>
              <a:gd name="T88" fmla="*/ 2147483647 w 334"/>
              <a:gd name="T89" fmla="*/ 2147483647 h 374"/>
              <a:gd name="T90" fmla="*/ 2147483647 w 334"/>
              <a:gd name="T91" fmla="*/ 2147483647 h 374"/>
              <a:gd name="T92" fmla="*/ 2147483647 w 334"/>
              <a:gd name="T93" fmla="*/ 2147483647 h 374"/>
              <a:gd name="T94" fmla="*/ 2147483647 w 334"/>
              <a:gd name="T95" fmla="*/ 2147483647 h 374"/>
              <a:gd name="T96" fmla="*/ 2147483647 w 334"/>
              <a:gd name="T97" fmla="*/ 2147483647 h 374"/>
              <a:gd name="T98" fmla="*/ 2147483647 w 334"/>
              <a:gd name="T99" fmla="*/ 2147483647 h 374"/>
              <a:gd name="T100" fmla="*/ 2147483647 w 334"/>
              <a:gd name="T101" fmla="*/ 2147483647 h 374"/>
              <a:gd name="T102" fmla="*/ 2147483647 w 334"/>
              <a:gd name="T103" fmla="*/ 2147483647 h 374"/>
              <a:gd name="T104" fmla="*/ 2147483647 w 334"/>
              <a:gd name="T105" fmla="*/ 2147483647 h 374"/>
              <a:gd name="T106" fmla="*/ 2147483647 w 334"/>
              <a:gd name="T107" fmla="*/ 2147483647 h 374"/>
              <a:gd name="T108" fmla="*/ 2147483647 w 334"/>
              <a:gd name="T109" fmla="*/ 2147483647 h 3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34"/>
              <a:gd name="T166" fmla="*/ 0 h 374"/>
              <a:gd name="T167" fmla="*/ 334 w 334"/>
              <a:gd name="T168" fmla="*/ 374 h 37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34" h="374">
                <a:moveTo>
                  <a:pt x="1" y="374"/>
                </a:moveTo>
                <a:lnTo>
                  <a:pt x="0" y="3"/>
                </a:lnTo>
                <a:lnTo>
                  <a:pt x="111" y="6"/>
                </a:lnTo>
                <a:lnTo>
                  <a:pt x="123" y="17"/>
                </a:lnTo>
                <a:lnTo>
                  <a:pt x="124" y="26"/>
                </a:lnTo>
                <a:lnTo>
                  <a:pt x="156" y="21"/>
                </a:lnTo>
                <a:lnTo>
                  <a:pt x="160" y="3"/>
                </a:lnTo>
                <a:lnTo>
                  <a:pt x="211" y="2"/>
                </a:lnTo>
                <a:lnTo>
                  <a:pt x="246" y="0"/>
                </a:lnTo>
                <a:lnTo>
                  <a:pt x="246" y="15"/>
                </a:lnTo>
                <a:lnTo>
                  <a:pt x="238" y="18"/>
                </a:lnTo>
                <a:lnTo>
                  <a:pt x="237" y="27"/>
                </a:lnTo>
                <a:lnTo>
                  <a:pt x="246" y="30"/>
                </a:lnTo>
                <a:lnTo>
                  <a:pt x="238" y="48"/>
                </a:lnTo>
                <a:lnTo>
                  <a:pt x="241" y="56"/>
                </a:lnTo>
                <a:lnTo>
                  <a:pt x="253" y="56"/>
                </a:lnTo>
                <a:lnTo>
                  <a:pt x="252" y="65"/>
                </a:lnTo>
                <a:lnTo>
                  <a:pt x="238" y="66"/>
                </a:lnTo>
                <a:lnTo>
                  <a:pt x="240" y="74"/>
                </a:lnTo>
                <a:lnTo>
                  <a:pt x="231" y="80"/>
                </a:lnTo>
                <a:lnTo>
                  <a:pt x="237" y="87"/>
                </a:lnTo>
                <a:lnTo>
                  <a:pt x="249" y="84"/>
                </a:lnTo>
                <a:lnTo>
                  <a:pt x="253" y="74"/>
                </a:lnTo>
                <a:lnTo>
                  <a:pt x="261" y="77"/>
                </a:lnTo>
                <a:lnTo>
                  <a:pt x="255" y="89"/>
                </a:lnTo>
                <a:lnTo>
                  <a:pt x="255" y="99"/>
                </a:lnTo>
                <a:lnTo>
                  <a:pt x="252" y="119"/>
                </a:lnTo>
                <a:lnTo>
                  <a:pt x="280" y="110"/>
                </a:lnTo>
                <a:lnTo>
                  <a:pt x="288" y="116"/>
                </a:lnTo>
                <a:lnTo>
                  <a:pt x="298" y="113"/>
                </a:lnTo>
                <a:lnTo>
                  <a:pt x="309" y="116"/>
                </a:lnTo>
                <a:lnTo>
                  <a:pt x="315" y="116"/>
                </a:lnTo>
                <a:lnTo>
                  <a:pt x="319" y="120"/>
                </a:lnTo>
                <a:lnTo>
                  <a:pt x="316" y="132"/>
                </a:lnTo>
                <a:lnTo>
                  <a:pt x="319" y="143"/>
                </a:lnTo>
                <a:lnTo>
                  <a:pt x="325" y="149"/>
                </a:lnTo>
                <a:lnTo>
                  <a:pt x="325" y="161"/>
                </a:lnTo>
                <a:lnTo>
                  <a:pt x="333" y="156"/>
                </a:lnTo>
                <a:lnTo>
                  <a:pt x="334" y="201"/>
                </a:lnTo>
                <a:lnTo>
                  <a:pt x="327" y="197"/>
                </a:lnTo>
                <a:lnTo>
                  <a:pt x="319" y="206"/>
                </a:lnTo>
                <a:lnTo>
                  <a:pt x="318" y="210"/>
                </a:lnTo>
                <a:lnTo>
                  <a:pt x="309" y="201"/>
                </a:lnTo>
                <a:lnTo>
                  <a:pt x="294" y="215"/>
                </a:lnTo>
                <a:lnTo>
                  <a:pt x="303" y="227"/>
                </a:lnTo>
                <a:lnTo>
                  <a:pt x="307" y="245"/>
                </a:lnTo>
                <a:lnTo>
                  <a:pt x="318" y="251"/>
                </a:lnTo>
                <a:lnTo>
                  <a:pt x="318" y="263"/>
                </a:lnTo>
                <a:lnTo>
                  <a:pt x="321" y="275"/>
                </a:lnTo>
                <a:lnTo>
                  <a:pt x="321" y="288"/>
                </a:lnTo>
                <a:lnTo>
                  <a:pt x="313" y="297"/>
                </a:lnTo>
                <a:lnTo>
                  <a:pt x="328" y="318"/>
                </a:lnTo>
                <a:lnTo>
                  <a:pt x="312" y="320"/>
                </a:lnTo>
                <a:lnTo>
                  <a:pt x="315" y="366"/>
                </a:lnTo>
                <a:lnTo>
                  <a:pt x="1" y="374"/>
                </a:lnTo>
                <a:close/>
              </a:path>
            </a:pathLst>
          </a:custGeom>
          <a:solidFill>
            <a:srgbClr val="55A51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4" name="Freeform 99"/>
          <p:cNvSpPr>
            <a:spLocks/>
          </p:cNvSpPr>
          <p:nvPr/>
        </p:nvSpPr>
        <p:spPr bwMode="auto">
          <a:xfrm>
            <a:off x="927100" y="3954463"/>
            <a:ext cx="1066800" cy="727075"/>
          </a:xfrm>
          <a:custGeom>
            <a:avLst/>
            <a:gdLst>
              <a:gd name="T0" fmla="*/ 2147483647 w 592"/>
              <a:gd name="T1" fmla="*/ 2147483647 h 490"/>
              <a:gd name="T2" fmla="*/ 2147483647 w 592"/>
              <a:gd name="T3" fmla="*/ 2147483647 h 490"/>
              <a:gd name="T4" fmla="*/ 2147483647 w 592"/>
              <a:gd name="T5" fmla="*/ 2147483647 h 490"/>
              <a:gd name="T6" fmla="*/ 2147483647 w 592"/>
              <a:gd name="T7" fmla="*/ 2147483647 h 490"/>
              <a:gd name="T8" fmla="*/ 2147483647 w 592"/>
              <a:gd name="T9" fmla="*/ 2147483647 h 490"/>
              <a:gd name="T10" fmla="*/ 2147483647 w 592"/>
              <a:gd name="T11" fmla="*/ 2147483647 h 490"/>
              <a:gd name="T12" fmla="*/ 2147483647 w 592"/>
              <a:gd name="T13" fmla="*/ 2147483647 h 490"/>
              <a:gd name="T14" fmla="*/ 2147483647 w 592"/>
              <a:gd name="T15" fmla="*/ 2147483647 h 490"/>
              <a:gd name="T16" fmla="*/ 2147483647 w 592"/>
              <a:gd name="T17" fmla="*/ 2147483647 h 490"/>
              <a:gd name="T18" fmla="*/ 0 w 592"/>
              <a:gd name="T19" fmla="*/ 2147483647 h 490"/>
              <a:gd name="T20" fmla="*/ 2147483647 w 592"/>
              <a:gd name="T21" fmla="*/ 2147483647 h 490"/>
              <a:gd name="T22" fmla="*/ 2147483647 w 592"/>
              <a:gd name="T23" fmla="*/ 2147483647 h 490"/>
              <a:gd name="T24" fmla="*/ 2147483647 w 592"/>
              <a:gd name="T25" fmla="*/ 2147483647 h 490"/>
              <a:gd name="T26" fmla="*/ 2147483647 w 592"/>
              <a:gd name="T27" fmla="*/ 2147483647 h 490"/>
              <a:gd name="T28" fmla="*/ 2147483647 w 592"/>
              <a:gd name="T29" fmla="*/ 2147483647 h 490"/>
              <a:gd name="T30" fmla="*/ 2147483647 w 592"/>
              <a:gd name="T31" fmla="*/ 2147483647 h 490"/>
              <a:gd name="T32" fmla="*/ 2147483647 w 592"/>
              <a:gd name="T33" fmla="*/ 2147483647 h 490"/>
              <a:gd name="T34" fmla="*/ 2147483647 w 592"/>
              <a:gd name="T35" fmla="*/ 2147483647 h 490"/>
              <a:gd name="T36" fmla="*/ 2147483647 w 592"/>
              <a:gd name="T37" fmla="*/ 2147483647 h 490"/>
              <a:gd name="T38" fmla="*/ 2147483647 w 592"/>
              <a:gd name="T39" fmla="*/ 2147483647 h 490"/>
              <a:gd name="T40" fmla="*/ 2147483647 w 592"/>
              <a:gd name="T41" fmla="*/ 2147483647 h 490"/>
              <a:gd name="T42" fmla="*/ 0 w 592"/>
              <a:gd name="T43" fmla="*/ 2147483647 h 490"/>
              <a:gd name="T44" fmla="*/ 2147483647 w 592"/>
              <a:gd name="T45" fmla="*/ 2147483647 h 490"/>
              <a:gd name="T46" fmla="*/ 2147483647 w 592"/>
              <a:gd name="T47" fmla="*/ 2147483647 h 490"/>
              <a:gd name="T48" fmla="*/ 2147483647 w 592"/>
              <a:gd name="T49" fmla="*/ 2147483647 h 490"/>
              <a:gd name="T50" fmla="*/ 2147483647 w 592"/>
              <a:gd name="T51" fmla="*/ 2147483647 h 490"/>
              <a:gd name="T52" fmla="*/ 2147483647 w 592"/>
              <a:gd name="T53" fmla="*/ 2147483647 h 490"/>
              <a:gd name="T54" fmla="*/ 2147483647 w 592"/>
              <a:gd name="T55" fmla="*/ 2147483647 h 490"/>
              <a:gd name="T56" fmla="*/ 2147483647 w 592"/>
              <a:gd name="T57" fmla="*/ 2147483647 h 490"/>
              <a:gd name="T58" fmla="*/ 2147483647 w 592"/>
              <a:gd name="T59" fmla="*/ 2147483647 h 490"/>
              <a:gd name="T60" fmla="*/ 2147483647 w 592"/>
              <a:gd name="T61" fmla="*/ 2147483647 h 490"/>
              <a:gd name="T62" fmla="*/ 2147483647 w 592"/>
              <a:gd name="T63" fmla="*/ 2147483647 h 490"/>
              <a:gd name="T64" fmla="*/ 2147483647 w 592"/>
              <a:gd name="T65" fmla="*/ 2147483647 h 490"/>
              <a:gd name="T66" fmla="*/ 2147483647 w 592"/>
              <a:gd name="T67" fmla="*/ 2147483647 h 490"/>
              <a:gd name="T68" fmla="*/ 2147483647 w 592"/>
              <a:gd name="T69" fmla="*/ 2147483647 h 490"/>
              <a:gd name="T70" fmla="*/ 2147483647 w 592"/>
              <a:gd name="T71" fmla="*/ 2147483647 h 490"/>
              <a:gd name="T72" fmla="*/ 2147483647 w 592"/>
              <a:gd name="T73" fmla="*/ 2147483647 h 490"/>
              <a:gd name="T74" fmla="*/ 2147483647 w 592"/>
              <a:gd name="T75" fmla="*/ 2147483647 h 490"/>
              <a:gd name="T76" fmla="*/ 2147483647 w 592"/>
              <a:gd name="T77" fmla="*/ 2147483647 h 490"/>
              <a:gd name="T78" fmla="*/ 2147483647 w 592"/>
              <a:gd name="T79" fmla="*/ 2147483647 h 490"/>
              <a:gd name="T80" fmla="*/ 2147483647 w 592"/>
              <a:gd name="T81" fmla="*/ 2147483647 h 490"/>
              <a:gd name="T82" fmla="*/ 2147483647 w 592"/>
              <a:gd name="T83" fmla="*/ 2147483647 h 490"/>
              <a:gd name="T84" fmla="*/ 2147483647 w 592"/>
              <a:gd name="T85" fmla="*/ 2147483647 h 490"/>
              <a:gd name="T86" fmla="*/ 2147483647 w 592"/>
              <a:gd name="T87" fmla="*/ 2147483647 h 490"/>
              <a:gd name="T88" fmla="*/ 2147483647 w 592"/>
              <a:gd name="T89" fmla="*/ 2147483647 h 490"/>
              <a:gd name="T90" fmla="*/ 2147483647 w 592"/>
              <a:gd name="T91" fmla="*/ 2147483647 h 490"/>
              <a:gd name="T92" fmla="*/ 2147483647 w 592"/>
              <a:gd name="T93" fmla="*/ 2147483647 h 490"/>
              <a:gd name="T94" fmla="*/ 2147483647 w 592"/>
              <a:gd name="T95" fmla="*/ 2147483647 h 490"/>
              <a:gd name="T96" fmla="*/ 2147483647 w 592"/>
              <a:gd name="T97" fmla="*/ 2147483647 h 490"/>
              <a:gd name="T98" fmla="*/ 2147483647 w 592"/>
              <a:gd name="T99" fmla="*/ 2147483647 h 490"/>
              <a:gd name="T100" fmla="*/ 2147483647 w 592"/>
              <a:gd name="T101" fmla="*/ 0 h 490"/>
              <a:gd name="T102" fmla="*/ 2147483647 w 592"/>
              <a:gd name="T103" fmla="*/ 2147483647 h 490"/>
              <a:gd name="T104" fmla="*/ 2147483647 w 592"/>
              <a:gd name="T105" fmla="*/ 2147483647 h 490"/>
              <a:gd name="T106" fmla="*/ 2147483647 w 592"/>
              <a:gd name="T107" fmla="*/ 2147483647 h 490"/>
              <a:gd name="T108" fmla="*/ 2147483647 w 592"/>
              <a:gd name="T109" fmla="*/ 2147483647 h 490"/>
              <a:gd name="T110" fmla="*/ 2147483647 w 592"/>
              <a:gd name="T111" fmla="*/ 0 h 490"/>
              <a:gd name="T112" fmla="*/ 2147483647 w 592"/>
              <a:gd name="T113" fmla="*/ 2147483647 h 4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92"/>
              <a:gd name="T172" fmla="*/ 0 h 490"/>
              <a:gd name="T173" fmla="*/ 592 w 592"/>
              <a:gd name="T174" fmla="*/ 490 h 4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92" h="490">
                <a:moveTo>
                  <a:pt x="471" y="7"/>
                </a:moveTo>
                <a:lnTo>
                  <a:pt x="592" y="7"/>
                </a:lnTo>
                <a:lnTo>
                  <a:pt x="591" y="292"/>
                </a:lnTo>
                <a:lnTo>
                  <a:pt x="475" y="292"/>
                </a:lnTo>
                <a:lnTo>
                  <a:pt x="475" y="490"/>
                </a:lnTo>
                <a:lnTo>
                  <a:pt x="276" y="490"/>
                </a:lnTo>
                <a:lnTo>
                  <a:pt x="276" y="402"/>
                </a:lnTo>
                <a:lnTo>
                  <a:pt x="195" y="403"/>
                </a:lnTo>
                <a:lnTo>
                  <a:pt x="196" y="487"/>
                </a:lnTo>
                <a:lnTo>
                  <a:pt x="0" y="490"/>
                </a:lnTo>
                <a:lnTo>
                  <a:pt x="7" y="477"/>
                </a:lnTo>
                <a:lnTo>
                  <a:pt x="12" y="466"/>
                </a:lnTo>
                <a:lnTo>
                  <a:pt x="25" y="463"/>
                </a:lnTo>
                <a:lnTo>
                  <a:pt x="28" y="450"/>
                </a:lnTo>
                <a:lnTo>
                  <a:pt x="25" y="441"/>
                </a:lnTo>
                <a:lnTo>
                  <a:pt x="27" y="430"/>
                </a:lnTo>
                <a:lnTo>
                  <a:pt x="18" y="418"/>
                </a:lnTo>
                <a:lnTo>
                  <a:pt x="19" y="393"/>
                </a:lnTo>
                <a:lnTo>
                  <a:pt x="24" y="384"/>
                </a:lnTo>
                <a:lnTo>
                  <a:pt x="21" y="375"/>
                </a:lnTo>
                <a:lnTo>
                  <a:pt x="10" y="367"/>
                </a:lnTo>
                <a:lnTo>
                  <a:pt x="0" y="355"/>
                </a:lnTo>
                <a:lnTo>
                  <a:pt x="6" y="340"/>
                </a:lnTo>
                <a:lnTo>
                  <a:pt x="10" y="331"/>
                </a:lnTo>
                <a:lnTo>
                  <a:pt x="10" y="318"/>
                </a:lnTo>
                <a:lnTo>
                  <a:pt x="16" y="304"/>
                </a:lnTo>
                <a:lnTo>
                  <a:pt x="28" y="300"/>
                </a:lnTo>
                <a:lnTo>
                  <a:pt x="40" y="300"/>
                </a:lnTo>
                <a:lnTo>
                  <a:pt x="42" y="294"/>
                </a:lnTo>
                <a:lnTo>
                  <a:pt x="43" y="283"/>
                </a:lnTo>
                <a:lnTo>
                  <a:pt x="42" y="274"/>
                </a:lnTo>
                <a:lnTo>
                  <a:pt x="36" y="262"/>
                </a:lnTo>
                <a:lnTo>
                  <a:pt x="43" y="259"/>
                </a:lnTo>
                <a:lnTo>
                  <a:pt x="45" y="246"/>
                </a:lnTo>
                <a:lnTo>
                  <a:pt x="60" y="222"/>
                </a:lnTo>
                <a:lnTo>
                  <a:pt x="75" y="222"/>
                </a:lnTo>
                <a:lnTo>
                  <a:pt x="90" y="199"/>
                </a:lnTo>
                <a:lnTo>
                  <a:pt x="88" y="186"/>
                </a:lnTo>
                <a:lnTo>
                  <a:pt x="97" y="163"/>
                </a:lnTo>
                <a:lnTo>
                  <a:pt x="99" y="145"/>
                </a:lnTo>
                <a:lnTo>
                  <a:pt x="103" y="130"/>
                </a:lnTo>
                <a:lnTo>
                  <a:pt x="115" y="126"/>
                </a:lnTo>
                <a:lnTo>
                  <a:pt x="118" y="111"/>
                </a:lnTo>
                <a:lnTo>
                  <a:pt x="124" y="88"/>
                </a:lnTo>
                <a:lnTo>
                  <a:pt x="136" y="87"/>
                </a:lnTo>
                <a:lnTo>
                  <a:pt x="139" y="70"/>
                </a:lnTo>
                <a:lnTo>
                  <a:pt x="133" y="64"/>
                </a:lnTo>
                <a:lnTo>
                  <a:pt x="133" y="40"/>
                </a:lnTo>
                <a:lnTo>
                  <a:pt x="136" y="18"/>
                </a:lnTo>
                <a:lnTo>
                  <a:pt x="148" y="4"/>
                </a:lnTo>
                <a:lnTo>
                  <a:pt x="165" y="0"/>
                </a:lnTo>
                <a:lnTo>
                  <a:pt x="171" y="13"/>
                </a:lnTo>
                <a:lnTo>
                  <a:pt x="199" y="24"/>
                </a:lnTo>
                <a:lnTo>
                  <a:pt x="232" y="7"/>
                </a:lnTo>
                <a:lnTo>
                  <a:pt x="237" y="1"/>
                </a:lnTo>
                <a:lnTo>
                  <a:pt x="469" y="0"/>
                </a:lnTo>
                <a:lnTo>
                  <a:pt x="471" y="7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5" name="Freeform 100"/>
          <p:cNvSpPr>
            <a:spLocks/>
          </p:cNvSpPr>
          <p:nvPr/>
        </p:nvSpPr>
        <p:spPr bwMode="auto">
          <a:xfrm>
            <a:off x="1785938" y="3927475"/>
            <a:ext cx="768350" cy="723900"/>
          </a:xfrm>
          <a:custGeom>
            <a:avLst/>
            <a:gdLst>
              <a:gd name="T0" fmla="*/ 2147483647 w 426"/>
              <a:gd name="T1" fmla="*/ 2147483647 h 486"/>
              <a:gd name="T2" fmla="*/ 2147483647 w 426"/>
              <a:gd name="T3" fmla="*/ 2147483647 h 486"/>
              <a:gd name="T4" fmla="*/ 2147483647 w 426"/>
              <a:gd name="T5" fmla="*/ 2147483647 h 486"/>
              <a:gd name="T6" fmla="*/ 2147483647 w 426"/>
              <a:gd name="T7" fmla="*/ 2147483647 h 486"/>
              <a:gd name="T8" fmla="*/ 2147483647 w 426"/>
              <a:gd name="T9" fmla="*/ 2147483647 h 486"/>
              <a:gd name="T10" fmla="*/ 2147483647 w 426"/>
              <a:gd name="T11" fmla="*/ 2147483647 h 486"/>
              <a:gd name="T12" fmla="*/ 2147483647 w 426"/>
              <a:gd name="T13" fmla="*/ 0 h 486"/>
              <a:gd name="T14" fmla="*/ 2147483647 w 426"/>
              <a:gd name="T15" fmla="*/ 2147483647 h 486"/>
              <a:gd name="T16" fmla="*/ 2147483647 w 426"/>
              <a:gd name="T17" fmla="*/ 2147483647 h 486"/>
              <a:gd name="T18" fmla="*/ 2147483647 w 426"/>
              <a:gd name="T19" fmla="*/ 2147483647 h 486"/>
              <a:gd name="T20" fmla="*/ 2147483647 w 426"/>
              <a:gd name="T21" fmla="*/ 2147483647 h 486"/>
              <a:gd name="T22" fmla="*/ 2147483647 w 426"/>
              <a:gd name="T23" fmla="*/ 2147483647 h 486"/>
              <a:gd name="T24" fmla="*/ 2147483647 w 426"/>
              <a:gd name="T25" fmla="*/ 2147483647 h 486"/>
              <a:gd name="T26" fmla="*/ 2147483647 w 426"/>
              <a:gd name="T27" fmla="*/ 2147483647 h 486"/>
              <a:gd name="T28" fmla="*/ 2147483647 w 426"/>
              <a:gd name="T29" fmla="*/ 2147483647 h 486"/>
              <a:gd name="T30" fmla="*/ 2147483647 w 426"/>
              <a:gd name="T31" fmla="*/ 2147483647 h 486"/>
              <a:gd name="T32" fmla="*/ 2147483647 w 426"/>
              <a:gd name="T33" fmla="*/ 2147483647 h 486"/>
              <a:gd name="T34" fmla="*/ 2147483647 w 426"/>
              <a:gd name="T35" fmla="*/ 2147483647 h 486"/>
              <a:gd name="T36" fmla="*/ 2147483647 w 426"/>
              <a:gd name="T37" fmla="*/ 2147483647 h 486"/>
              <a:gd name="T38" fmla="*/ 2147483647 w 426"/>
              <a:gd name="T39" fmla="*/ 2147483647 h 486"/>
              <a:gd name="T40" fmla="*/ 2147483647 w 426"/>
              <a:gd name="T41" fmla="*/ 2147483647 h 486"/>
              <a:gd name="T42" fmla="*/ 0 w 426"/>
              <a:gd name="T43" fmla="*/ 2147483647 h 486"/>
              <a:gd name="T44" fmla="*/ 0 w 426"/>
              <a:gd name="T45" fmla="*/ 2147483647 h 486"/>
              <a:gd name="T46" fmla="*/ 2147483647 w 426"/>
              <a:gd name="T47" fmla="*/ 2147483647 h 486"/>
              <a:gd name="T48" fmla="*/ 2147483647 w 426"/>
              <a:gd name="T49" fmla="*/ 2147483647 h 486"/>
              <a:gd name="T50" fmla="*/ 2147483647 w 426"/>
              <a:gd name="T51" fmla="*/ 2147483647 h 4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6"/>
              <a:gd name="T79" fmla="*/ 0 h 486"/>
              <a:gd name="T80" fmla="*/ 426 w 426"/>
              <a:gd name="T81" fmla="*/ 486 h 4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6" h="486">
                <a:moveTo>
                  <a:pt x="239" y="23"/>
                </a:moveTo>
                <a:lnTo>
                  <a:pt x="239" y="11"/>
                </a:lnTo>
                <a:lnTo>
                  <a:pt x="287" y="11"/>
                </a:lnTo>
                <a:lnTo>
                  <a:pt x="288" y="9"/>
                </a:lnTo>
                <a:lnTo>
                  <a:pt x="318" y="8"/>
                </a:lnTo>
                <a:lnTo>
                  <a:pt x="318" y="2"/>
                </a:lnTo>
                <a:lnTo>
                  <a:pt x="413" y="0"/>
                </a:lnTo>
                <a:lnTo>
                  <a:pt x="416" y="321"/>
                </a:lnTo>
                <a:lnTo>
                  <a:pt x="426" y="338"/>
                </a:lnTo>
                <a:lnTo>
                  <a:pt x="422" y="348"/>
                </a:lnTo>
                <a:lnTo>
                  <a:pt x="416" y="360"/>
                </a:lnTo>
                <a:lnTo>
                  <a:pt x="408" y="375"/>
                </a:lnTo>
                <a:lnTo>
                  <a:pt x="402" y="377"/>
                </a:lnTo>
                <a:lnTo>
                  <a:pt x="396" y="389"/>
                </a:lnTo>
                <a:lnTo>
                  <a:pt x="402" y="399"/>
                </a:lnTo>
                <a:lnTo>
                  <a:pt x="401" y="408"/>
                </a:lnTo>
                <a:lnTo>
                  <a:pt x="396" y="420"/>
                </a:lnTo>
                <a:lnTo>
                  <a:pt x="276" y="419"/>
                </a:lnTo>
                <a:lnTo>
                  <a:pt x="275" y="471"/>
                </a:lnTo>
                <a:lnTo>
                  <a:pt x="48" y="470"/>
                </a:lnTo>
                <a:lnTo>
                  <a:pt x="47" y="485"/>
                </a:lnTo>
                <a:lnTo>
                  <a:pt x="0" y="486"/>
                </a:lnTo>
                <a:lnTo>
                  <a:pt x="0" y="309"/>
                </a:lnTo>
                <a:lnTo>
                  <a:pt x="116" y="309"/>
                </a:lnTo>
                <a:lnTo>
                  <a:pt x="116" y="23"/>
                </a:lnTo>
                <a:lnTo>
                  <a:pt x="239" y="23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6" name="Freeform 101"/>
          <p:cNvSpPr>
            <a:spLocks/>
          </p:cNvSpPr>
          <p:nvPr/>
        </p:nvSpPr>
        <p:spPr bwMode="auto">
          <a:xfrm>
            <a:off x="882650" y="4552950"/>
            <a:ext cx="1236663" cy="682625"/>
          </a:xfrm>
          <a:custGeom>
            <a:avLst/>
            <a:gdLst>
              <a:gd name="T0" fmla="*/ 2147483647 w 802"/>
              <a:gd name="T1" fmla="*/ 2147483647 h 460"/>
              <a:gd name="T2" fmla="*/ 2147483647 w 802"/>
              <a:gd name="T3" fmla="*/ 2147483647 h 460"/>
              <a:gd name="T4" fmla="*/ 2147483647 w 802"/>
              <a:gd name="T5" fmla="*/ 0 h 460"/>
              <a:gd name="T6" fmla="*/ 2147483647 w 802"/>
              <a:gd name="T7" fmla="*/ 0 h 460"/>
              <a:gd name="T8" fmla="*/ 2147483647 w 802"/>
              <a:gd name="T9" fmla="*/ 2147483647 h 460"/>
              <a:gd name="T10" fmla="*/ 2147483647 w 802"/>
              <a:gd name="T11" fmla="*/ 2147483647 h 460"/>
              <a:gd name="T12" fmla="*/ 2147483647 w 802"/>
              <a:gd name="T13" fmla="*/ 2147483647 h 460"/>
              <a:gd name="T14" fmla="*/ 2147483647 w 802"/>
              <a:gd name="T15" fmla="*/ 2147483647 h 460"/>
              <a:gd name="T16" fmla="*/ 2147483647 w 802"/>
              <a:gd name="T17" fmla="*/ 2147483647 h 460"/>
              <a:gd name="T18" fmla="*/ 2147483647 w 802"/>
              <a:gd name="T19" fmla="*/ 2147483647 h 460"/>
              <a:gd name="T20" fmla="*/ 2147483647 w 802"/>
              <a:gd name="T21" fmla="*/ 2147483647 h 460"/>
              <a:gd name="T22" fmla="*/ 2147483647 w 802"/>
              <a:gd name="T23" fmla="*/ 2147483647 h 460"/>
              <a:gd name="T24" fmla="*/ 2147483647 w 802"/>
              <a:gd name="T25" fmla="*/ 2147483647 h 460"/>
              <a:gd name="T26" fmla="*/ 2147483647 w 802"/>
              <a:gd name="T27" fmla="*/ 2147483647 h 460"/>
              <a:gd name="T28" fmla="*/ 2147483647 w 802"/>
              <a:gd name="T29" fmla="*/ 2147483647 h 460"/>
              <a:gd name="T30" fmla="*/ 2147483647 w 802"/>
              <a:gd name="T31" fmla="*/ 2147483647 h 460"/>
              <a:gd name="T32" fmla="*/ 2147483647 w 802"/>
              <a:gd name="T33" fmla="*/ 2147483647 h 460"/>
              <a:gd name="T34" fmla="*/ 2147483647 w 802"/>
              <a:gd name="T35" fmla="*/ 2147483647 h 460"/>
              <a:gd name="T36" fmla="*/ 2147483647 w 802"/>
              <a:gd name="T37" fmla="*/ 2147483647 h 460"/>
              <a:gd name="T38" fmla="*/ 2147483647 w 802"/>
              <a:gd name="T39" fmla="*/ 2147483647 h 460"/>
              <a:gd name="T40" fmla="*/ 2147483647 w 802"/>
              <a:gd name="T41" fmla="*/ 2147483647 h 460"/>
              <a:gd name="T42" fmla="*/ 2147483647 w 802"/>
              <a:gd name="T43" fmla="*/ 2147483647 h 460"/>
              <a:gd name="T44" fmla="*/ 2147483647 w 802"/>
              <a:gd name="T45" fmla="*/ 2147483647 h 460"/>
              <a:gd name="T46" fmla="*/ 2147483647 w 802"/>
              <a:gd name="T47" fmla="*/ 2147483647 h 460"/>
              <a:gd name="T48" fmla="*/ 2147483647 w 802"/>
              <a:gd name="T49" fmla="*/ 2147483647 h 460"/>
              <a:gd name="T50" fmla="*/ 2147483647 w 802"/>
              <a:gd name="T51" fmla="*/ 2147483647 h 460"/>
              <a:gd name="T52" fmla="*/ 2147483647 w 802"/>
              <a:gd name="T53" fmla="*/ 2147483647 h 460"/>
              <a:gd name="T54" fmla="*/ 2147483647 w 802"/>
              <a:gd name="T55" fmla="*/ 2147483647 h 460"/>
              <a:gd name="T56" fmla="*/ 2147483647 w 802"/>
              <a:gd name="T57" fmla="*/ 2147483647 h 460"/>
              <a:gd name="T58" fmla="*/ 2147483647 w 802"/>
              <a:gd name="T59" fmla="*/ 2147483647 h 460"/>
              <a:gd name="T60" fmla="*/ 2147483647 w 802"/>
              <a:gd name="T61" fmla="*/ 2147483647 h 460"/>
              <a:gd name="T62" fmla="*/ 2147483647 w 802"/>
              <a:gd name="T63" fmla="*/ 2147483647 h 460"/>
              <a:gd name="T64" fmla="*/ 2147483647 w 802"/>
              <a:gd name="T65" fmla="*/ 2147483647 h 460"/>
              <a:gd name="T66" fmla="*/ 2147483647 w 802"/>
              <a:gd name="T67" fmla="*/ 2147483647 h 460"/>
              <a:gd name="T68" fmla="*/ 2147483647 w 802"/>
              <a:gd name="T69" fmla="*/ 2147483647 h 460"/>
              <a:gd name="T70" fmla="*/ 2147483647 w 802"/>
              <a:gd name="T71" fmla="*/ 2147483647 h 460"/>
              <a:gd name="T72" fmla="*/ 2147483647 w 802"/>
              <a:gd name="T73" fmla="*/ 2147483647 h 460"/>
              <a:gd name="T74" fmla="*/ 2147483647 w 802"/>
              <a:gd name="T75" fmla="*/ 2147483647 h 460"/>
              <a:gd name="T76" fmla="*/ 2147483647 w 802"/>
              <a:gd name="T77" fmla="*/ 2147483647 h 460"/>
              <a:gd name="T78" fmla="*/ 2147483647 w 802"/>
              <a:gd name="T79" fmla="*/ 2147483647 h 460"/>
              <a:gd name="T80" fmla="*/ 2147483647 w 802"/>
              <a:gd name="T81" fmla="*/ 2147483647 h 460"/>
              <a:gd name="T82" fmla="*/ 2147483647 w 802"/>
              <a:gd name="T83" fmla="*/ 2147483647 h 460"/>
              <a:gd name="T84" fmla="*/ 2147483647 w 802"/>
              <a:gd name="T85" fmla="*/ 2147483647 h 460"/>
              <a:gd name="T86" fmla="*/ 2147483647 w 802"/>
              <a:gd name="T87" fmla="*/ 2147483647 h 460"/>
              <a:gd name="T88" fmla="*/ 2147483647 w 802"/>
              <a:gd name="T89" fmla="*/ 2147483647 h 460"/>
              <a:gd name="T90" fmla="*/ 2147483647 w 802"/>
              <a:gd name="T91" fmla="*/ 2147483647 h 460"/>
              <a:gd name="T92" fmla="*/ 2147483647 w 802"/>
              <a:gd name="T93" fmla="*/ 2147483647 h 460"/>
              <a:gd name="T94" fmla="*/ 2147483647 w 802"/>
              <a:gd name="T95" fmla="*/ 2147483647 h 460"/>
              <a:gd name="T96" fmla="*/ 2147483647 w 802"/>
              <a:gd name="T97" fmla="*/ 2147483647 h 460"/>
              <a:gd name="T98" fmla="*/ 2147483647 w 802"/>
              <a:gd name="T99" fmla="*/ 2147483647 h 460"/>
              <a:gd name="T100" fmla="*/ 2147483647 w 802"/>
              <a:gd name="T101" fmla="*/ 2147483647 h 460"/>
              <a:gd name="T102" fmla="*/ 2147483647 w 802"/>
              <a:gd name="T103" fmla="*/ 2147483647 h 460"/>
              <a:gd name="T104" fmla="*/ 2147483647 w 802"/>
              <a:gd name="T105" fmla="*/ 2147483647 h 460"/>
              <a:gd name="T106" fmla="*/ 0 w 802"/>
              <a:gd name="T107" fmla="*/ 2147483647 h 460"/>
              <a:gd name="T108" fmla="*/ 2147483647 w 802"/>
              <a:gd name="T109" fmla="*/ 2147483647 h 460"/>
              <a:gd name="T110" fmla="*/ 2147483647 w 802"/>
              <a:gd name="T111" fmla="*/ 2147483647 h 460"/>
              <a:gd name="T112" fmla="*/ 2147483647 w 802"/>
              <a:gd name="T113" fmla="*/ 2147483647 h 460"/>
              <a:gd name="T114" fmla="*/ 2147483647 w 802"/>
              <a:gd name="T115" fmla="*/ 2147483647 h 460"/>
              <a:gd name="T116" fmla="*/ 2147483647 w 802"/>
              <a:gd name="T117" fmla="*/ 2147483647 h 4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02"/>
              <a:gd name="T178" fmla="*/ 0 h 460"/>
              <a:gd name="T179" fmla="*/ 802 w 802"/>
              <a:gd name="T180" fmla="*/ 460 h 46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02" h="460">
                <a:moveTo>
                  <a:pt x="25" y="88"/>
                </a:moveTo>
                <a:lnTo>
                  <a:pt x="258" y="85"/>
                </a:lnTo>
                <a:lnTo>
                  <a:pt x="258" y="0"/>
                </a:lnTo>
                <a:lnTo>
                  <a:pt x="352" y="0"/>
                </a:lnTo>
                <a:lnTo>
                  <a:pt x="353" y="88"/>
                </a:lnTo>
                <a:lnTo>
                  <a:pt x="584" y="88"/>
                </a:lnTo>
                <a:lnTo>
                  <a:pt x="585" y="112"/>
                </a:lnTo>
                <a:lnTo>
                  <a:pt x="679" y="111"/>
                </a:lnTo>
                <a:lnTo>
                  <a:pt x="677" y="232"/>
                </a:lnTo>
                <a:lnTo>
                  <a:pt x="707" y="231"/>
                </a:lnTo>
                <a:lnTo>
                  <a:pt x="705" y="337"/>
                </a:lnTo>
                <a:lnTo>
                  <a:pt x="802" y="339"/>
                </a:lnTo>
                <a:lnTo>
                  <a:pt x="801" y="364"/>
                </a:lnTo>
                <a:lnTo>
                  <a:pt x="786" y="364"/>
                </a:lnTo>
                <a:lnTo>
                  <a:pt x="784" y="379"/>
                </a:lnTo>
                <a:lnTo>
                  <a:pt x="795" y="400"/>
                </a:lnTo>
                <a:lnTo>
                  <a:pt x="802" y="415"/>
                </a:lnTo>
                <a:lnTo>
                  <a:pt x="698" y="414"/>
                </a:lnTo>
                <a:lnTo>
                  <a:pt x="700" y="459"/>
                </a:lnTo>
                <a:lnTo>
                  <a:pt x="582" y="460"/>
                </a:lnTo>
                <a:lnTo>
                  <a:pt x="582" y="444"/>
                </a:lnTo>
                <a:lnTo>
                  <a:pt x="436" y="447"/>
                </a:lnTo>
                <a:lnTo>
                  <a:pt x="420" y="439"/>
                </a:lnTo>
                <a:lnTo>
                  <a:pt x="413" y="432"/>
                </a:lnTo>
                <a:lnTo>
                  <a:pt x="401" y="439"/>
                </a:lnTo>
                <a:lnTo>
                  <a:pt x="399" y="447"/>
                </a:lnTo>
                <a:lnTo>
                  <a:pt x="25" y="447"/>
                </a:lnTo>
                <a:lnTo>
                  <a:pt x="32" y="432"/>
                </a:lnTo>
                <a:lnTo>
                  <a:pt x="33" y="421"/>
                </a:lnTo>
                <a:lnTo>
                  <a:pt x="26" y="415"/>
                </a:lnTo>
                <a:lnTo>
                  <a:pt x="25" y="405"/>
                </a:lnTo>
                <a:lnTo>
                  <a:pt x="33" y="391"/>
                </a:lnTo>
                <a:lnTo>
                  <a:pt x="43" y="379"/>
                </a:lnTo>
                <a:lnTo>
                  <a:pt x="49" y="358"/>
                </a:lnTo>
                <a:lnTo>
                  <a:pt x="56" y="355"/>
                </a:lnTo>
                <a:lnTo>
                  <a:pt x="50" y="343"/>
                </a:lnTo>
                <a:lnTo>
                  <a:pt x="42" y="342"/>
                </a:lnTo>
                <a:lnTo>
                  <a:pt x="42" y="336"/>
                </a:lnTo>
                <a:lnTo>
                  <a:pt x="61" y="316"/>
                </a:lnTo>
                <a:lnTo>
                  <a:pt x="61" y="301"/>
                </a:lnTo>
                <a:lnTo>
                  <a:pt x="79" y="288"/>
                </a:lnTo>
                <a:lnTo>
                  <a:pt x="84" y="271"/>
                </a:lnTo>
                <a:lnTo>
                  <a:pt x="77" y="255"/>
                </a:lnTo>
                <a:lnTo>
                  <a:pt x="75" y="243"/>
                </a:lnTo>
                <a:lnTo>
                  <a:pt x="68" y="229"/>
                </a:lnTo>
                <a:lnTo>
                  <a:pt x="64" y="219"/>
                </a:lnTo>
                <a:lnTo>
                  <a:pt x="56" y="216"/>
                </a:lnTo>
                <a:lnTo>
                  <a:pt x="49" y="205"/>
                </a:lnTo>
                <a:lnTo>
                  <a:pt x="33" y="198"/>
                </a:lnTo>
                <a:lnTo>
                  <a:pt x="19" y="186"/>
                </a:lnTo>
                <a:lnTo>
                  <a:pt x="18" y="174"/>
                </a:lnTo>
                <a:lnTo>
                  <a:pt x="12" y="159"/>
                </a:lnTo>
                <a:lnTo>
                  <a:pt x="1" y="157"/>
                </a:lnTo>
                <a:lnTo>
                  <a:pt x="0" y="147"/>
                </a:lnTo>
                <a:lnTo>
                  <a:pt x="5" y="133"/>
                </a:lnTo>
                <a:lnTo>
                  <a:pt x="12" y="126"/>
                </a:lnTo>
                <a:lnTo>
                  <a:pt x="11" y="114"/>
                </a:lnTo>
                <a:lnTo>
                  <a:pt x="8" y="102"/>
                </a:lnTo>
                <a:lnTo>
                  <a:pt x="25" y="88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7" name="Freeform 102"/>
          <p:cNvSpPr>
            <a:spLocks/>
          </p:cNvSpPr>
          <p:nvPr/>
        </p:nvSpPr>
        <p:spPr bwMode="auto">
          <a:xfrm>
            <a:off x="623888" y="5194300"/>
            <a:ext cx="1890712" cy="742950"/>
          </a:xfrm>
          <a:custGeom>
            <a:avLst/>
            <a:gdLst>
              <a:gd name="T0" fmla="*/ 2147483647 w 1228"/>
              <a:gd name="T1" fmla="*/ 2147483647 h 499"/>
              <a:gd name="T2" fmla="*/ 2147483647 w 1228"/>
              <a:gd name="T3" fmla="*/ 0 h 499"/>
              <a:gd name="T4" fmla="*/ 2147483647 w 1228"/>
              <a:gd name="T5" fmla="*/ 2147483647 h 499"/>
              <a:gd name="T6" fmla="*/ 2147483647 w 1228"/>
              <a:gd name="T7" fmla="*/ 2147483647 h 499"/>
              <a:gd name="T8" fmla="*/ 2147483647 w 1228"/>
              <a:gd name="T9" fmla="*/ 2147483647 h 499"/>
              <a:gd name="T10" fmla="*/ 2147483647 w 1228"/>
              <a:gd name="T11" fmla="*/ 2147483647 h 499"/>
              <a:gd name="T12" fmla="*/ 2147483647 w 1228"/>
              <a:gd name="T13" fmla="*/ 2147483647 h 499"/>
              <a:gd name="T14" fmla="*/ 2147483647 w 1228"/>
              <a:gd name="T15" fmla="*/ 2147483647 h 499"/>
              <a:gd name="T16" fmla="*/ 2147483647 w 1228"/>
              <a:gd name="T17" fmla="*/ 2147483647 h 499"/>
              <a:gd name="T18" fmla="*/ 2147483647 w 1228"/>
              <a:gd name="T19" fmla="*/ 2147483647 h 499"/>
              <a:gd name="T20" fmla="*/ 2147483647 w 1228"/>
              <a:gd name="T21" fmla="*/ 2147483647 h 499"/>
              <a:gd name="T22" fmla="*/ 2147483647 w 1228"/>
              <a:gd name="T23" fmla="*/ 2147483647 h 499"/>
              <a:gd name="T24" fmla="*/ 2147483647 w 1228"/>
              <a:gd name="T25" fmla="*/ 2147483647 h 499"/>
              <a:gd name="T26" fmla="*/ 2147483647 w 1228"/>
              <a:gd name="T27" fmla="*/ 2147483647 h 499"/>
              <a:gd name="T28" fmla="*/ 2147483647 w 1228"/>
              <a:gd name="T29" fmla="*/ 2147483647 h 499"/>
              <a:gd name="T30" fmla="*/ 2147483647 w 1228"/>
              <a:gd name="T31" fmla="*/ 2147483647 h 499"/>
              <a:gd name="T32" fmla="*/ 2147483647 w 1228"/>
              <a:gd name="T33" fmla="*/ 2147483647 h 499"/>
              <a:gd name="T34" fmla="*/ 2147483647 w 1228"/>
              <a:gd name="T35" fmla="*/ 2147483647 h 499"/>
              <a:gd name="T36" fmla="*/ 2147483647 w 1228"/>
              <a:gd name="T37" fmla="*/ 2147483647 h 499"/>
              <a:gd name="T38" fmla="*/ 2147483647 w 1228"/>
              <a:gd name="T39" fmla="*/ 2147483647 h 499"/>
              <a:gd name="T40" fmla="*/ 2147483647 w 1228"/>
              <a:gd name="T41" fmla="*/ 2147483647 h 499"/>
              <a:gd name="T42" fmla="*/ 2147483647 w 1228"/>
              <a:gd name="T43" fmla="*/ 2147483647 h 499"/>
              <a:gd name="T44" fmla="*/ 2147483647 w 1228"/>
              <a:gd name="T45" fmla="*/ 2147483647 h 499"/>
              <a:gd name="T46" fmla="*/ 2147483647 w 1228"/>
              <a:gd name="T47" fmla="*/ 2147483647 h 499"/>
              <a:gd name="T48" fmla="*/ 2147483647 w 1228"/>
              <a:gd name="T49" fmla="*/ 2147483647 h 499"/>
              <a:gd name="T50" fmla="*/ 2147483647 w 1228"/>
              <a:gd name="T51" fmla="*/ 2147483647 h 499"/>
              <a:gd name="T52" fmla="*/ 2147483647 w 1228"/>
              <a:gd name="T53" fmla="*/ 2147483647 h 499"/>
              <a:gd name="T54" fmla="*/ 2147483647 w 1228"/>
              <a:gd name="T55" fmla="*/ 2147483647 h 499"/>
              <a:gd name="T56" fmla="*/ 2147483647 w 1228"/>
              <a:gd name="T57" fmla="*/ 2147483647 h 499"/>
              <a:gd name="T58" fmla="*/ 2147483647 w 1228"/>
              <a:gd name="T59" fmla="*/ 2147483647 h 499"/>
              <a:gd name="T60" fmla="*/ 2147483647 w 1228"/>
              <a:gd name="T61" fmla="*/ 2147483647 h 499"/>
              <a:gd name="T62" fmla="*/ 2147483647 w 1228"/>
              <a:gd name="T63" fmla="*/ 2147483647 h 499"/>
              <a:gd name="T64" fmla="*/ 2147483647 w 1228"/>
              <a:gd name="T65" fmla="*/ 2147483647 h 499"/>
              <a:gd name="T66" fmla="*/ 2147483647 w 1228"/>
              <a:gd name="T67" fmla="*/ 2147483647 h 499"/>
              <a:gd name="T68" fmla="*/ 2147483647 w 1228"/>
              <a:gd name="T69" fmla="*/ 2147483647 h 499"/>
              <a:gd name="T70" fmla="*/ 2147483647 w 1228"/>
              <a:gd name="T71" fmla="*/ 2147483647 h 499"/>
              <a:gd name="T72" fmla="*/ 2147483647 w 1228"/>
              <a:gd name="T73" fmla="*/ 2147483647 h 499"/>
              <a:gd name="T74" fmla="*/ 2147483647 w 1228"/>
              <a:gd name="T75" fmla="*/ 2147483647 h 499"/>
              <a:gd name="T76" fmla="*/ 2147483647 w 1228"/>
              <a:gd name="T77" fmla="*/ 2147483647 h 499"/>
              <a:gd name="T78" fmla="*/ 2147483647 w 1228"/>
              <a:gd name="T79" fmla="*/ 2147483647 h 499"/>
              <a:gd name="T80" fmla="*/ 2147483647 w 1228"/>
              <a:gd name="T81" fmla="*/ 2147483647 h 499"/>
              <a:gd name="T82" fmla="*/ 2147483647 w 1228"/>
              <a:gd name="T83" fmla="*/ 2147483647 h 499"/>
              <a:gd name="T84" fmla="*/ 2147483647 w 1228"/>
              <a:gd name="T85" fmla="*/ 2147483647 h 499"/>
              <a:gd name="T86" fmla="*/ 2147483647 w 1228"/>
              <a:gd name="T87" fmla="*/ 2147483647 h 499"/>
              <a:gd name="T88" fmla="*/ 2147483647 w 1228"/>
              <a:gd name="T89" fmla="*/ 2147483647 h 499"/>
              <a:gd name="T90" fmla="*/ 2147483647 w 1228"/>
              <a:gd name="T91" fmla="*/ 2147483647 h 499"/>
              <a:gd name="T92" fmla="*/ 2147483647 w 1228"/>
              <a:gd name="T93" fmla="*/ 2147483647 h 499"/>
              <a:gd name="T94" fmla="*/ 2147483647 w 1228"/>
              <a:gd name="T95" fmla="*/ 2147483647 h 499"/>
              <a:gd name="T96" fmla="*/ 2147483647 w 1228"/>
              <a:gd name="T97" fmla="*/ 2147483647 h 499"/>
              <a:gd name="T98" fmla="*/ 2147483647 w 1228"/>
              <a:gd name="T99" fmla="*/ 2147483647 h 499"/>
              <a:gd name="T100" fmla="*/ 2147483647 w 1228"/>
              <a:gd name="T101" fmla="*/ 2147483647 h 499"/>
              <a:gd name="T102" fmla="*/ 2147483647 w 1228"/>
              <a:gd name="T103" fmla="*/ 2147483647 h 499"/>
              <a:gd name="T104" fmla="*/ 2147483647 w 1228"/>
              <a:gd name="T105" fmla="*/ 2147483647 h 499"/>
              <a:gd name="T106" fmla="*/ 2147483647 w 1228"/>
              <a:gd name="T107" fmla="*/ 2147483647 h 499"/>
              <a:gd name="T108" fmla="*/ 2147483647 w 1228"/>
              <a:gd name="T109" fmla="*/ 2147483647 h 499"/>
              <a:gd name="T110" fmla="*/ 2147483647 w 1228"/>
              <a:gd name="T111" fmla="*/ 2147483647 h 499"/>
              <a:gd name="T112" fmla="*/ 0 w 1228"/>
              <a:gd name="T113" fmla="*/ 2147483647 h 499"/>
              <a:gd name="T114" fmla="*/ 2147483647 w 1228"/>
              <a:gd name="T115" fmla="*/ 2147483647 h 499"/>
              <a:gd name="T116" fmla="*/ 2147483647 w 1228"/>
              <a:gd name="T117" fmla="*/ 2147483647 h 499"/>
              <a:gd name="T118" fmla="*/ 2147483647 w 1228"/>
              <a:gd name="T119" fmla="*/ 2147483647 h 499"/>
              <a:gd name="T120" fmla="*/ 2147483647 w 1228"/>
              <a:gd name="T121" fmla="*/ 2147483647 h 499"/>
              <a:gd name="T122" fmla="*/ 2147483647 w 1228"/>
              <a:gd name="T123" fmla="*/ 2147483647 h 4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8"/>
              <a:gd name="T187" fmla="*/ 0 h 499"/>
              <a:gd name="T188" fmla="*/ 1228 w 1228"/>
              <a:gd name="T189" fmla="*/ 499 h 4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8" h="499">
                <a:moveTo>
                  <a:pt x="190" y="15"/>
                </a:moveTo>
                <a:lnTo>
                  <a:pt x="568" y="16"/>
                </a:lnTo>
                <a:lnTo>
                  <a:pt x="574" y="6"/>
                </a:lnTo>
                <a:lnTo>
                  <a:pt x="584" y="0"/>
                </a:lnTo>
                <a:lnTo>
                  <a:pt x="591" y="9"/>
                </a:lnTo>
                <a:lnTo>
                  <a:pt x="606" y="15"/>
                </a:lnTo>
                <a:lnTo>
                  <a:pt x="749" y="13"/>
                </a:lnTo>
                <a:lnTo>
                  <a:pt x="751" y="27"/>
                </a:lnTo>
                <a:lnTo>
                  <a:pt x="1224" y="27"/>
                </a:lnTo>
                <a:lnTo>
                  <a:pt x="1228" y="499"/>
                </a:lnTo>
                <a:lnTo>
                  <a:pt x="1173" y="483"/>
                </a:lnTo>
                <a:lnTo>
                  <a:pt x="1129" y="469"/>
                </a:lnTo>
                <a:lnTo>
                  <a:pt x="1088" y="453"/>
                </a:lnTo>
                <a:lnTo>
                  <a:pt x="1039" y="435"/>
                </a:lnTo>
                <a:lnTo>
                  <a:pt x="1011" y="418"/>
                </a:lnTo>
                <a:lnTo>
                  <a:pt x="961" y="394"/>
                </a:lnTo>
                <a:lnTo>
                  <a:pt x="890" y="358"/>
                </a:lnTo>
                <a:lnTo>
                  <a:pt x="778" y="325"/>
                </a:lnTo>
                <a:lnTo>
                  <a:pt x="778" y="318"/>
                </a:lnTo>
                <a:lnTo>
                  <a:pt x="795" y="316"/>
                </a:lnTo>
                <a:lnTo>
                  <a:pt x="802" y="315"/>
                </a:lnTo>
                <a:lnTo>
                  <a:pt x="810" y="309"/>
                </a:lnTo>
                <a:lnTo>
                  <a:pt x="821" y="316"/>
                </a:lnTo>
                <a:lnTo>
                  <a:pt x="835" y="328"/>
                </a:lnTo>
                <a:lnTo>
                  <a:pt x="852" y="334"/>
                </a:lnTo>
                <a:lnTo>
                  <a:pt x="866" y="330"/>
                </a:lnTo>
                <a:lnTo>
                  <a:pt x="867" y="322"/>
                </a:lnTo>
                <a:lnTo>
                  <a:pt x="855" y="318"/>
                </a:lnTo>
                <a:lnTo>
                  <a:pt x="855" y="304"/>
                </a:lnTo>
                <a:lnTo>
                  <a:pt x="839" y="307"/>
                </a:lnTo>
                <a:lnTo>
                  <a:pt x="825" y="307"/>
                </a:lnTo>
                <a:lnTo>
                  <a:pt x="806" y="307"/>
                </a:lnTo>
                <a:lnTo>
                  <a:pt x="786" y="316"/>
                </a:lnTo>
                <a:lnTo>
                  <a:pt x="778" y="310"/>
                </a:lnTo>
                <a:lnTo>
                  <a:pt x="746" y="318"/>
                </a:lnTo>
                <a:lnTo>
                  <a:pt x="730" y="309"/>
                </a:lnTo>
                <a:lnTo>
                  <a:pt x="701" y="309"/>
                </a:lnTo>
                <a:lnTo>
                  <a:pt x="670" y="301"/>
                </a:lnTo>
                <a:lnTo>
                  <a:pt x="624" y="301"/>
                </a:lnTo>
                <a:lnTo>
                  <a:pt x="578" y="309"/>
                </a:lnTo>
                <a:lnTo>
                  <a:pt x="554" y="312"/>
                </a:lnTo>
                <a:lnTo>
                  <a:pt x="554" y="307"/>
                </a:lnTo>
                <a:lnTo>
                  <a:pt x="552" y="301"/>
                </a:lnTo>
                <a:lnTo>
                  <a:pt x="559" y="297"/>
                </a:lnTo>
                <a:lnTo>
                  <a:pt x="566" y="288"/>
                </a:lnTo>
                <a:lnTo>
                  <a:pt x="561" y="280"/>
                </a:lnTo>
                <a:lnTo>
                  <a:pt x="549" y="277"/>
                </a:lnTo>
                <a:lnTo>
                  <a:pt x="542" y="262"/>
                </a:lnTo>
                <a:lnTo>
                  <a:pt x="549" y="255"/>
                </a:lnTo>
                <a:lnTo>
                  <a:pt x="557" y="246"/>
                </a:lnTo>
                <a:lnTo>
                  <a:pt x="566" y="237"/>
                </a:lnTo>
                <a:lnTo>
                  <a:pt x="577" y="235"/>
                </a:lnTo>
                <a:lnTo>
                  <a:pt x="606" y="240"/>
                </a:lnTo>
                <a:lnTo>
                  <a:pt x="642" y="225"/>
                </a:lnTo>
                <a:lnTo>
                  <a:pt x="649" y="204"/>
                </a:lnTo>
                <a:lnTo>
                  <a:pt x="647" y="189"/>
                </a:lnTo>
                <a:lnTo>
                  <a:pt x="651" y="177"/>
                </a:lnTo>
                <a:lnTo>
                  <a:pt x="644" y="156"/>
                </a:lnTo>
                <a:lnTo>
                  <a:pt x="642" y="144"/>
                </a:lnTo>
                <a:lnTo>
                  <a:pt x="612" y="102"/>
                </a:lnTo>
                <a:lnTo>
                  <a:pt x="620" y="78"/>
                </a:lnTo>
                <a:lnTo>
                  <a:pt x="617" y="64"/>
                </a:lnTo>
                <a:lnTo>
                  <a:pt x="613" y="48"/>
                </a:lnTo>
                <a:lnTo>
                  <a:pt x="609" y="36"/>
                </a:lnTo>
                <a:lnTo>
                  <a:pt x="603" y="18"/>
                </a:lnTo>
                <a:lnTo>
                  <a:pt x="599" y="12"/>
                </a:lnTo>
                <a:lnTo>
                  <a:pt x="582" y="1"/>
                </a:lnTo>
                <a:lnTo>
                  <a:pt x="574" y="9"/>
                </a:lnTo>
                <a:lnTo>
                  <a:pt x="564" y="27"/>
                </a:lnTo>
                <a:lnTo>
                  <a:pt x="556" y="39"/>
                </a:lnTo>
                <a:lnTo>
                  <a:pt x="557" y="55"/>
                </a:lnTo>
                <a:lnTo>
                  <a:pt x="564" y="75"/>
                </a:lnTo>
                <a:lnTo>
                  <a:pt x="564" y="112"/>
                </a:lnTo>
                <a:lnTo>
                  <a:pt x="561" y="124"/>
                </a:lnTo>
                <a:lnTo>
                  <a:pt x="556" y="138"/>
                </a:lnTo>
                <a:lnTo>
                  <a:pt x="566" y="151"/>
                </a:lnTo>
                <a:lnTo>
                  <a:pt x="550" y="175"/>
                </a:lnTo>
                <a:lnTo>
                  <a:pt x="536" y="174"/>
                </a:lnTo>
                <a:lnTo>
                  <a:pt x="517" y="190"/>
                </a:lnTo>
                <a:lnTo>
                  <a:pt x="482" y="193"/>
                </a:lnTo>
                <a:lnTo>
                  <a:pt x="459" y="202"/>
                </a:lnTo>
                <a:lnTo>
                  <a:pt x="459" y="214"/>
                </a:lnTo>
                <a:lnTo>
                  <a:pt x="475" y="225"/>
                </a:lnTo>
                <a:lnTo>
                  <a:pt x="486" y="223"/>
                </a:lnTo>
                <a:lnTo>
                  <a:pt x="497" y="241"/>
                </a:lnTo>
                <a:lnTo>
                  <a:pt x="511" y="256"/>
                </a:lnTo>
                <a:lnTo>
                  <a:pt x="524" y="253"/>
                </a:lnTo>
                <a:lnTo>
                  <a:pt x="542" y="256"/>
                </a:lnTo>
                <a:lnTo>
                  <a:pt x="545" y="270"/>
                </a:lnTo>
                <a:lnTo>
                  <a:pt x="543" y="318"/>
                </a:lnTo>
                <a:lnTo>
                  <a:pt x="511" y="309"/>
                </a:lnTo>
                <a:lnTo>
                  <a:pt x="494" y="304"/>
                </a:lnTo>
                <a:lnTo>
                  <a:pt x="476" y="309"/>
                </a:lnTo>
                <a:lnTo>
                  <a:pt x="447" y="304"/>
                </a:lnTo>
                <a:lnTo>
                  <a:pt x="415" y="304"/>
                </a:lnTo>
                <a:lnTo>
                  <a:pt x="384" y="310"/>
                </a:lnTo>
                <a:lnTo>
                  <a:pt x="353" y="313"/>
                </a:lnTo>
                <a:lnTo>
                  <a:pt x="320" y="319"/>
                </a:lnTo>
                <a:lnTo>
                  <a:pt x="290" y="321"/>
                </a:lnTo>
                <a:lnTo>
                  <a:pt x="262" y="327"/>
                </a:lnTo>
                <a:lnTo>
                  <a:pt x="239" y="328"/>
                </a:lnTo>
                <a:lnTo>
                  <a:pt x="218" y="334"/>
                </a:lnTo>
                <a:lnTo>
                  <a:pt x="186" y="336"/>
                </a:lnTo>
                <a:lnTo>
                  <a:pt x="151" y="348"/>
                </a:lnTo>
                <a:lnTo>
                  <a:pt x="113" y="367"/>
                </a:lnTo>
                <a:lnTo>
                  <a:pt x="93" y="388"/>
                </a:lnTo>
                <a:lnTo>
                  <a:pt x="77" y="361"/>
                </a:lnTo>
                <a:lnTo>
                  <a:pt x="74" y="343"/>
                </a:lnTo>
                <a:lnTo>
                  <a:pt x="67" y="334"/>
                </a:lnTo>
                <a:lnTo>
                  <a:pt x="49" y="328"/>
                </a:lnTo>
                <a:lnTo>
                  <a:pt x="36" y="315"/>
                </a:lnTo>
                <a:lnTo>
                  <a:pt x="25" y="294"/>
                </a:lnTo>
                <a:lnTo>
                  <a:pt x="4" y="285"/>
                </a:lnTo>
                <a:lnTo>
                  <a:pt x="0" y="271"/>
                </a:lnTo>
                <a:lnTo>
                  <a:pt x="0" y="256"/>
                </a:lnTo>
                <a:lnTo>
                  <a:pt x="75" y="198"/>
                </a:lnTo>
                <a:lnTo>
                  <a:pt x="96" y="168"/>
                </a:lnTo>
                <a:lnTo>
                  <a:pt x="103" y="133"/>
                </a:lnTo>
                <a:lnTo>
                  <a:pt x="114" y="109"/>
                </a:lnTo>
                <a:lnTo>
                  <a:pt x="144" y="66"/>
                </a:lnTo>
                <a:lnTo>
                  <a:pt x="155" y="57"/>
                </a:lnTo>
                <a:lnTo>
                  <a:pt x="174" y="48"/>
                </a:lnTo>
                <a:lnTo>
                  <a:pt x="183" y="34"/>
                </a:lnTo>
                <a:lnTo>
                  <a:pt x="190" y="15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8" name="Freeform 103"/>
          <p:cNvSpPr>
            <a:spLocks/>
          </p:cNvSpPr>
          <p:nvPr/>
        </p:nvSpPr>
        <p:spPr bwMode="auto">
          <a:xfrm>
            <a:off x="1339850" y="2022475"/>
            <a:ext cx="1022350" cy="1228725"/>
          </a:xfrm>
          <a:custGeom>
            <a:avLst/>
            <a:gdLst>
              <a:gd name="T0" fmla="*/ 2147483647 w 566"/>
              <a:gd name="T1" fmla="*/ 2147483647 h 826"/>
              <a:gd name="T2" fmla="*/ 2147483647 w 566"/>
              <a:gd name="T3" fmla="*/ 2147483647 h 826"/>
              <a:gd name="T4" fmla="*/ 2147483647 w 566"/>
              <a:gd name="T5" fmla="*/ 2147483647 h 826"/>
              <a:gd name="T6" fmla="*/ 2147483647 w 566"/>
              <a:gd name="T7" fmla="*/ 2147483647 h 826"/>
              <a:gd name="T8" fmla="*/ 2147483647 w 566"/>
              <a:gd name="T9" fmla="*/ 2147483647 h 826"/>
              <a:gd name="T10" fmla="*/ 2147483647 w 566"/>
              <a:gd name="T11" fmla="*/ 2147483647 h 826"/>
              <a:gd name="T12" fmla="*/ 2147483647 w 566"/>
              <a:gd name="T13" fmla="*/ 2147483647 h 826"/>
              <a:gd name="T14" fmla="*/ 2147483647 w 566"/>
              <a:gd name="T15" fmla="*/ 2147483647 h 826"/>
              <a:gd name="T16" fmla="*/ 2147483647 w 566"/>
              <a:gd name="T17" fmla="*/ 2147483647 h 826"/>
              <a:gd name="T18" fmla="*/ 2147483647 w 566"/>
              <a:gd name="T19" fmla="*/ 2147483647 h 826"/>
              <a:gd name="T20" fmla="*/ 2147483647 w 566"/>
              <a:gd name="T21" fmla="*/ 2147483647 h 826"/>
              <a:gd name="T22" fmla="*/ 2147483647 w 566"/>
              <a:gd name="T23" fmla="*/ 2147483647 h 826"/>
              <a:gd name="T24" fmla="*/ 2147483647 w 566"/>
              <a:gd name="T25" fmla="*/ 2147483647 h 826"/>
              <a:gd name="T26" fmla="*/ 2147483647 w 566"/>
              <a:gd name="T27" fmla="*/ 2147483647 h 826"/>
              <a:gd name="T28" fmla="*/ 2147483647 w 566"/>
              <a:gd name="T29" fmla="*/ 0 h 826"/>
              <a:gd name="T30" fmla="*/ 2147483647 w 566"/>
              <a:gd name="T31" fmla="*/ 2147483647 h 826"/>
              <a:gd name="T32" fmla="*/ 2147483647 w 566"/>
              <a:gd name="T33" fmla="*/ 2147483647 h 826"/>
              <a:gd name="T34" fmla="*/ 2147483647 w 566"/>
              <a:gd name="T35" fmla="*/ 2147483647 h 826"/>
              <a:gd name="T36" fmla="*/ 2147483647 w 566"/>
              <a:gd name="T37" fmla="*/ 2147483647 h 826"/>
              <a:gd name="T38" fmla="*/ 2147483647 w 566"/>
              <a:gd name="T39" fmla="*/ 2147483647 h 826"/>
              <a:gd name="T40" fmla="*/ 2147483647 w 566"/>
              <a:gd name="T41" fmla="*/ 2147483647 h 826"/>
              <a:gd name="T42" fmla="*/ 2147483647 w 566"/>
              <a:gd name="T43" fmla="*/ 2147483647 h 826"/>
              <a:gd name="T44" fmla="*/ 2147483647 w 566"/>
              <a:gd name="T45" fmla="*/ 2147483647 h 826"/>
              <a:gd name="T46" fmla="*/ 2147483647 w 566"/>
              <a:gd name="T47" fmla="*/ 2147483647 h 826"/>
              <a:gd name="T48" fmla="*/ 2147483647 w 566"/>
              <a:gd name="T49" fmla="*/ 2147483647 h 826"/>
              <a:gd name="T50" fmla="*/ 2147483647 w 566"/>
              <a:gd name="T51" fmla="*/ 2147483647 h 826"/>
              <a:gd name="T52" fmla="*/ 2147483647 w 566"/>
              <a:gd name="T53" fmla="*/ 2147483647 h 826"/>
              <a:gd name="T54" fmla="*/ 2147483647 w 566"/>
              <a:gd name="T55" fmla="*/ 2147483647 h 826"/>
              <a:gd name="T56" fmla="*/ 2147483647 w 566"/>
              <a:gd name="T57" fmla="*/ 2147483647 h 826"/>
              <a:gd name="T58" fmla="*/ 2147483647 w 566"/>
              <a:gd name="T59" fmla="*/ 2147483647 h 826"/>
              <a:gd name="T60" fmla="*/ 2147483647 w 566"/>
              <a:gd name="T61" fmla="*/ 2147483647 h 826"/>
              <a:gd name="T62" fmla="*/ 2147483647 w 566"/>
              <a:gd name="T63" fmla="*/ 2147483647 h 826"/>
              <a:gd name="T64" fmla="*/ 2147483647 w 566"/>
              <a:gd name="T65" fmla="*/ 2147483647 h 826"/>
              <a:gd name="T66" fmla="*/ 2147483647 w 566"/>
              <a:gd name="T67" fmla="*/ 2147483647 h 826"/>
              <a:gd name="T68" fmla="*/ 2147483647 w 566"/>
              <a:gd name="T69" fmla="*/ 2147483647 h 826"/>
              <a:gd name="T70" fmla="*/ 2147483647 w 566"/>
              <a:gd name="T71" fmla="*/ 2147483647 h 826"/>
              <a:gd name="T72" fmla="*/ 2147483647 w 566"/>
              <a:gd name="T73" fmla="*/ 2147483647 h 826"/>
              <a:gd name="T74" fmla="*/ 2147483647 w 566"/>
              <a:gd name="T75" fmla="*/ 2147483647 h 826"/>
              <a:gd name="T76" fmla="*/ 2147483647 w 566"/>
              <a:gd name="T77" fmla="*/ 2147483647 h 826"/>
              <a:gd name="T78" fmla="*/ 2147483647 w 566"/>
              <a:gd name="T79" fmla="*/ 2147483647 h 826"/>
              <a:gd name="T80" fmla="*/ 2147483647 w 566"/>
              <a:gd name="T81" fmla="*/ 2147483647 h 826"/>
              <a:gd name="T82" fmla="*/ 2147483647 w 566"/>
              <a:gd name="T83" fmla="*/ 2147483647 h 826"/>
              <a:gd name="T84" fmla="*/ 2147483647 w 566"/>
              <a:gd name="T85" fmla="*/ 2147483647 h 826"/>
              <a:gd name="T86" fmla="*/ 2147483647 w 566"/>
              <a:gd name="T87" fmla="*/ 2147483647 h 826"/>
              <a:gd name="T88" fmla="*/ 2147483647 w 566"/>
              <a:gd name="T89" fmla="*/ 2147483647 h 826"/>
              <a:gd name="T90" fmla="*/ 2147483647 w 566"/>
              <a:gd name="T91" fmla="*/ 2147483647 h 826"/>
              <a:gd name="T92" fmla="*/ 2147483647 w 566"/>
              <a:gd name="T93" fmla="*/ 2147483647 h 826"/>
              <a:gd name="T94" fmla="*/ 2147483647 w 566"/>
              <a:gd name="T95" fmla="*/ 2147483647 h 826"/>
              <a:gd name="T96" fmla="*/ 2147483647 w 566"/>
              <a:gd name="T97" fmla="*/ 2147483647 h 826"/>
              <a:gd name="T98" fmla="*/ 2147483647 w 566"/>
              <a:gd name="T99" fmla="*/ 2147483647 h 826"/>
              <a:gd name="T100" fmla="*/ 2147483647 w 566"/>
              <a:gd name="T101" fmla="*/ 2147483647 h 826"/>
              <a:gd name="T102" fmla="*/ 2147483647 w 566"/>
              <a:gd name="T103" fmla="*/ 2147483647 h 826"/>
              <a:gd name="T104" fmla="*/ 2147483647 w 566"/>
              <a:gd name="T105" fmla="*/ 2147483647 h 826"/>
              <a:gd name="T106" fmla="*/ 2147483647 w 566"/>
              <a:gd name="T107" fmla="*/ 2147483647 h 826"/>
              <a:gd name="T108" fmla="*/ 2147483647 w 566"/>
              <a:gd name="T109" fmla="*/ 2147483647 h 826"/>
              <a:gd name="T110" fmla="*/ 2147483647 w 566"/>
              <a:gd name="T111" fmla="*/ 2147483647 h 826"/>
              <a:gd name="T112" fmla="*/ 2147483647 w 566"/>
              <a:gd name="T113" fmla="*/ 2147483647 h 8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66"/>
              <a:gd name="T172" fmla="*/ 0 h 826"/>
              <a:gd name="T173" fmla="*/ 566 w 566"/>
              <a:gd name="T174" fmla="*/ 826 h 8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66" h="826">
                <a:moveTo>
                  <a:pt x="0" y="451"/>
                </a:moveTo>
                <a:lnTo>
                  <a:pt x="3" y="241"/>
                </a:lnTo>
                <a:lnTo>
                  <a:pt x="23" y="228"/>
                </a:lnTo>
                <a:lnTo>
                  <a:pt x="30" y="238"/>
                </a:lnTo>
                <a:lnTo>
                  <a:pt x="41" y="232"/>
                </a:lnTo>
                <a:lnTo>
                  <a:pt x="50" y="234"/>
                </a:lnTo>
                <a:lnTo>
                  <a:pt x="56" y="220"/>
                </a:lnTo>
                <a:lnTo>
                  <a:pt x="69" y="223"/>
                </a:lnTo>
                <a:lnTo>
                  <a:pt x="69" y="234"/>
                </a:lnTo>
                <a:lnTo>
                  <a:pt x="75" y="255"/>
                </a:lnTo>
                <a:lnTo>
                  <a:pt x="98" y="270"/>
                </a:lnTo>
                <a:lnTo>
                  <a:pt x="108" y="261"/>
                </a:lnTo>
                <a:lnTo>
                  <a:pt x="128" y="267"/>
                </a:lnTo>
                <a:lnTo>
                  <a:pt x="143" y="243"/>
                </a:lnTo>
                <a:lnTo>
                  <a:pt x="155" y="258"/>
                </a:lnTo>
                <a:lnTo>
                  <a:pt x="161" y="181"/>
                </a:lnTo>
                <a:lnTo>
                  <a:pt x="246" y="181"/>
                </a:lnTo>
                <a:lnTo>
                  <a:pt x="236" y="162"/>
                </a:lnTo>
                <a:lnTo>
                  <a:pt x="225" y="156"/>
                </a:lnTo>
                <a:lnTo>
                  <a:pt x="221" y="145"/>
                </a:lnTo>
                <a:lnTo>
                  <a:pt x="221" y="121"/>
                </a:lnTo>
                <a:lnTo>
                  <a:pt x="230" y="114"/>
                </a:lnTo>
                <a:lnTo>
                  <a:pt x="239" y="99"/>
                </a:lnTo>
                <a:lnTo>
                  <a:pt x="231" y="78"/>
                </a:lnTo>
                <a:lnTo>
                  <a:pt x="225" y="69"/>
                </a:lnTo>
                <a:lnTo>
                  <a:pt x="216" y="60"/>
                </a:lnTo>
                <a:lnTo>
                  <a:pt x="225" y="46"/>
                </a:lnTo>
                <a:lnTo>
                  <a:pt x="212" y="18"/>
                </a:lnTo>
                <a:lnTo>
                  <a:pt x="203" y="9"/>
                </a:lnTo>
                <a:lnTo>
                  <a:pt x="201" y="0"/>
                </a:lnTo>
                <a:lnTo>
                  <a:pt x="396" y="0"/>
                </a:lnTo>
                <a:lnTo>
                  <a:pt x="392" y="12"/>
                </a:lnTo>
                <a:lnTo>
                  <a:pt x="410" y="46"/>
                </a:lnTo>
                <a:lnTo>
                  <a:pt x="420" y="60"/>
                </a:lnTo>
                <a:lnTo>
                  <a:pt x="414" y="67"/>
                </a:lnTo>
                <a:lnTo>
                  <a:pt x="416" y="78"/>
                </a:lnTo>
                <a:lnTo>
                  <a:pt x="423" y="85"/>
                </a:lnTo>
                <a:lnTo>
                  <a:pt x="423" y="99"/>
                </a:lnTo>
                <a:lnTo>
                  <a:pt x="425" y="114"/>
                </a:lnTo>
                <a:lnTo>
                  <a:pt x="431" y="120"/>
                </a:lnTo>
                <a:lnTo>
                  <a:pt x="431" y="147"/>
                </a:lnTo>
                <a:lnTo>
                  <a:pt x="422" y="159"/>
                </a:lnTo>
                <a:lnTo>
                  <a:pt x="417" y="166"/>
                </a:lnTo>
                <a:lnTo>
                  <a:pt x="432" y="172"/>
                </a:lnTo>
                <a:lnTo>
                  <a:pt x="434" y="202"/>
                </a:lnTo>
                <a:lnTo>
                  <a:pt x="440" y="210"/>
                </a:lnTo>
                <a:lnTo>
                  <a:pt x="435" y="216"/>
                </a:lnTo>
                <a:lnTo>
                  <a:pt x="426" y="238"/>
                </a:lnTo>
                <a:lnTo>
                  <a:pt x="431" y="255"/>
                </a:lnTo>
                <a:lnTo>
                  <a:pt x="420" y="259"/>
                </a:lnTo>
                <a:lnTo>
                  <a:pt x="416" y="291"/>
                </a:lnTo>
                <a:lnTo>
                  <a:pt x="422" y="303"/>
                </a:lnTo>
                <a:lnTo>
                  <a:pt x="410" y="310"/>
                </a:lnTo>
                <a:lnTo>
                  <a:pt x="384" y="306"/>
                </a:lnTo>
                <a:lnTo>
                  <a:pt x="384" y="322"/>
                </a:lnTo>
                <a:lnTo>
                  <a:pt x="392" y="333"/>
                </a:lnTo>
                <a:lnTo>
                  <a:pt x="390" y="342"/>
                </a:lnTo>
                <a:lnTo>
                  <a:pt x="383" y="342"/>
                </a:lnTo>
                <a:lnTo>
                  <a:pt x="384" y="357"/>
                </a:lnTo>
                <a:lnTo>
                  <a:pt x="380" y="372"/>
                </a:lnTo>
                <a:lnTo>
                  <a:pt x="377" y="387"/>
                </a:lnTo>
                <a:lnTo>
                  <a:pt x="366" y="390"/>
                </a:lnTo>
                <a:lnTo>
                  <a:pt x="363" y="406"/>
                </a:lnTo>
                <a:lnTo>
                  <a:pt x="368" y="415"/>
                </a:lnTo>
                <a:lnTo>
                  <a:pt x="365" y="445"/>
                </a:lnTo>
                <a:lnTo>
                  <a:pt x="360" y="451"/>
                </a:lnTo>
                <a:lnTo>
                  <a:pt x="374" y="463"/>
                </a:lnTo>
                <a:lnTo>
                  <a:pt x="369" y="486"/>
                </a:lnTo>
                <a:lnTo>
                  <a:pt x="380" y="493"/>
                </a:lnTo>
                <a:lnTo>
                  <a:pt x="396" y="493"/>
                </a:lnTo>
                <a:lnTo>
                  <a:pt x="404" y="507"/>
                </a:lnTo>
                <a:lnTo>
                  <a:pt x="416" y="513"/>
                </a:lnTo>
                <a:lnTo>
                  <a:pt x="411" y="534"/>
                </a:lnTo>
                <a:lnTo>
                  <a:pt x="411" y="543"/>
                </a:lnTo>
                <a:lnTo>
                  <a:pt x="422" y="553"/>
                </a:lnTo>
                <a:lnTo>
                  <a:pt x="447" y="556"/>
                </a:lnTo>
                <a:lnTo>
                  <a:pt x="470" y="568"/>
                </a:lnTo>
                <a:lnTo>
                  <a:pt x="482" y="573"/>
                </a:lnTo>
                <a:lnTo>
                  <a:pt x="501" y="574"/>
                </a:lnTo>
                <a:lnTo>
                  <a:pt x="510" y="598"/>
                </a:lnTo>
                <a:lnTo>
                  <a:pt x="525" y="610"/>
                </a:lnTo>
                <a:lnTo>
                  <a:pt x="531" y="616"/>
                </a:lnTo>
                <a:lnTo>
                  <a:pt x="528" y="625"/>
                </a:lnTo>
                <a:lnTo>
                  <a:pt x="540" y="630"/>
                </a:lnTo>
                <a:lnTo>
                  <a:pt x="557" y="642"/>
                </a:lnTo>
                <a:lnTo>
                  <a:pt x="566" y="651"/>
                </a:lnTo>
                <a:lnTo>
                  <a:pt x="528" y="684"/>
                </a:lnTo>
                <a:lnTo>
                  <a:pt x="528" y="696"/>
                </a:lnTo>
                <a:lnTo>
                  <a:pt x="518" y="697"/>
                </a:lnTo>
                <a:lnTo>
                  <a:pt x="510" y="702"/>
                </a:lnTo>
                <a:lnTo>
                  <a:pt x="504" y="708"/>
                </a:lnTo>
                <a:lnTo>
                  <a:pt x="501" y="714"/>
                </a:lnTo>
                <a:lnTo>
                  <a:pt x="494" y="714"/>
                </a:lnTo>
                <a:lnTo>
                  <a:pt x="489" y="727"/>
                </a:lnTo>
                <a:lnTo>
                  <a:pt x="476" y="729"/>
                </a:lnTo>
                <a:lnTo>
                  <a:pt x="477" y="736"/>
                </a:lnTo>
                <a:lnTo>
                  <a:pt x="461" y="738"/>
                </a:lnTo>
                <a:lnTo>
                  <a:pt x="462" y="751"/>
                </a:lnTo>
                <a:lnTo>
                  <a:pt x="443" y="751"/>
                </a:lnTo>
                <a:lnTo>
                  <a:pt x="441" y="766"/>
                </a:lnTo>
                <a:lnTo>
                  <a:pt x="431" y="768"/>
                </a:lnTo>
                <a:lnTo>
                  <a:pt x="429" y="781"/>
                </a:lnTo>
                <a:lnTo>
                  <a:pt x="413" y="780"/>
                </a:lnTo>
                <a:lnTo>
                  <a:pt x="411" y="804"/>
                </a:lnTo>
                <a:lnTo>
                  <a:pt x="387" y="804"/>
                </a:lnTo>
                <a:lnTo>
                  <a:pt x="386" y="826"/>
                </a:lnTo>
                <a:lnTo>
                  <a:pt x="362" y="823"/>
                </a:lnTo>
                <a:lnTo>
                  <a:pt x="351" y="810"/>
                </a:lnTo>
                <a:lnTo>
                  <a:pt x="326" y="811"/>
                </a:lnTo>
                <a:lnTo>
                  <a:pt x="309" y="804"/>
                </a:lnTo>
                <a:lnTo>
                  <a:pt x="164" y="807"/>
                </a:lnTo>
                <a:lnTo>
                  <a:pt x="162" y="631"/>
                </a:lnTo>
                <a:lnTo>
                  <a:pt x="81" y="631"/>
                </a:lnTo>
                <a:lnTo>
                  <a:pt x="80" y="453"/>
                </a:lnTo>
                <a:lnTo>
                  <a:pt x="0" y="451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39" name="Freeform 104"/>
          <p:cNvSpPr>
            <a:spLocks/>
          </p:cNvSpPr>
          <p:nvPr/>
        </p:nvSpPr>
        <p:spPr bwMode="auto">
          <a:xfrm>
            <a:off x="2009775" y="2562225"/>
            <a:ext cx="1060450" cy="625475"/>
          </a:xfrm>
          <a:custGeom>
            <a:avLst/>
            <a:gdLst>
              <a:gd name="T0" fmla="*/ 2147483647 w 690"/>
              <a:gd name="T1" fmla="*/ 2147483647 h 419"/>
              <a:gd name="T2" fmla="*/ 2147483647 w 690"/>
              <a:gd name="T3" fmla="*/ 2147483647 h 419"/>
              <a:gd name="T4" fmla="*/ 2147483647 w 690"/>
              <a:gd name="T5" fmla="*/ 2147483647 h 419"/>
              <a:gd name="T6" fmla="*/ 2147483647 w 690"/>
              <a:gd name="T7" fmla="*/ 2147483647 h 419"/>
              <a:gd name="T8" fmla="*/ 2147483647 w 690"/>
              <a:gd name="T9" fmla="*/ 2147483647 h 419"/>
              <a:gd name="T10" fmla="*/ 2147483647 w 690"/>
              <a:gd name="T11" fmla="*/ 2147483647 h 419"/>
              <a:gd name="T12" fmla="*/ 2147483647 w 690"/>
              <a:gd name="T13" fmla="*/ 2147483647 h 419"/>
              <a:gd name="T14" fmla="*/ 2147483647 w 690"/>
              <a:gd name="T15" fmla="*/ 2147483647 h 419"/>
              <a:gd name="T16" fmla="*/ 2147483647 w 690"/>
              <a:gd name="T17" fmla="*/ 2147483647 h 419"/>
              <a:gd name="T18" fmla="*/ 2147483647 w 690"/>
              <a:gd name="T19" fmla="*/ 2147483647 h 419"/>
              <a:gd name="T20" fmla="*/ 2147483647 w 690"/>
              <a:gd name="T21" fmla="*/ 2147483647 h 419"/>
              <a:gd name="T22" fmla="*/ 2147483647 w 690"/>
              <a:gd name="T23" fmla="*/ 2147483647 h 419"/>
              <a:gd name="T24" fmla="*/ 2147483647 w 690"/>
              <a:gd name="T25" fmla="*/ 2147483647 h 419"/>
              <a:gd name="T26" fmla="*/ 2147483647 w 690"/>
              <a:gd name="T27" fmla="*/ 2147483647 h 419"/>
              <a:gd name="T28" fmla="*/ 2147483647 w 690"/>
              <a:gd name="T29" fmla="*/ 2147483647 h 419"/>
              <a:gd name="T30" fmla="*/ 2147483647 w 690"/>
              <a:gd name="T31" fmla="*/ 2147483647 h 419"/>
              <a:gd name="T32" fmla="*/ 2147483647 w 690"/>
              <a:gd name="T33" fmla="*/ 2147483647 h 419"/>
              <a:gd name="T34" fmla="*/ 2147483647 w 690"/>
              <a:gd name="T35" fmla="*/ 2147483647 h 419"/>
              <a:gd name="T36" fmla="*/ 2147483647 w 690"/>
              <a:gd name="T37" fmla="*/ 2147483647 h 419"/>
              <a:gd name="T38" fmla="*/ 2147483647 w 690"/>
              <a:gd name="T39" fmla="*/ 2147483647 h 419"/>
              <a:gd name="T40" fmla="*/ 2147483647 w 690"/>
              <a:gd name="T41" fmla="*/ 2147483647 h 419"/>
              <a:gd name="T42" fmla="*/ 2147483647 w 690"/>
              <a:gd name="T43" fmla="*/ 2147483647 h 419"/>
              <a:gd name="T44" fmla="*/ 2147483647 w 690"/>
              <a:gd name="T45" fmla="*/ 2147483647 h 419"/>
              <a:gd name="T46" fmla="*/ 2147483647 w 690"/>
              <a:gd name="T47" fmla="*/ 2147483647 h 419"/>
              <a:gd name="T48" fmla="*/ 2147483647 w 690"/>
              <a:gd name="T49" fmla="*/ 2147483647 h 419"/>
              <a:gd name="T50" fmla="*/ 2147483647 w 690"/>
              <a:gd name="T51" fmla="*/ 2147483647 h 419"/>
              <a:gd name="T52" fmla="*/ 2147483647 w 690"/>
              <a:gd name="T53" fmla="*/ 2147483647 h 419"/>
              <a:gd name="T54" fmla="*/ 2147483647 w 690"/>
              <a:gd name="T55" fmla="*/ 2147483647 h 419"/>
              <a:gd name="T56" fmla="*/ 2147483647 w 690"/>
              <a:gd name="T57" fmla="*/ 2147483647 h 419"/>
              <a:gd name="T58" fmla="*/ 2147483647 w 690"/>
              <a:gd name="T59" fmla="*/ 2147483647 h 419"/>
              <a:gd name="T60" fmla="*/ 2147483647 w 690"/>
              <a:gd name="T61" fmla="*/ 2147483647 h 419"/>
              <a:gd name="T62" fmla="*/ 2147483647 w 690"/>
              <a:gd name="T63" fmla="*/ 2147483647 h 419"/>
              <a:gd name="T64" fmla="*/ 2147483647 w 690"/>
              <a:gd name="T65" fmla="*/ 2147483647 h 419"/>
              <a:gd name="T66" fmla="*/ 2147483647 w 690"/>
              <a:gd name="T67" fmla="*/ 2147483647 h 419"/>
              <a:gd name="T68" fmla="*/ 2147483647 w 690"/>
              <a:gd name="T69" fmla="*/ 2147483647 h 419"/>
              <a:gd name="T70" fmla="*/ 2147483647 w 690"/>
              <a:gd name="T71" fmla="*/ 2147483647 h 419"/>
              <a:gd name="T72" fmla="*/ 2147483647 w 690"/>
              <a:gd name="T73" fmla="*/ 2147483647 h 419"/>
              <a:gd name="T74" fmla="*/ 2147483647 w 690"/>
              <a:gd name="T75" fmla="*/ 2147483647 h 419"/>
              <a:gd name="T76" fmla="*/ 2147483647 w 690"/>
              <a:gd name="T77" fmla="*/ 2147483647 h 419"/>
              <a:gd name="T78" fmla="*/ 2147483647 w 690"/>
              <a:gd name="T79" fmla="*/ 2147483647 h 419"/>
              <a:gd name="T80" fmla="*/ 2147483647 w 690"/>
              <a:gd name="T81" fmla="*/ 2147483647 h 419"/>
              <a:gd name="T82" fmla="*/ 2147483647 w 690"/>
              <a:gd name="T83" fmla="*/ 2147483647 h 419"/>
              <a:gd name="T84" fmla="*/ 2147483647 w 690"/>
              <a:gd name="T85" fmla="*/ 2147483647 h 419"/>
              <a:gd name="T86" fmla="*/ 0 w 690"/>
              <a:gd name="T87" fmla="*/ 2147483647 h 419"/>
              <a:gd name="T88" fmla="*/ 2147483647 w 690"/>
              <a:gd name="T89" fmla="*/ 2147483647 h 4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90"/>
              <a:gd name="T136" fmla="*/ 0 h 419"/>
              <a:gd name="T137" fmla="*/ 690 w 690"/>
              <a:gd name="T138" fmla="*/ 419 h 41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90" h="419">
                <a:moveTo>
                  <a:pt x="312" y="95"/>
                </a:moveTo>
                <a:lnTo>
                  <a:pt x="313" y="2"/>
                </a:lnTo>
                <a:lnTo>
                  <a:pt x="543" y="0"/>
                </a:lnTo>
                <a:lnTo>
                  <a:pt x="546" y="20"/>
                </a:lnTo>
                <a:lnTo>
                  <a:pt x="554" y="18"/>
                </a:lnTo>
                <a:lnTo>
                  <a:pt x="557" y="26"/>
                </a:lnTo>
                <a:lnTo>
                  <a:pt x="563" y="35"/>
                </a:lnTo>
                <a:lnTo>
                  <a:pt x="568" y="39"/>
                </a:lnTo>
                <a:lnTo>
                  <a:pt x="553" y="54"/>
                </a:lnTo>
                <a:lnTo>
                  <a:pt x="554" y="60"/>
                </a:lnTo>
                <a:lnTo>
                  <a:pt x="550" y="72"/>
                </a:lnTo>
                <a:lnTo>
                  <a:pt x="542" y="77"/>
                </a:lnTo>
                <a:lnTo>
                  <a:pt x="535" y="99"/>
                </a:lnTo>
                <a:lnTo>
                  <a:pt x="554" y="105"/>
                </a:lnTo>
                <a:lnTo>
                  <a:pt x="560" y="116"/>
                </a:lnTo>
                <a:lnTo>
                  <a:pt x="550" y="120"/>
                </a:lnTo>
                <a:lnTo>
                  <a:pt x="553" y="129"/>
                </a:lnTo>
                <a:lnTo>
                  <a:pt x="542" y="129"/>
                </a:lnTo>
                <a:lnTo>
                  <a:pt x="542" y="149"/>
                </a:lnTo>
                <a:lnTo>
                  <a:pt x="546" y="146"/>
                </a:lnTo>
                <a:lnTo>
                  <a:pt x="542" y="161"/>
                </a:lnTo>
                <a:lnTo>
                  <a:pt x="546" y="168"/>
                </a:lnTo>
                <a:lnTo>
                  <a:pt x="556" y="173"/>
                </a:lnTo>
                <a:lnTo>
                  <a:pt x="556" y="180"/>
                </a:lnTo>
                <a:lnTo>
                  <a:pt x="542" y="173"/>
                </a:lnTo>
                <a:lnTo>
                  <a:pt x="536" y="186"/>
                </a:lnTo>
                <a:lnTo>
                  <a:pt x="528" y="185"/>
                </a:lnTo>
                <a:lnTo>
                  <a:pt x="556" y="209"/>
                </a:lnTo>
                <a:lnTo>
                  <a:pt x="598" y="216"/>
                </a:lnTo>
                <a:lnTo>
                  <a:pt x="591" y="222"/>
                </a:lnTo>
                <a:lnTo>
                  <a:pt x="577" y="230"/>
                </a:lnTo>
                <a:lnTo>
                  <a:pt x="579" y="234"/>
                </a:lnTo>
                <a:lnTo>
                  <a:pt x="595" y="234"/>
                </a:lnTo>
                <a:lnTo>
                  <a:pt x="603" y="240"/>
                </a:lnTo>
                <a:lnTo>
                  <a:pt x="598" y="251"/>
                </a:lnTo>
                <a:lnTo>
                  <a:pt x="591" y="254"/>
                </a:lnTo>
                <a:lnTo>
                  <a:pt x="602" y="263"/>
                </a:lnTo>
                <a:lnTo>
                  <a:pt x="609" y="267"/>
                </a:lnTo>
                <a:lnTo>
                  <a:pt x="617" y="264"/>
                </a:lnTo>
                <a:lnTo>
                  <a:pt x="627" y="273"/>
                </a:lnTo>
                <a:lnTo>
                  <a:pt x="630" y="282"/>
                </a:lnTo>
                <a:lnTo>
                  <a:pt x="627" y="294"/>
                </a:lnTo>
                <a:lnTo>
                  <a:pt x="621" y="302"/>
                </a:lnTo>
                <a:lnTo>
                  <a:pt x="630" y="312"/>
                </a:lnTo>
                <a:lnTo>
                  <a:pt x="648" y="312"/>
                </a:lnTo>
                <a:lnTo>
                  <a:pt x="649" y="300"/>
                </a:lnTo>
                <a:lnTo>
                  <a:pt x="656" y="303"/>
                </a:lnTo>
                <a:lnTo>
                  <a:pt x="655" y="317"/>
                </a:lnTo>
                <a:lnTo>
                  <a:pt x="652" y="326"/>
                </a:lnTo>
                <a:lnTo>
                  <a:pt x="662" y="330"/>
                </a:lnTo>
                <a:lnTo>
                  <a:pt x="669" y="327"/>
                </a:lnTo>
                <a:lnTo>
                  <a:pt x="663" y="315"/>
                </a:lnTo>
                <a:lnTo>
                  <a:pt x="672" y="317"/>
                </a:lnTo>
                <a:lnTo>
                  <a:pt x="679" y="317"/>
                </a:lnTo>
                <a:lnTo>
                  <a:pt x="690" y="327"/>
                </a:lnTo>
                <a:lnTo>
                  <a:pt x="690" y="332"/>
                </a:lnTo>
                <a:lnTo>
                  <a:pt x="307" y="414"/>
                </a:lnTo>
                <a:lnTo>
                  <a:pt x="282" y="419"/>
                </a:lnTo>
                <a:lnTo>
                  <a:pt x="278" y="405"/>
                </a:lnTo>
                <a:lnTo>
                  <a:pt x="261" y="414"/>
                </a:lnTo>
                <a:lnTo>
                  <a:pt x="251" y="408"/>
                </a:lnTo>
                <a:lnTo>
                  <a:pt x="269" y="395"/>
                </a:lnTo>
                <a:lnTo>
                  <a:pt x="257" y="386"/>
                </a:lnTo>
                <a:lnTo>
                  <a:pt x="251" y="375"/>
                </a:lnTo>
                <a:lnTo>
                  <a:pt x="258" y="366"/>
                </a:lnTo>
                <a:lnTo>
                  <a:pt x="244" y="360"/>
                </a:lnTo>
                <a:lnTo>
                  <a:pt x="237" y="345"/>
                </a:lnTo>
                <a:lnTo>
                  <a:pt x="251" y="339"/>
                </a:lnTo>
                <a:lnTo>
                  <a:pt x="261" y="336"/>
                </a:lnTo>
                <a:lnTo>
                  <a:pt x="246" y="321"/>
                </a:lnTo>
                <a:lnTo>
                  <a:pt x="253" y="315"/>
                </a:lnTo>
                <a:lnTo>
                  <a:pt x="239" y="309"/>
                </a:lnTo>
                <a:lnTo>
                  <a:pt x="232" y="291"/>
                </a:lnTo>
                <a:lnTo>
                  <a:pt x="209" y="272"/>
                </a:lnTo>
                <a:lnTo>
                  <a:pt x="187" y="264"/>
                </a:lnTo>
                <a:lnTo>
                  <a:pt x="188" y="255"/>
                </a:lnTo>
                <a:lnTo>
                  <a:pt x="163" y="237"/>
                </a:lnTo>
                <a:lnTo>
                  <a:pt x="153" y="212"/>
                </a:lnTo>
                <a:lnTo>
                  <a:pt x="121" y="209"/>
                </a:lnTo>
                <a:lnTo>
                  <a:pt x="93" y="198"/>
                </a:lnTo>
                <a:lnTo>
                  <a:pt x="86" y="194"/>
                </a:lnTo>
                <a:lnTo>
                  <a:pt x="65" y="191"/>
                </a:lnTo>
                <a:lnTo>
                  <a:pt x="47" y="183"/>
                </a:lnTo>
                <a:lnTo>
                  <a:pt x="50" y="150"/>
                </a:lnTo>
                <a:lnTo>
                  <a:pt x="42" y="146"/>
                </a:lnTo>
                <a:lnTo>
                  <a:pt x="33" y="134"/>
                </a:lnTo>
                <a:lnTo>
                  <a:pt x="15" y="131"/>
                </a:lnTo>
                <a:lnTo>
                  <a:pt x="0" y="126"/>
                </a:lnTo>
                <a:lnTo>
                  <a:pt x="4" y="105"/>
                </a:lnTo>
                <a:lnTo>
                  <a:pt x="5" y="96"/>
                </a:lnTo>
                <a:lnTo>
                  <a:pt x="312" y="95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0" name="Freeform 105"/>
          <p:cNvSpPr>
            <a:spLocks/>
          </p:cNvSpPr>
          <p:nvPr/>
        </p:nvSpPr>
        <p:spPr bwMode="auto">
          <a:xfrm>
            <a:off x="1981200" y="3000375"/>
            <a:ext cx="1265238" cy="944563"/>
          </a:xfrm>
          <a:custGeom>
            <a:avLst/>
            <a:gdLst>
              <a:gd name="T0" fmla="*/ 2147483647 w 822"/>
              <a:gd name="T1" fmla="*/ 2147483647 h 636"/>
              <a:gd name="T2" fmla="*/ 2147483647 w 822"/>
              <a:gd name="T3" fmla="*/ 2147483647 h 636"/>
              <a:gd name="T4" fmla="*/ 2147483647 w 822"/>
              <a:gd name="T5" fmla="*/ 2147483647 h 636"/>
              <a:gd name="T6" fmla="*/ 2147483647 w 822"/>
              <a:gd name="T7" fmla="*/ 2147483647 h 636"/>
              <a:gd name="T8" fmla="*/ 2147483647 w 822"/>
              <a:gd name="T9" fmla="*/ 2147483647 h 636"/>
              <a:gd name="T10" fmla="*/ 2147483647 w 822"/>
              <a:gd name="T11" fmla="*/ 2147483647 h 636"/>
              <a:gd name="T12" fmla="*/ 2147483647 w 822"/>
              <a:gd name="T13" fmla="*/ 2147483647 h 636"/>
              <a:gd name="T14" fmla="*/ 2147483647 w 822"/>
              <a:gd name="T15" fmla="*/ 2147483647 h 636"/>
              <a:gd name="T16" fmla="*/ 2147483647 w 822"/>
              <a:gd name="T17" fmla="*/ 2147483647 h 636"/>
              <a:gd name="T18" fmla="*/ 2147483647 w 822"/>
              <a:gd name="T19" fmla="*/ 2147483647 h 636"/>
              <a:gd name="T20" fmla="*/ 2147483647 w 822"/>
              <a:gd name="T21" fmla="*/ 2147483647 h 636"/>
              <a:gd name="T22" fmla="*/ 2147483647 w 822"/>
              <a:gd name="T23" fmla="*/ 2147483647 h 636"/>
              <a:gd name="T24" fmla="*/ 2147483647 w 822"/>
              <a:gd name="T25" fmla="*/ 2147483647 h 636"/>
              <a:gd name="T26" fmla="*/ 2147483647 w 822"/>
              <a:gd name="T27" fmla="*/ 2147483647 h 636"/>
              <a:gd name="T28" fmla="*/ 2147483647 w 822"/>
              <a:gd name="T29" fmla="*/ 2147483647 h 636"/>
              <a:gd name="T30" fmla="*/ 2147483647 w 822"/>
              <a:gd name="T31" fmla="*/ 2147483647 h 636"/>
              <a:gd name="T32" fmla="*/ 2147483647 w 822"/>
              <a:gd name="T33" fmla="*/ 2147483647 h 636"/>
              <a:gd name="T34" fmla="*/ 2147483647 w 822"/>
              <a:gd name="T35" fmla="*/ 2147483647 h 636"/>
              <a:gd name="T36" fmla="*/ 2147483647 w 822"/>
              <a:gd name="T37" fmla="*/ 2147483647 h 636"/>
              <a:gd name="T38" fmla="*/ 2147483647 w 822"/>
              <a:gd name="T39" fmla="*/ 2147483647 h 636"/>
              <a:gd name="T40" fmla="*/ 2147483647 w 822"/>
              <a:gd name="T41" fmla="*/ 2147483647 h 636"/>
              <a:gd name="T42" fmla="*/ 2147483647 w 822"/>
              <a:gd name="T43" fmla="*/ 2147483647 h 636"/>
              <a:gd name="T44" fmla="*/ 2147483647 w 822"/>
              <a:gd name="T45" fmla="*/ 2147483647 h 636"/>
              <a:gd name="T46" fmla="*/ 2147483647 w 822"/>
              <a:gd name="T47" fmla="*/ 2147483647 h 636"/>
              <a:gd name="T48" fmla="*/ 2147483647 w 822"/>
              <a:gd name="T49" fmla="*/ 2147483647 h 636"/>
              <a:gd name="T50" fmla="*/ 2147483647 w 822"/>
              <a:gd name="T51" fmla="*/ 2147483647 h 636"/>
              <a:gd name="T52" fmla="*/ 2147483647 w 822"/>
              <a:gd name="T53" fmla="*/ 2147483647 h 636"/>
              <a:gd name="T54" fmla="*/ 2147483647 w 822"/>
              <a:gd name="T55" fmla="*/ 2147483647 h 636"/>
              <a:gd name="T56" fmla="*/ 2147483647 w 822"/>
              <a:gd name="T57" fmla="*/ 2147483647 h 636"/>
              <a:gd name="T58" fmla="*/ 2147483647 w 822"/>
              <a:gd name="T59" fmla="*/ 2147483647 h 636"/>
              <a:gd name="T60" fmla="*/ 2147483647 w 822"/>
              <a:gd name="T61" fmla="*/ 2147483647 h 636"/>
              <a:gd name="T62" fmla="*/ 2147483647 w 822"/>
              <a:gd name="T63" fmla="*/ 2147483647 h 636"/>
              <a:gd name="T64" fmla="*/ 2147483647 w 822"/>
              <a:gd name="T65" fmla="*/ 2147483647 h 636"/>
              <a:gd name="T66" fmla="*/ 2147483647 w 822"/>
              <a:gd name="T67" fmla="*/ 2147483647 h 636"/>
              <a:gd name="T68" fmla="*/ 2147483647 w 822"/>
              <a:gd name="T69" fmla="*/ 2147483647 h 636"/>
              <a:gd name="T70" fmla="*/ 2147483647 w 822"/>
              <a:gd name="T71" fmla="*/ 2147483647 h 636"/>
              <a:gd name="T72" fmla="*/ 2147483647 w 822"/>
              <a:gd name="T73" fmla="*/ 2147483647 h 636"/>
              <a:gd name="T74" fmla="*/ 2147483647 w 822"/>
              <a:gd name="T75" fmla="*/ 2147483647 h 636"/>
              <a:gd name="T76" fmla="*/ 2147483647 w 822"/>
              <a:gd name="T77" fmla="*/ 2147483647 h 636"/>
              <a:gd name="T78" fmla="*/ 2147483647 w 822"/>
              <a:gd name="T79" fmla="*/ 2147483647 h 636"/>
              <a:gd name="T80" fmla="*/ 2147483647 w 822"/>
              <a:gd name="T81" fmla="*/ 2147483647 h 636"/>
              <a:gd name="T82" fmla="*/ 2147483647 w 822"/>
              <a:gd name="T83" fmla="*/ 2147483647 h 636"/>
              <a:gd name="T84" fmla="*/ 2147483647 w 822"/>
              <a:gd name="T85" fmla="*/ 2147483647 h 636"/>
              <a:gd name="T86" fmla="*/ 0 w 822"/>
              <a:gd name="T87" fmla="*/ 2147483647 h 636"/>
              <a:gd name="T88" fmla="*/ 2147483647 w 822"/>
              <a:gd name="T89" fmla="*/ 2147483647 h 636"/>
              <a:gd name="T90" fmla="*/ 2147483647 w 822"/>
              <a:gd name="T91" fmla="*/ 2147483647 h 636"/>
              <a:gd name="T92" fmla="*/ 2147483647 w 822"/>
              <a:gd name="T93" fmla="*/ 2147483647 h 636"/>
              <a:gd name="T94" fmla="*/ 2147483647 w 822"/>
              <a:gd name="T95" fmla="*/ 2147483647 h 636"/>
              <a:gd name="T96" fmla="*/ 2147483647 w 822"/>
              <a:gd name="T97" fmla="*/ 2147483647 h 636"/>
              <a:gd name="T98" fmla="*/ 2147483647 w 822"/>
              <a:gd name="T99" fmla="*/ 2147483647 h 636"/>
              <a:gd name="T100" fmla="*/ 2147483647 w 822"/>
              <a:gd name="T101" fmla="*/ 2147483647 h 636"/>
              <a:gd name="T102" fmla="*/ 2147483647 w 822"/>
              <a:gd name="T103" fmla="*/ 2147483647 h 636"/>
              <a:gd name="T104" fmla="*/ 2147483647 w 822"/>
              <a:gd name="T105" fmla="*/ 2147483647 h 636"/>
              <a:gd name="T106" fmla="*/ 2147483647 w 822"/>
              <a:gd name="T107" fmla="*/ 2147483647 h 636"/>
              <a:gd name="T108" fmla="*/ 2147483647 w 822"/>
              <a:gd name="T109" fmla="*/ 2147483647 h 636"/>
              <a:gd name="T110" fmla="*/ 2147483647 w 822"/>
              <a:gd name="T111" fmla="*/ 2147483647 h 636"/>
              <a:gd name="T112" fmla="*/ 2147483647 w 822"/>
              <a:gd name="T113" fmla="*/ 2147483647 h 636"/>
              <a:gd name="T114" fmla="*/ 2147483647 w 822"/>
              <a:gd name="T115" fmla="*/ 2147483647 h 636"/>
              <a:gd name="T116" fmla="*/ 2147483647 w 822"/>
              <a:gd name="T117" fmla="*/ 2147483647 h 6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22"/>
              <a:gd name="T178" fmla="*/ 0 h 636"/>
              <a:gd name="T179" fmla="*/ 822 w 822"/>
              <a:gd name="T180" fmla="*/ 636 h 6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22" h="636">
                <a:moveTo>
                  <a:pt x="264" y="91"/>
                </a:moveTo>
                <a:lnTo>
                  <a:pt x="279" y="100"/>
                </a:lnTo>
                <a:lnTo>
                  <a:pt x="262" y="117"/>
                </a:lnTo>
                <a:lnTo>
                  <a:pt x="271" y="123"/>
                </a:lnTo>
                <a:lnTo>
                  <a:pt x="288" y="114"/>
                </a:lnTo>
                <a:lnTo>
                  <a:pt x="295" y="126"/>
                </a:lnTo>
                <a:lnTo>
                  <a:pt x="703" y="39"/>
                </a:lnTo>
                <a:lnTo>
                  <a:pt x="714" y="36"/>
                </a:lnTo>
                <a:lnTo>
                  <a:pt x="717" y="40"/>
                </a:lnTo>
                <a:lnTo>
                  <a:pt x="721" y="39"/>
                </a:lnTo>
                <a:lnTo>
                  <a:pt x="729" y="40"/>
                </a:lnTo>
                <a:lnTo>
                  <a:pt x="733" y="43"/>
                </a:lnTo>
                <a:lnTo>
                  <a:pt x="742" y="45"/>
                </a:lnTo>
                <a:lnTo>
                  <a:pt x="733" y="60"/>
                </a:lnTo>
                <a:lnTo>
                  <a:pt x="750" y="66"/>
                </a:lnTo>
                <a:lnTo>
                  <a:pt x="745" y="82"/>
                </a:lnTo>
                <a:lnTo>
                  <a:pt x="753" y="94"/>
                </a:lnTo>
                <a:lnTo>
                  <a:pt x="760" y="114"/>
                </a:lnTo>
                <a:lnTo>
                  <a:pt x="769" y="120"/>
                </a:lnTo>
                <a:lnTo>
                  <a:pt x="786" y="126"/>
                </a:lnTo>
                <a:lnTo>
                  <a:pt x="783" y="136"/>
                </a:lnTo>
                <a:lnTo>
                  <a:pt x="790" y="142"/>
                </a:lnTo>
                <a:lnTo>
                  <a:pt x="802" y="138"/>
                </a:lnTo>
                <a:lnTo>
                  <a:pt x="805" y="148"/>
                </a:lnTo>
                <a:lnTo>
                  <a:pt x="816" y="148"/>
                </a:lnTo>
                <a:lnTo>
                  <a:pt x="822" y="168"/>
                </a:lnTo>
                <a:lnTo>
                  <a:pt x="813" y="178"/>
                </a:lnTo>
                <a:lnTo>
                  <a:pt x="804" y="186"/>
                </a:lnTo>
                <a:lnTo>
                  <a:pt x="795" y="196"/>
                </a:lnTo>
                <a:lnTo>
                  <a:pt x="778" y="205"/>
                </a:lnTo>
                <a:lnTo>
                  <a:pt x="762" y="211"/>
                </a:lnTo>
                <a:lnTo>
                  <a:pt x="748" y="217"/>
                </a:lnTo>
                <a:lnTo>
                  <a:pt x="735" y="207"/>
                </a:lnTo>
                <a:lnTo>
                  <a:pt x="727" y="193"/>
                </a:lnTo>
                <a:lnTo>
                  <a:pt x="717" y="183"/>
                </a:lnTo>
                <a:lnTo>
                  <a:pt x="705" y="189"/>
                </a:lnTo>
                <a:lnTo>
                  <a:pt x="694" y="184"/>
                </a:lnTo>
                <a:lnTo>
                  <a:pt x="679" y="198"/>
                </a:lnTo>
                <a:lnTo>
                  <a:pt x="684" y="373"/>
                </a:lnTo>
                <a:lnTo>
                  <a:pt x="691" y="375"/>
                </a:lnTo>
                <a:lnTo>
                  <a:pt x="684" y="382"/>
                </a:lnTo>
                <a:lnTo>
                  <a:pt x="702" y="541"/>
                </a:lnTo>
                <a:lnTo>
                  <a:pt x="706" y="549"/>
                </a:lnTo>
                <a:lnTo>
                  <a:pt x="706" y="559"/>
                </a:lnTo>
                <a:lnTo>
                  <a:pt x="595" y="559"/>
                </a:lnTo>
                <a:lnTo>
                  <a:pt x="592" y="549"/>
                </a:lnTo>
                <a:lnTo>
                  <a:pt x="583" y="550"/>
                </a:lnTo>
                <a:lnTo>
                  <a:pt x="586" y="541"/>
                </a:lnTo>
                <a:lnTo>
                  <a:pt x="574" y="538"/>
                </a:lnTo>
                <a:lnTo>
                  <a:pt x="571" y="531"/>
                </a:lnTo>
                <a:lnTo>
                  <a:pt x="561" y="531"/>
                </a:lnTo>
                <a:lnTo>
                  <a:pt x="544" y="520"/>
                </a:lnTo>
                <a:lnTo>
                  <a:pt x="526" y="528"/>
                </a:lnTo>
                <a:lnTo>
                  <a:pt x="519" y="544"/>
                </a:lnTo>
                <a:lnTo>
                  <a:pt x="490" y="555"/>
                </a:lnTo>
                <a:lnTo>
                  <a:pt x="481" y="565"/>
                </a:lnTo>
                <a:lnTo>
                  <a:pt x="471" y="564"/>
                </a:lnTo>
                <a:lnTo>
                  <a:pt x="462" y="571"/>
                </a:lnTo>
                <a:lnTo>
                  <a:pt x="459" y="579"/>
                </a:lnTo>
                <a:lnTo>
                  <a:pt x="457" y="607"/>
                </a:lnTo>
                <a:lnTo>
                  <a:pt x="441" y="624"/>
                </a:lnTo>
                <a:lnTo>
                  <a:pt x="420" y="630"/>
                </a:lnTo>
                <a:lnTo>
                  <a:pt x="411" y="622"/>
                </a:lnTo>
                <a:lnTo>
                  <a:pt x="402" y="624"/>
                </a:lnTo>
                <a:lnTo>
                  <a:pt x="397" y="621"/>
                </a:lnTo>
                <a:lnTo>
                  <a:pt x="388" y="625"/>
                </a:lnTo>
                <a:lnTo>
                  <a:pt x="351" y="624"/>
                </a:lnTo>
                <a:lnTo>
                  <a:pt x="246" y="625"/>
                </a:lnTo>
                <a:lnTo>
                  <a:pt x="244" y="631"/>
                </a:lnTo>
                <a:lnTo>
                  <a:pt x="205" y="634"/>
                </a:lnTo>
                <a:lnTo>
                  <a:pt x="202" y="636"/>
                </a:lnTo>
                <a:lnTo>
                  <a:pt x="144" y="634"/>
                </a:lnTo>
                <a:lnTo>
                  <a:pt x="144" y="511"/>
                </a:lnTo>
                <a:lnTo>
                  <a:pt x="139" y="511"/>
                </a:lnTo>
                <a:lnTo>
                  <a:pt x="139" y="268"/>
                </a:lnTo>
                <a:lnTo>
                  <a:pt x="121" y="265"/>
                </a:lnTo>
                <a:lnTo>
                  <a:pt x="121" y="249"/>
                </a:lnTo>
                <a:lnTo>
                  <a:pt x="111" y="244"/>
                </a:lnTo>
                <a:lnTo>
                  <a:pt x="105" y="232"/>
                </a:lnTo>
                <a:lnTo>
                  <a:pt x="93" y="231"/>
                </a:lnTo>
                <a:lnTo>
                  <a:pt x="94" y="198"/>
                </a:lnTo>
                <a:lnTo>
                  <a:pt x="79" y="198"/>
                </a:lnTo>
                <a:lnTo>
                  <a:pt x="73" y="193"/>
                </a:lnTo>
                <a:lnTo>
                  <a:pt x="48" y="192"/>
                </a:lnTo>
                <a:lnTo>
                  <a:pt x="46" y="186"/>
                </a:lnTo>
                <a:lnTo>
                  <a:pt x="19" y="187"/>
                </a:lnTo>
                <a:lnTo>
                  <a:pt x="16" y="178"/>
                </a:lnTo>
                <a:lnTo>
                  <a:pt x="0" y="177"/>
                </a:lnTo>
                <a:lnTo>
                  <a:pt x="1" y="169"/>
                </a:lnTo>
                <a:lnTo>
                  <a:pt x="30" y="169"/>
                </a:lnTo>
                <a:lnTo>
                  <a:pt x="33" y="151"/>
                </a:lnTo>
                <a:lnTo>
                  <a:pt x="58" y="150"/>
                </a:lnTo>
                <a:lnTo>
                  <a:pt x="61" y="127"/>
                </a:lnTo>
                <a:lnTo>
                  <a:pt x="81" y="127"/>
                </a:lnTo>
                <a:lnTo>
                  <a:pt x="84" y="114"/>
                </a:lnTo>
                <a:lnTo>
                  <a:pt x="94" y="112"/>
                </a:lnTo>
                <a:lnTo>
                  <a:pt x="100" y="99"/>
                </a:lnTo>
                <a:lnTo>
                  <a:pt x="118" y="97"/>
                </a:lnTo>
                <a:lnTo>
                  <a:pt x="118" y="85"/>
                </a:lnTo>
                <a:lnTo>
                  <a:pt x="138" y="84"/>
                </a:lnTo>
                <a:lnTo>
                  <a:pt x="135" y="75"/>
                </a:lnTo>
                <a:lnTo>
                  <a:pt x="150" y="75"/>
                </a:lnTo>
                <a:lnTo>
                  <a:pt x="157" y="61"/>
                </a:lnTo>
                <a:lnTo>
                  <a:pt x="166" y="60"/>
                </a:lnTo>
                <a:lnTo>
                  <a:pt x="174" y="49"/>
                </a:lnTo>
                <a:lnTo>
                  <a:pt x="184" y="42"/>
                </a:lnTo>
                <a:lnTo>
                  <a:pt x="196" y="43"/>
                </a:lnTo>
                <a:lnTo>
                  <a:pt x="196" y="27"/>
                </a:lnTo>
                <a:lnTo>
                  <a:pt x="241" y="0"/>
                </a:lnTo>
                <a:lnTo>
                  <a:pt x="249" y="13"/>
                </a:lnTo>
                <a:lnTo>
                  <a:pt x="262" y="21"/>
                </a:lnTo>
                <a:lnTo>
                  <a:pt x="259" y="27"/>
                </a:lnTo>
                <a:lnTo>
                  <a:pt x="271" y="43"/>
                </a:lnTo>
                <a:lnTo>
                  <a:pt x="250" y="51"/>
                </a:lnTo>
                <a:lnTo>
                  <a:pt x="255" y="67"/>
                </a:lnTo>
                <a:lnTo>
                  <a:pt x="268" y="72"/>
                </a:lnTo>
                <a:lnTo>
                  <a:pt x="262" y="82"/>
                </a:lnTo>
                <a:lnTo>
                  <a:pt x="264" y="91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1" name="Freeform 106"/>
          <p:cNvSpPr>
            <a:spLocks/>
          </p:cNvSpPr>
          <p:nvPr/>
        </p:nvSpPr>
        <p:spPr bwMode="auto">
          <a:xfrm>
            <a:off x="2824163" y="2362200"/>
            <a:ext cx="525462" cy="919163"/>
          </a:xfrm>
          <a:custGeom>
            <a:avLst/>
            <a:gdLst>
              <a:gd name="T0" fmla="*/ 2147483647 w 342"/>
              <a:gd name="T1" fmla="*/ 0 h 618"/>
              <a:gd name="T2" fmla="*/ 2147483647 w 342"/>
              <a:gd name="T3" fmla="*/ 2147483647 h 618"/>
              <a:gd name="T4" fmla="*/ 2147483647 w 342"/>
              <a:gd name="T5" fmla="*/ 2147483647 h 618"/>
              <a:gd name="T6" fmla="*/ 2147483647 w 342"/>
              <a:gd name="T7" fmla="*/ 2147483647 h 618"/>
              <a:gd name="T8" fmla="*/ 2147483647 w 342"/>
              <a:gd name="T9" fmla="*/ 2147483647 h 618"/>
              <a:gd name="T10" fmla="*/ 2147483647 w 342"/>
              <a:gd name="T11" fmla="*/ 2147483647 h 618"/>
              <a:gd name="T12" fmla="*/ 2147483647 w 342"/>
              <a:gd name="T13" fmla="*/ 2147483647 h 618"/>
              <a:gd name="T14" fmla="*/ 2147483647 w 342"/>
              <a:gd name="T15" fmla="*/ 2147483647 h 618"/>
              <a:gd name="T16" fmla="*/ 2147483647 w 342"/>
              <a:gd name="T17" fmla="*/ 2147483647 h 618"/>
              <a:gd name="T18" fmla="*/ 2147483647 w 342"/>
              <a:gd name="T19" fmla="*/ 2147483647 h 618"/>
              <a:gd name="T20" fmla="*/ 2147483647 w 342"/>
              <a:gd name="T21" fmla="*/ 2147483647 h 618"/>
              <a:gd name="T22" fmla="*/ 2147483647 w 342"/>
              <a:gd name="T23" fmla="*/ 2147483647 h 618"/>
              <a:gd name="T24" fmla="*/ 2147483647 w 342"/>
              <a:gd name="T25" fmla="*/ 2147483647 h 618"/>
              <a:gd name="T26" fmla="*/ 2147483647 w 342"/>
              <a:gd name="T27" fmla="*/ 2147483647 h 618"/>
              <a:gd name="T28" fmla="*/ 2147483647 w 342"/>
              <a:gd name="T29" fmla="*/ 2147483647 h 618"/>
              <a:gd name="T30" fmla="*/ 2147483647 w 342"/>
              <a:gd name="T31" fmla="*/ 2147483647 h 618"/>
              <a:gd name="T32" fmla="*/ 2147483647 w 342"/>
              <a:gd name="T33" fmla="*/ 2147483647 h 618"/>
              <a:gd name="T34" fmla="*/ 2147483647 w 342"/>
              <a:gd name="T35" fmla="*/ 2147483647 h 618"/>
              <a:gd name="T36" fmla="*/ 2147483647 w 342"/>
              <a:gd name="T37" fmla="*/ 2147483647 h 618"/>
              <a:gd name="T38" fmla="*/ 2147483647 w 342"/>
              <a:gd name="T39" fmla="*/ 2147483647 h 618"/>
              <a:gd name="T40" fmla="*/ 2147483647 w 342"/>
              <a:gd name="T41" fmla="*/ 2147483647 h 618"/>
              <a:gd name="T42" fmla="*/ 2147483647 w 342"/>
              <a:gd name="T43" fmla="*/ 2147483647 h 618"/>
              <a:gd name="T44" fmla="*/ 2147483647 w 342"/>
              <a:gd name="T45" fmla="*/ 2147483647 h 618"/>
              <a:gd name="T46" fmla="*/ 2147483647 w 342"/>
              <a:gd name="T47" fmla="*/ 2147483647 h 618"/>
              <a:gd name="T48" fmla="*/ 2147483647 w 342"/>
              <a:gd name="T49" fmla="*/ 2147483647 h 618"/>
              <a:gd name="T50" fmla="*/ 2147483647 w 342"/>
              <a:gd name="T51" fmla="*/ 2147483647 h 618"/>
              <a:gd name="T52" fmla="*/ 0 w 342"/>
              <a:gd name="T53" fmla="*/ 2147483647 h 618"/>
              <a:gd name="T54" fmla="*/ 2147483647 w 342"/>
              <a:gd name="T55" fmla="*/ 2147483647 h 618"/>
              <a:gd name="T56" fmla="*/ 2147483647 w 342"/>
              <a:gd name="T57" fmla="*/ 2147483647 h 618"/>
              <a:gd name="T58" fmla="*/ 2147483647 w 342"/>
              <a:gd name="T59" fmla="*/ 2147483647 h 618"/>
              <a:gd name="T60" fmla="*/ 2147483647 w 342"/>
              <a:gd name="T61" fmla="*/ 2147483647 h 618"/>
              <a:gd name="T62" fmla="*/ 2147483647 w 342"/>
              <a:gd name="T63" fmla="*/ 2147483647 h 618"/>
              <a:gd name="T64" fmla="*/ 2147483647 w 342"/>
              <a:gd name="T65" fmla="*/ 2147483647 h 618"/>
              <a:gd name="T66" fmla="*/ 2147483647 w 342"/>
              <a:gd name="T67" fmla="*/ 2147483647 h 618"/>
              <a:gd name="T68" fmla="*/ 2147483647 w 342"/>
              <a:gd name="T69" fmla="*/ 2147483647 h 618"/>
              <a:gd name="T70" fmla="*/ 2147483647 w 342"/>
              <a:gd name="T71" fmla="*/ 2147483647 h 618"/>
              <a:gd name="T72" fmla="*/ 2147483647 w 342"/>
              <a:gd name="T73" fmla="*/ 2147483647 h 618"/>
              <a:gd name="T74" fmla="*/ 2147483647 w 342"/>
              <a:gd name="T75" fmla="*/ 2147483647 h 618"/>
              <a:gd name="T76" fmla="*/ 2147483647 w 342"/>
              <a:gd name="T77" fmla="*/ 2147483647 h 618"/>
              <a:gd name="T78" fmla="*/ 2147483647 w 342"/>
              <a:gd name="T79" fmla="*/ 2147483647 h 618"/>
              <a:gd name="T80" fmla="*/ 2147483647 w 342"/>
              <a:gd name="T81" fmla="*/ 2147483647 h 618"/>
              <a:gd name="T82" fmla="*/ 2147483647 w 342"/>
              <a:gd name="T83" fmla="*/ 2147483647 h 618"/>
              <a:gd name="T84" fmla="*/ 2147483647 w 342"/>
              <a:gd name="T85" fmla="*/ 2147483647 h 618"/>
              <a:gd name="T86" fmla="*/ 2147483647 w 342"/>
              <a:gd name="T87" fmla="*/ 2147483647 h 618"/>
              <a:gd name="T88" fmla="*/ 2147483647 w 342"/>
              <a:gd name="T89" fmla="*/ 2147483647 h 618"/>
              <a:gd name="T90" fmla="*/ 2147483647 w 342"/>
              <a:gd name="T91" fmla="*/ 2147483647 h 6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2"/>
              <a:gd name="T139" fmla="*/ 0 h 618"/>
              <a:gd name="T140" fmla="*/ 342 w 342"/>
              <a:gd name="T141" fmla="*/ 618 h 6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2" h="618">
                <a:moveTo>
                  <a:pt x="60" y="2"/>
                </a:moveTo>
                <a:lnTo>
                  <a:pt x="338" y="0"/>
                </a:lnTo>
                <a:lnTo>
                  <a:pt x="339" y="137"/>
                </a:lnTo>
                <a:lnTo>
                  <a:pt x="342" y="618"/>
                </a:lnTo>
                <a:lnTo>
                  <a:pt x="335" y="614"/>
                </a:lnTo>
                <a:lnTo>
                  <a:pt x="329" y="599"/>
                </a:lnTo>
                <a:lnTo>
                  <a:pt x="318" y="600"/>
                </a:lnTo>
                <a:lnTo>
                  <a:pt x="315" y="608"/>
                </a:lnTo>
                <a:lnTo>
                  <a:pt x="306" y="606"/>
                </a:lnTo>
                <a:lnTo>
                  <a:pt x="284" y="618"/>
                </a:lnTo>
                <a:lnTo>
                  <a:pt x="270" y="606"/>
                </a:lnTo>
                <a:lnTo>
                  <a:pt x="281" y="596"/>
                </a:lnTo>
                <a:lnTo>
                  <a:pt x="276" y="576"/>
                </a:lnTo>
                <a:lnTo>
                  <a:pt x="266" y="576"/>
                </a:lnTo>
                <a:lnTo>
                  <a:pt x="264" y="566"/>
                </a:lnTo>
                <a:lnTo>
                  <a:pt x="249" y="569"/>
                </a:lnTo>
                <a:lnTo>
                  <a:pt x="242" y="563"/>
                </a:lnTo>
                <a:lnTo>
                  <a:pt x="246" y="552"/>
                </a:lnTo>
                <a:lnTo>
                  <a:pt x="221" y="546"/>
                </a:lnTo>
                <a:lnTo>
                  <a:pt x="215" y="525"/>
                </a:lnTo>
                <a:lnTo>
                  <a:pt x="206" y="513"/>
                </a:lnTo>
                <a:lnTo>
                  <a:pt x="207" y="495"/>
                </a:lnTo>
                <a:lnTo>
                  <a:pt x="195" y="488"/>
                </a:lnTo>
                <a:lnTo>
                  <a:pt x="200" y="474"/>
                </a:lnTo>
                <a:lnTo>
                  <a:pt x="188" y="468"/>
                </a:lnTo>
                <a:lnTo>
                  <a:pt x="180" y="468"/>
                </a:lnTo>
                <a:lnTo>
                  <a:pt x="176" y="464"/>
                </a:lnTo>
                <a:lnTo>
                  <a:pt x="165" y="465"/>
                </a:lnTo>
                <a:lnTo>
                  <a:pt x="147" y="453"/>
                </a:lnTo>
                <a:lnTo>
                  <a:pt x="137" y="450"/>
                </a:lnTo>
                <a:lnTo>
                  <a:pt x="137" y="461"/>
                </a:lnTo>
                <a:lnTo>
                  <a:pt x="132" y="464"/>
                </a:lnTo>
                <a:lnTo>
                  <a:pt x="120" y="458"/>
                </a:lnTo>
                <a:lnTo>
                  <a:pt x="126" y="447"/>
                </a:lnTo>
                <a:lnTo>
                  <a:pt x="126" y="438"/>
                </a:lnTo>
                <a:lnTo>
                  <a:pt x="120" y="435"/>
                </a:lnTo>
                <a:lnTo>
                  <a:pt x="117" y="447"/>
                </a:lnTo>
                <a:lnTo>
                  <a:pt x="99" y="446"/>
                </a:lnTo>
                <a:lnTo>
                  <a:pt x="93" y="437"/>
                </a:lnTo>
                <a:lnTo>
                  <a:pt x="99" y="426"/>
                </a:lnTo>
                <a:lnTo>
                  <a:pt x="99" y="414"/>
                </a:lnTo>
                <a:lnTo>
                  <a:pt x="95" y="405"/>
                </a:lnTo>
                <a:lnTo>
                  <a:pt x="87" y="399"/>
                </a:lnTo>
                <a:lnTo>
                  <a:pt x="78" y="401"/>
                </a:lnTo>
                <a:lnTo>
                  <a:pt x="65" y="389"/>
                </a:lnTo>
                <a:lnTo>
                  <a:pt x="72" y="381"/>
                </a:lnTo>
                <a:lnTo>
                  <a:pt x="74" y="372"/>
                </a:lnTo>
                <a:lnTo>
                  <a:pt x="65" y="369"/>
                </a:lnTo>
                <a:lnTo>
                  <a:pt x="51" y="369"/>
                </a:lnTo>
                <a:lnTo>
                  <a:pt x="50" y="363"/>
                </a:lnTo>
                <a:lnTo>
                  <a:pt x="65" y="357"/>
                </a:lnTo>
                <a:lnTo>
                  <a:pt x="68" y="350"/>
                </a:lnTo>
                <a:lnTo>
                  <a:pt x="29" y="344"/>
                </a:lnTo>
                <a:lnTo>
                  <a:pt x="0" y="321"/>
                </a:lnTo>
                <a:lnTo>
                  <a:pt x="9" y="320"/>
                </a:lnTo>
                <a:lnTo>
                  <a:pt x="14" y="309"/>
                </a:lnTo>
                <a:lnTo>
                  <a:pt x="27" y="314"/>
                </a:lnTo>
                <a:lnTo>
                  <a:pt x="29" y="308"/>
                </a:lnTo>
                <a:lnTo>
                  <a:pt x="18" y="302"/>
                </a:lnTo>
                <a:lnTo>
                  <a:pt x="14" y="293"/>
                </a:lnTo>
                <a:lnTo>
                  <a:pt x="17" y="285"/>
                </a:lnTo>
                <a:lnTo>
                  <a:pt x="14" y="281"/>
                </a:lnTo>
                <a:lnTo>
                  <a:pt x="14" y="264"/>
                </a:lnTo>
                <a:lnTo>
                  <a:pt x="24" y="263"/>
                </a:lnTo>
                <a:lnTo>
                  <a:pt x="23" y="255"/>
                </a:lnTo>
                <a:lnTo>
                  <a:pt x="30" y="249"/>
                </a:lnTo>
                <a:lnTo>
                  <a:pt x="26" y="239"/>
                </a:lnTo>
                <a:lnTo>
                  <a:pt x="5" y="234"/>
                </a:lnTo>
                <a:lnTo>
                  <a:pt x="15" y="210"/>
                </a:lnTo>
                <a:lnTo>
                  <a:pt x="21" y="207"/>
                </a:lnTo>
                <a:lnTo>
                  <a:pt x="26" y="197"/>
                </a:lnTo>
                <a:lnTo>
                  <a:pt x="24" y="188"/>
                </a:lnTo>
                <a:lnTo>
                  <a:pt x="41" y="174"/>
                </a:lnTo>
                <a:lnTo>
                  <a:pt x="33" y="170"/>
                </a:lnTo>
                <a:lnTo>
                  <a:pt x="26" y="153"/>
                </a:lnTo>
                <a:lnTo>
                  <a:pt x="18" y="153"/>
                </a:lnTo>
                <a:lnTo>
                  <a:pt x="17" y="147"/>
                </a:lnTo>
                <a:lnTo>
                  <a:pt x="15" y="135"/>
                </a:lnTo>
                <a:lnTo>
                  <a:pt x="18" y="123"/>
                </a:lnTo>
                <a:lnTo>
                  <a:pt x="30" y="120"/>
                </a:lnTo>
                <a:lnTo>
                  <a:pt x="35" y="116"/>
                </a:lnTo>
                <a:lnTo>
                  <a:pt x="35" y="93"/>
                </a:lnTo>
                <a:lnTo>
                  <a:pt x="45" y="86"/>
                </a:lnTo>
                <a:lnTo>
                  <a:pt x="45" y="80"/>
                </a:lnTo>
                <a:lnTo>
                  <a:pt x="39" y="71"/>
                </a:lnTo>
                <a:lnTo>
                  <a:pt x="51" y="69"/>
                </a:lnTo>
                <a:lnTo>
                  <a:pt x="53" y="63"/>
                </a:lnTo>
                <a:lnTo>
                  <a:pt x="51" y="54"/>
                </a:lnTo>
                <a:lnTo>
                  <a:pt x="53" y="47"/>
                </a:lnTo>
                <a:lnTo>
                  <a:pt x="51" y="35"/>
                </a:lnTo>
                <a:lnTo>
                  <a:pt x="60" y="35"/>
                </a:lnTo>
                <a:lnTo>
                  <a:pt x="60" y="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2" name="Freeform 107"/>
          <p:cNvSpPr>
            <a:spLocks/>
          </p:cNvSpPr>
          <p:nvPr/>
        </p:nvSpPr>
        <p:spPr bwMode="auto">
          <a:xfrm>
            <a:off x="3335338" y="2286000"/>
            <a:ext cx="644525" cy="1147763"/>
          </a:xfrm>
          <a:custGeom>
            <a:avLst/>
            <a:gdLst>
              <a:gd name="T0" fmla="*/ 2147483647 w 420"/>
              <a:gd name="T1" fmla="*/ 2147483647 h 771"/>
              <a:gd name="T2" fmla="*/ 2147483647 w 420"/>
              <a:gd name="T3" fmla="*/ 2147483647 h 771"/>
              <a:gd name="T4" fmla="*/ 2147483647 w 420"/>
              <a:gd name="T5" fmla="*/ 2147483647 h 771"/>
              <a:gd name="T6" fmla="*/ 2147483647 w 420"/>
              <a:gd name="T7" fmla="*/ 2147483647 h 771"/>
              <a:gd name="T8" fmla="*/ 2147483647 w 420"/>
              <a:gd name="T9" fmla="*/ 2147483647 h 771"/>
              <a:gd name="T10" fmla="*/ 2147483647 w 420"/>
              <a:gd name="T11" fmla="*/ 2147483647 h 771"/>
              <a:gd name="T12" fmla="*/ 2147483647 w 420"/>
              <a:gd name="T13" fmla="*/ 2147483647 h 771"/>
              <a:gd name="T14" fmla="*/ 2147483647 w 420"/>
              <a:gd name="T15" fmla="*/ 2147483647 h 771"/>
              <a:gd name="T16" fmla="*/ 2147483647 w 420"/>
              <a:gd name="T17" fmla="*/ 2147483647 h 771"/>
              <a:gd name="T18" fmla="*/ 2147483647 w 420"/>
              <a:gd name="T19" fmla="*/ 2147483647 h 771"/>
              <a:gd name="T20" fmla="*/ 2147483647 w 420"/>
              <a:gd name="T21" fmla="*/ 2147483647 h 771"/>
              <a:gd name="T22" fmla="*/ 2147483647 w 420"/>
              <a:gd name="T23" fmla="*/ 2147483647 h 771"/>
              <a:gd name="T24" fmla="*/ 2147483647 w 420"/>
              <a:gd name="T25" fmla="*/ 2147483647 h 771"/>
              <a:gd name="T26" fmla="*/ 2147483647 w 420"/>
              <a:gd name="T27" fmla="*/ 2147483647 h 771"/>
              <a:gd name="T28" fmla="*/ 2147483647 w 420"/>
              <a:gd name="T29" fmla="*/ 2147483647 h 771"/>
              <a:gd name="T30" fmla="*/ 2147483647 w 420"/>
              <a:gd name="T31" fmla="*/ 2147483647 h 771"/>
              <a:gd name="T32" fmla="*/ 2147483647 w 420"/>
              <a:gd name="T33" fmla="*/ 2147483647 h 771"/>
              <a:gd name="T34" fmla="*/ 2147483647 w 420"/>
              <a:gd name="T35" fmla="*/ 2147483647 h 771"/>
              <a:gd name="T36" fmla="*/ 2147483647 w 420"/>
              <a:gd name="T37" fmla="*/ 2147483647 h 771"/>
              <a:gd name="T38" fmla="*/ 2147483647 w 420"/>
              <a:gd name="T39" fmla="*/ 2147483647 h 771"/>
              <a:gd name="T40" fmla="*/ 2147483647 w 420"/>
              <a:gd name="T41" fmla="*/ 2147483647 h 771"/>
              <a:gd name="T42" fmla="*/ 2147483647 w 420"/>
              <a:gd name="T43" fmla="*/ 2147483647 h 771"/>
              <a:gd name="T44" fmla="*/ 2147483647 w 420"/>
              <a:gd name="T45" fmla="*/ 2147483647 h 771"/>
              <a:gd name="T46" fmla="*/ 2147483647 w 420"/>
              <a:gd name="T47" fmla="*/ 2147483647 h 771"/>
              <a:gd name="T48" fmla="*/ 2147483647 w 420"/>
              <a:gd name="T49" fmla="*/ 2147483647 h 771"/>
              <a:gd name="T50" fmla="*/ 2147483647 w 420"/>
              <a:gd name="T51" fmla="*/ 2147483647 h 771"/>
              <a:gd name="T52" fmla="*/ 2147483647 w 420"/>
              <a:gd name="T53" fmla="*/ 2147483647 h 771"/>
              <a:gd name="T54" fmla="*/ 2147483647 w 420"/>
              <a:gd name="T55" fmla="*/ 2147483647 h 771"/>
              <a:gd name="T56" fmla="*/ 2147483647 w 420"/>
              <a:gd name="T57" fmla="*/ 2147483647 h 771"/>
              <a:gd name="T58" fmla="*/ 2147483647 w 420"/>
              <a:gd name="T59" fmla="*/ 2147483647 h 771"/>
              <a:gd name="T60" fmla="*/ 2147483647 w 420"/>
              <a:gd name="T61" fmla="*/ 2147483647 h 771"/>
              <a:gd name="T62" fmla="*/ 2147483647 w 420"/>
              <a:gd name="T63" fmla="*/ 2147483647 h 771"/>
              <a:gd name="T64" fmla="*/ 2147483647 w 420"/>
              <a:gd name="T65" fmla="*/ 2147483647 h 771"/>
              <a:gd name="T66" fmla="*/ 2147483647 w 420"/>
              <a:gd name="T67" fmla="*/ 2147483647 h 771"/>
              <a:gd name="T68" fmla="*/ 2147483647 w 420"/>
              <a:gd name="T69" fmla="*/ 2147483647 h 771"/>
              <a:gd name="T70" fmla="*/ 2147483647 w 420"/>
              <a:gd name="T71" fmla="*/ 2147483647 h 771"/>
              <a:gd name="T72" fmla="*/ 2147483647 w 420"/>
              <a:gd name="T73" fmla="*/ 2147483647 h 771"/>
              <a:gd name="T74" fmla="*/ 2147483647 w 420"/>
              <a:gd name="T75" fmla="*/ 2147483647 h 771"/>
              <a:gd name="T76" fmla="*/ 2147483647 w 420"/>
              <a:gd name="T77" fmla="*/ 2147483647 h 771"/>
              <a:gd name="T78" fmla="*/ 2147483647 w 420"/>
              <a:gd name="T79" fmla="*/ 2147483647 h 771"/>
              <a:gd name="T80" fmla="*/ 2147483647 w 420"/>
              <a:gd name="T81" fmla="*/ 2147483647 h 771"/>
              <a:gd name="T82" fmla="*/ 2147483647 w 420"/>
              <a:gd name="T83" fmla="*/ 2147483647 h 771"/>
              <a:gd name="T84" fmla="*/ 2147483647 w 420"/>
              <a:gd name="T85" fmla="*/ 2147483647 h 771"/>
              <a:gd name="T86" fmla="*/ 2147483647 w 420"/>
              <a:gd name="T87" fmla="*/ 2147483647 h 771"/>
              <a:gd name="T88" fmla="*/ 2147483647 w 420"/>
              <a:gd name="T89" fmla="*/ 2147483647 h 771"/>
              <a:gd name="T90" fmla="*/ 2147483647 w 420"/>
              <a:gd name="T91" fmla="*/ 2147483647 h 771"/>
              <a:gd name="T92" fmla="*/ 2147483647 w 420"/>
              <a:gd name="T93" fmla="*/ 2147483647 h 771"/>
              <a:gd name="T94" fmla="*/ 2147483647 w 420"/>
              <a:gd name="T95" fmla="*/ 2147483647 h 771"/>
              <a:gd name="T96" fmla="*/ 2147483647 w 420"/>
              <a:gd name="T97" fmla="*/ 2147483647 h 77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0"/>
              <a:gd name="T148" fmla="*/ 0 h 771"/>
              <a:gd name="T149" fmla="*/ 420 w 420"/>
              <a:gd name="T150" fmla="*/ 771 h 77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0" h="771">
                <a:moveTo>
                  <a:pt x="8" y="671"/>
                </a:moveTo>
                <a:lnTo>
                  <a:pt x="5" y="51"/>
                </a:lnTo>
                <a:lnTo>
                  <a:pt x="96" y="48"/>
                </a:lnTo>
                <a:lnTo>
                  <a:pt x="90" y="3"/>
                </a:lnTo>
                <a:lnTo>
                  <a:pt x="111" y="0"/>
                </a:lnTo>
                <a:lnTo>
                  <a:pt x="126" y="8"/>
                </a:lnTo>
                <a:lnTo>
                  <a:pt x="126" y="17"/>
                </a:lnTo>
                <a:lnTo>
                  <a:pt x="141" y="17"/>
                </a:lnTo>
                <a:lnTo>
                  <a:pt x="140" y="32"/>
                </a:lnTo>
                <a:lnTo>
                  <a:pt x="149" y="38"/>
                </a:lnTo>
                <a:lnTo>
                  <a:pt x="159" y="38"/>
                </a:lnTo>
                <a:lnTo>
                  <a:pt x="159" y="53"/>
                </a:lnTo>
                <a:lnTo>
                  <a:pt x="170" y="57"/>
                </a:lnTo>
                <a:lnTo>
                  <a:pt x="176" y="51"/>
                </a:lnTo>
                <a:lnTo>
                  <a:pt x="185" y="72"/>
                </a:lnTo>
                <a:lnTo>
                  <a:pt x="182" y="84"/>
                </a:lnTo>
                <a:lnTo>
                  <a:pt x="191" y="90"/>
                </a:lnTo>
                <a:lnTo>
                  <a:pt x="203" y="90"/>
                </a:lnTo>
                <a:lnTo>
                  <a:pt x="203" y="104"/>
                </a:lnTo>
                <a:lnTo>
                  <a:pt x="221" y="92"/>
                </a:lnTo>
                <a:lnTo>
                  <a:pt x="233" y="98"/>
                </a:lnTo>
                <a:lnTo>
                  <a:pt x="249" y="96"/>
                </a:lnTo>
                <a:lnTo>
                  <a:pt x="254" y="86"/>
                </a:lnTo>
                <a:lnTo>
                  <a:pt x="267" y="80"/>
                </a:lnTo>
                <a:lnTo>
                  <a:pt x="284" y="48"/>
                </a:lnTo>
                <a:lnTo>
                  <a:pt x="306" y="47"/>
                </a:lnTo>
                <a:lnTo>
                  <a:pt x="306" y="32"/>
                </a:lnTo>
                <a:lnTo>
                  <a:pt x="315" y="21"/>
                </a:lnTo>
                <a:lnTo>
                  <a:pt x="315" y="2"/>
                </a:lnTo>
                <a:lnTo>
                  <a:pt x="363" y="2"/>
                </a:lnTo>
                <a:lnTo>
                  <a:pt x="363" y="95"/>
                </a:lnTo>
                <a:lnTo>
                  <a:pt x="380" y="95"/>
                </a:lnTo>
                <a:lnTo>
                  <a:pt x="378" y="117"/>
                </a:lnTo>
                <a:lnTo>
                  <a:pt x="392" y="117"/>
                </a:lnTo>
                <a:lnTo>
                  <a:pt x="389" y="165"/>
                </a:lnTo>
                <a:lnTo>
                  <a:pt x="383" y="174"/>
                </a:lnTo>
                <a:lnTo>
                  <a:pt x="386" y="186"/>
                </a:lnTo>
                <a:lnTo>
                  <a:pt x="414" y="230"/>
                </a:lnTo>
                <a:lnTo>
                  <a:pt x="420" y="245"/>
                </a:lnTo>
                <a:lnTo>
                  <a:pt x="417" y="252"/>
                </a:lnTo>
                <a:lnTo>
                  <a:pt x="405" y="260"/>
                </a:lnTo>
                <a:lnTo>
                  <a:pt x="383" y="242"/>
                </a:lnTo>
                <a:lnTo>
                  <a:pt x="383" y="233"/>
                </a:lnTo>
                <a:lnTo>
                  <a:pt x="377" y="222"/>
                </a:lnTo>
                <a:lnTo>
                  <a:pt x="362" y="219"/>
                </a:lnTo>
                <a:lnTo>
                  <a:pt x="354" y="228"/>
                </a:lnTo>
                <a:lnTo>
                  <a:pt x="347" y="242"/>
                </a:lnTo>
                <a:lnTo>
                  <a:pt x="336" y="251"/>
                </a:lnTo>
                <a:lnTo>
                  <a:pt x="320" y="255"/>
                </a:lnTo>
                <a:lnTo>
                  <a:pt x="309" y="252"/>
                </a:lnTo>
                <a:lnTo>
                  <a:pt x="297" y="243"/>
                </a:lnTo>
                <a:lnTo>
                  <a:pt x="288" y="239"/>
                </a:lnTo>
                <a:lnTo>
                  <a:pt x="276" y="248"/>
                </a:lnTo>
                <a:lnTo>
                  <a:pt x="273" y="260"/>
                </a:lnTo>
                <a:lnTo>
                  <a:pt x="272" y="284"/>
                </a:lnTo>
                <a:lnTo>
                  <a:pt x="264" y="315"/>
                </a:lnTo>
                <a:lnTo>
                  <a:pt x="270" y="339"/>
                </a:lnTo>
                <a:lnTo>
                  <a:pt x="267" y="354"/>
                </a:lnTo>
                <a:lnTo>
                  <a:pt x="252" y="363"/>
                </a:lnTo>
                <a:lnTo>
                  <a:pt x="243" y="374"/>
                </a:lnTo>
                <a:lnTo>
                  <a:pt x="234" y="375"/>
                </a:lnTo>
                <a:lnTo>
                  <a:pt x="227" y="366"/>
                </a:lnTo>
                <a:lnTo>
                  <a:pt x="218" y="341"/>
                </a:lnTo>
                <a:lnTo>
                  <a:pt x="210" y="339"/>
                </a:lnTo>
                <a:lnTo>
                  <a:pt x="185" y="353"/>
                </a:lnTo>
                <a:lnTo>
                  <a:pt x="179" y="363"/>
                </a:lnTo>
                <a:lnTo>
                  <a:pt x="167" y="381"/>
                </a:lnTo>
                <a:lnTo>
                  <a:pt x="164" y="402"/>
                </a:lnTo>
                <a:lnTo>
                  <a:pt x="162" y="431"/>
                </a:lnTo>
                <a:lnTo>
                  <a:pt x="183" y="444"/>
                </a:lnTo>
                <a:lnTo>
                  <a:pt x="206" y="459"/>
                </a:lnTo>
                <a:lnTo>
                  <a:pt x="209" y="477"/>
                </a:lnTo>
                <a:lnTo>
                  <a:pt x="201" y="494"/>
                </a:lnTo>
                <a:lnTo>
                  <a:pt x="192" y="506"/>
                </a:lnTo>
                <a:lnTo>
                  <a:pt x="180" y="516"/>
                </a:lnTo>
                <a:lnTo>
                  <a:pt x="188" y="527"/>
                </a:lnTo>
                <a:lnTo>
                  <a:pt x="207" y="530"/>
                </a:lnTo>
                <a:lnTo>
                  <a:pt x="246" y="534"/>
                </a:lnTo>
                <a:lnTo>
                  <a:pt x="251" y="537"/>
                </a:lnTo>
                <a:lnTo>
                  <a:pt x="257" y="549"/>
                </a:lnTo>
                <a:lnTo>
                  <a:pt x="252" y="564"/>
                </a:lnTo>
                <a:lnTo>
                  <a:pt x="239" y="569"/>
                </a:lnTo>
                <a:lnTo>
                  <a:pt x="221" y="570"/>
                </a:lnTo>
                <a:lnTo>
                  <a:pt x="206" y="560"/>
                </a:lnTo>
                <a:lnTo>
                  <a:pt x="188" y="561"/>
                </a:lnTo>
                <a:lnTo>
                  <a:pt x="177" y="557"/>
                </a:lnTo>
                <a:lnTo>
                  <a:pt x="177" y="548"/>
                </a:lnTo>
                <a:lnTo>
                  <a:pt x="173" y="537"/>
                </a:lnTo>
                <a:lnTo>
                  <a:pt x="165" y="518"/>
                </a:lnTo>
                <a:lnTo>
                  <a:pt x="156" y="501"/>
                </a:lnTo>
                <a:lnTo>
                  <a:pt x="144" y="498"/>
                </a:lnTo>
                <a:lnTo>
                  <a:pt x="135" y="510"/>
                </a:lnTo>
                <a:lnTo>
                  <a:pt x="134" y="519"/>
                </a:lnTo>
                <a:lnTo>
                  <a:pt x="126" y="536"/>
                </a:lnTo>
                <a:lnTo>
                  <a:pt x="134" y="558"/>
                </a:lnTo>
                <a:lnTo>
                  <a:pt x="137" y="584"/>
                </a:lnTo>
                <a:lnTo>
                  <a:pt x="149" y="596"/>
                </a:lnTo>
                <a:lnTo>
                  <a:pt x="168" y="605"/>
                </a:lnTo>
                <a:lnTo>
                  <a:pt x="185" y="605"/>
                </a:lnTo>
                <a:lnTo>
                  <a:pt x="206" y="608"/>
                </a:lnTo>
                <a:lnTo>
                  <a:pt x="206" y="618"/>
                </a:lnTo>
                <a:lnTo>
                  <a:pt x="197" y="626"/>
                </a:lnTo>
                <a:lnTo>
                  <a:pt x="186" y="626"/>
                </a:lnTo>
                <a:lnTo>
                  <a:pt x="174" y="629"/>
                </a:lnTo>
                <a:lnTo>
                  <a:pt x="161" y="620"/>
                </a:lnTo>
                <a:lnTo>
                  <a:pt x="144" y="624"/>
                </a:lnTo>
                <a:lnTo>
                  <a:pt x="132" y="641"/>
                </a:lnTo>
                <a:lnTo>
                  <a:pt x="129" y="698"/>
                </a:lnTo>
                <a:lnTo>
                  <a:pt x="140" y="707"/>
                </a:lnTo>
                <a:lnTo>
                  <a:pt x="153" y="705"/>
                </a:lnTo>
                <a:lnTo>
                  <a:pt x="170" y="710"/>
                </a:lnTo>
                <a:lnTo>
                  <a:pt x="164" y="728"/>
                </a:lnTo>
                <a:lnTo>
                  <a:pt x="156" y="732"/>
                </a:lnTo>
                <a:lnTo>
                  <a:pt x="144" y="740"/>
                </a:lnTo>
                <a:lnTo>
                  <a:pt x="135" y="735"/>
                </a:lnTo>
                <a:lnTo>
                  <a:pt x="128" y="725"/>
                </a:lnTo>
                <a:lnTo>
                  <a:pt x="122" y="705"/>
                </a:lnTo>
                <a:lnTo>
                  <a:pt x="104" y="699"/>
                </a:lnTo>
                <a:lnTo>
                  <a:pt x="84" y="698"/>
                </a:lnTo>
                <a:lnTo>
                  <a:pt x="75" y="713"/>
                </a:lnTo>
                <a:lnTo>
                  <a:pt x="69" y="729"/>
                </a:lnTo>
                <a:lnTo>
                  <a:pt x="75" y="735"/>
                </a:lnTo>
                <a:lnTo>
                  <a:pt x="80" y="755"/>
                </a:lnTo>
                <a:lnTo>
                  <a:pt x="89" y="758"/>
                </a:lnTo>
                <a:lnTo>
                  <a:pt x="87" y="764"/>
                </a:lnTo>
                <a:lnTo>
                  <a:pt x="78" y="767"/>
                </a:lnTo>
                <a:lnTo>
                  <a:pt x="71" y="771"/>
                </a:lnTo>
                <a:lnTo>
                  <a:pt x="68" y="752"/>
                </a:lnTo>
                <a:lnTo>
                  <a:pt x="60" y="747"/>
                </a:lnTo>
                <a:lnTo>
                  <a:pt x="51" y="753"/>
                </a:lnTo>
                <a:lnTo>
                  <a:pt x="44" y="770"/>
                </a:lnTo>
                <a:lnTo>
                  <a:pt x="27" y="768"/>
                </a:lnTo>
                <a:lnTo>
                  <a:pt x="26" y="753"/>
                </a:lnTo>
                <a:lnTo>
                  <a:pt x="15" y="750"/>
                </a:lnTo>
                <a:lnTo>
                  <a:pt x="30" y="741"/>
                </a:lnTo>
                <a:lnTo>
                  <a:pt x="18" y="738"/>
                </a:lnTo>
                <a:lnTo>
                  <a:pt x="24" y="719"/>
                </a:lnTo>
                <a:lnTo>
                  <a:pt x="18" y="722"/>
                </a:lnTo>
                <a:lnTo>
                  <a:pt x="11" y="714"/>
                </a:lnTo>
                <a:lnTo>
                  <a:pt x="0" y="710"/>
                </a:lnTo>
                <a:lnTo>
                  <a:pt x="8" y="702"/>
                </a:lnTo>
                <a:lnTo>
                  <a:pt x="3" y="695"/>
                </a:lnTo>
                <a:lnTo>
                  <a:pt x="9" y="690"/>
                </a:lnTo>
                <a:lnTo>
                  <a:pt x="20" y="695"/>
                </a:lnTo>
                <a:lnTo>
                  <a:pt x="23" y="693"/>
                </a:lnTo>
                <a:lnTo>
                  <a:pt x="14" y="678"/>
                </a:lnTo>
                <a:lnTo>
                  <a:pt x="18" y="674"/>
                </a:lnTo>
                <a:lnTo>
                  <a:pt x="15" y="666"/>
                </a:lnTo>
                <a:lnTo>
                  <a:pt x="8" y="671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3" name="Freeform 108"/>
          <p:cNvSpPr>
            <a:spLocks/>
          </p:cNvSpPr>
          <p:nvPr/>
        </p:nvSpPr>
        <p:spPr bwMode="auto">
          <a:xfrm>
            <a:off x="2974975" y="3252788"/>
            <a:ext cx="820738" cy="754062"/>
          </a:xfrm>
          <a:custGeom>
            <a:avLst/>
            <a:gdLst>
              <a:gd name="T0" fmla="*/ 2147483647 w 533"/>
              <a:gd name="T1" fmla="*/ 2147483647 h 507"/>
              <a:gd name="T2" fmla="*/ 2147483647 w 533"/>
              <a:gd name="T3" fmla="*/ 2147483647 h 507"/>
              <a:gd name="T4" fmla="*/ 2147483647 w 533"/>
              <a:gd name="T5" fmla="*/ 2147483647 h 507"/>
              <a:gd name="T6" fmla="*/ 2147483647 w 533"/>
              <a:gd name="T7" fmla="*/ 2147483647 h 507"/>
              <a:gd name="T8" fmla="*/ 2147483647 w 533"/>
              <a:gd name="T9" fmla="*/ 2147483647 h 507"/>
              <a:gd name="T10" fmla="*/ 2147483647 w 533"/>
              <a:gd name="T11" fmla="*/ 2147483647 h 507"/>
              <a:gd name="T12" fmla="*/ 2147483647 w 533"/>
              <a:gd name="T13" fmla="*/ 0 h 507"/>
              <a:gd name="T14" fmla="*/ 2147483647 w 533"/>
              <a:gd name="T15" fmla="*/ 2147483647 h 507"/>
              <a:gd name="T16" fmla="*/ 2147483647 w 533"/>
              <a:gd name="T17" fmla="*/ 2147483647 h 507"/>
              <a:gd name="T18" fmla="*/ 2147483647 w 533"/>
              <a:gd name="T19" fmla="*/ 2147483647 h 507"/>
              <a:gd name="T20" fmla="*/ 2147483647 w 533"/>
              <a:gd name="T21" fmla="*/ 2147483647 h 507"/>
              <a:gd name="T22" fmla="*/ 2147483647 w 533"/>
              <a:gd name="T23" fmla="*/ 2147483647 h 507"/>
              <a:gd name="T24" fmla="*/ 2147483647 w 533"/>
              <a:gd name="T25" fmla="*/ 2147483647 h 507"/>
              <a:gd name="T26" fmla="*/ 2147483647 w 533"/>
              <a:gd name="T27" fmla="*/ 2147483647 h 507"/>
              <a:gd name="T28" fmla="*/ 2147483647 w 533"/>
              <a:gd name="T29" fmla="*/ 2147483647 h 507"/>
              <a:gd name="T30" fmla="*/ 2147483647 w 533"/>
              <a:gd name="T31" fmla="*/ 2147483647 h 507"/>
              <a:gd name="T32" fmla="*/ 2147483647 w 533"/>
              <a:gd name="T33" fmla="*/ 2147483647 h 507"/>
              <a:gd name="T34" fmla="*/ 2147483647 w 533"/>
              <a:gd name="T35" fmla="*/ 2147483647 h 507"/>
              <a:gd name="T36" fmla="*/ 2147483647 w 533"/>
              <a:gd name="T37" fmla="*/ 2147483647 h 507"/>
              <a:gd name="T38" fmla="*/ 2147483647 w 533"/>
              <a:gd name="T39" fmla="*/ 2147483647 h 507"/>
              <a:gd name="T40" fmla="*/ 2147483647 w 533"/>
              <a:gd name="T41" fmla="*/ 2147483647 h 507"/>
              <a:gd name="T42" fmla="*/ 2147483647 w 533"/>
              <a:gd name="T43" fmla="*/ 2147483647 h 507"/>
              <a:gd name="T44" fmla="*/ 2147483647 w 533"/>
              <a:gd name="T45" fmla="*/ 2147483647 h 507"/>
              <a:gd name="T46" fmla="*/ 2147483647 w 533"/>
              <a:gd name="T47" fmla="*/ 2147483647 h 507"/>
              <a:gd name="T48" fmla="*/ 2147483647 w 533"/>
              <a:gd name="T49" fmla="*/ 2147483647 h 507"/>
              <a:gd name="T50" fmla="*/ 2147483647 w 533"/>
              <a:gd name="T51" fmla="*/ 2147483647 h 507"/>
              <a:gd name="T52" fmla="*/ 2147483647 w 533"/>
              <a:gd name="T53" fmla="*/ 2147483647 h 507"/>
              <a:gd name="T54" fmla="*/ 2147483647 w 533"/>
              <a:gd name="T55" fmla="*/ 2147483647 h 507"/>
              <a:gd name="T56" fmla="*/ 2147483647 w 533"/>
              <a:gd name="T57" fmla="*/ 2147483647 h 507"/>
              <a:gd name="T58" fmla="*/ 2147483647 w 533"/>
              <a:gd name="T59" fmla="*/ 2147483647 h 507"/>
              <a:gd name="T60" fmla="*/ 2147483647 w 533"/>
              <a:gd name="T61" fmla="*/ 2147483647 h 507"/>
              <a:gd name="T62" fmla="*/ 2147483647 w 533"/>
              <a:gd name="T63" fmla="*/ 2147483647 h 507"/>
              <a:gd name="T64" fmla="*/ 2147483647 w 533"/>
              <a:gd name="T65" fmla="*/ 2147483647 h 507"/>
              <a:gd name="T66" fmla="*/ 2147483647 w 533"/>
              <a:gd name="T67" fmla="*/ 2147483647 h 507"/>
              <a:gd name="T68" fmla="*/ 2147483647 w 533"/>
              <a:gd name="T69" fmla="*/ 2147483647 h 507"/>
              <a:gd name="T70" fmla="*/ 2147483647 w 533"/>
              <a:gd name="T71" fmla="*/ 2147483647 h 507"/>
              <a:gd name="T72" fmla="*/ 2147483647 w 533"/>
              <a:gd name="T73" fmla="*/ 2147483647 h 507"/>
              <a:gd name="T74" fmla="*/ 2147483647 w 533"/>
              <a:gd name="T75" fmla="*/ 2147483647 h 507"/>
              <a:gd name="T76" fmla="*/ 2147483647 w 533"/>
              <a:gd name="T77" fmla="*/ 2147483647 h 507"/>
              <a:gd name="T78" fmla="*/ 2147483647 w 533"/>
              <a:gd name="T79" fmla="*/ 2147483647 h 507"/>
              <a:gd name="T80" fmla="*/ 2147483647 w 533"/>
              <a:gd name="T81" fmla="*/ 2147483647 h 507"/>
              <a:gd name="T82" fmla="*/ 2147483647 w 533"/>
              <a:gd name="T83" fmla="*/ 2147483647 h 507"/>
              <a:gd name="T84" fmla="*/ 2147483647 w 533"/>
              <a:gd name="T85" fmla="*/ 2147483647 h 507"/>
              <a:gd name="T86" fmla="*/ 2147483647 w 533"/>
              <a:gd name="T87" fmla="*/ 2147483647 h 507"/>
              <a:gd name="T88" fmla="*/ 2147483647 w 533"/>
              <a:gd name="T89" fmla="*/ 2147483647 h 507"/>
              <a:gd name="T90" fmla="*/ 2147483647 w 533"/>
              <a:gd name="T91" fmla="*/ 2147483647 h 507"/>
              <a:gd name="T92" fmla="*/ 2147483647 w 533"/>
              <a:gd name="T93" fmla="*/ 2147483647 h 507"/>
              <a:gd name="T94" fmla="*/ 2147483647 w 533"/>
              <a:gd name="T95" fmla="*/ 2147483647 h 507"/>
              <a:gd name="T96" fmla="*/ 2147483647 w 533"/>
              <a:gd name="T97" fmla="*/ 2147483647 h 507"/>
              <a:gd name="T98" fmla="*/ 0 w 533"/>
              <a:gd name="T99" fmla="*/ 2147483647 h 507"/>
              <a:gd name="T100" fmla="*/ 2147483647 w 533"/>
              <a:gd name="T101" fmla="*/ 2147483647 h 507"/>
              <a:gd name="T102" fmla="*/ 2147483647 w 533"/>
              <a:gd name="T103" fmla="*/ 2147483647 h 507"/>
              <a:gd name="T104" fmla="*/ 2147483647 w 533"/>
              <a:gd name="T105" fmla="*/ 2147483647 h 5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33"/>
              <a:gd name="T160" fmla="*/ 0 h 507"/>
              <a:gd name="T161" fmla="*/ 533 w 533"/>
              <a:gd name="T162" fmla="*/ 507 h 5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33" h="507">
                <a:moveTo>
                  <a:pt x="38" y="28"/>
                </a:moveTo>
                <a:lnTo>
                  <a:pt x="51" y="13"/>
                </a:lnTo>
                <a:lnTo>
                  <a:pt x="65" y="18"/>
                </a:lnTo>
                <a:lnTo>
                  <a:pt x="77" y="13"/>
                </a:lnTo>
                <a:lnTo>
                  <a:pt x="89" y="22"/>
                </a:lnTo>
                <a:lnTo>
                  <a:pt x="93" y="34"/>
                </a:lnTo>
                <a:lnTo>
                  <a:pt x="107" y="45"/>
                </a:lnTo>
                <a:lnTo>
                  <a:pt x="155" y="28"/>
                </a:lnTo>
                <a:lnTo>
                  <a:pt x="171" y="7"/>
                </a:lnTo>
                <a:lnTo>
                  <a:pt x="182" y="19"/>
                </a:lnTo>
                <a:lnTo>
                  <a:pt x="207" y="7"/>
                </a:lnTo>
                <a:lnTo>
                  <a:pt x="216" y="12"/>
                </a:lnTo>
                <a:lnTo>
                  <a:pt x="219" y="1"/>
                </a:lnTo>
                <a:lnTo>
                  <a:pt x="231" y="0"/>
                </a:lnTo>
                <a:lnTo>
                  <a:pt x="236" y="16"/>
                </a:lnTo>
                <a:lnTo>
                  <a:pt x="242" y="19"/>
                </a:lnTo>
                <a:lnTo>
                  <a:pt x="251" y="16"/>
                </a:lnTo>
                <a:lnTo>
                  <a:pt x="252" y="21"/>
                </a:lnTo>
                <a:lnTo>
                  <a:pt x="248" y="28"/>
                </a:lnTo>
                <a:lnTo>
                  <a:pt x="258" y="43"/>
                </a:lnTo>
                <a:lnTo>
                  <a:pt x="254" y="45"/>
                </a:lnTo>
                <a:lnTo>
                  <a:pt x="243" y="40"/>
                </a:lnTo>
                <a:lnTo>
                  <a:pt x="237" y="43"/>
                </a:lnTo>
                <a:lnTo>
                  <a:pt x="242" y="51"/>
                </a:lnTo>
                <a:lnTo>
                  <a:pt x="236" y="61"/>
                </a:lnTo>
                <a:lnTo>
                  <a:pt x="245" y="66"/>
                </a:lnTo>
                <a:lnTo>
                  <a:pt x="251" y="70"/>
                </a:lnTo>
                <a:lnTo>
                  <a:pt x="258" y="67"/>
                </a:lnTo>
                <a:lnTo>
                  <a:pt x="254" y="87"/>
                </a:lnTo>
                <a:lnTo>
                  <a:pt x="263" y="90"/>
                </a:lnTo>
                <a:lnTo>
                  <a:pt x="249" y="100"/>
                </a:lnTo>
                <a:lnTo>
                  <a:pt x="261" y="102"/>
                </a:lnTo>
                <a:lnTo>
                  <a:pt x="261" y="118"/>
                </a:lnTo>
                <a:lnTo>
                  <a:pt x="278" y="118"/>
                </a:lnTo>
                <a:lnTo>
                  <a:pt x="287" y="100"/>
                </a:lnTo>
                <a:lnTo>
                  <a:pt x="296" y="99"/>
                </a:lnTo>
                <a:lnTo>
                  <a:pt x="302" y="102"/>
                </a:lnTo>
                <a:lnTo>
                  <a:pt x="302" y="111"/>
                </a:lnTo>
                <a:lnTo>
                  <a:pt x="306" y="120"/>
                </a:lnTo>
                <a:lnTo>
                  <a:pt x="323" y="112"/>
                </a:lnTo>
                <a:lnTo>
                  <a:pt x="324" y="108"/>
                </a:lnTo>
                <a:lnTo>
                  <a:pt x="315" y="103"/>
                </a:lnTo>
                <a:lnTo>
                  <a:pt x="309" y="85"/>
                </a:lnTo>
                <a:lnTo>
                  <a:pt x="303" y="78"/>
                </a:lnTo>
                <a:lnTo>
                  <a:pt x="311" y="63"/>
                </a:lnTo>
                <a:lnTo>
                  <a:pt x="320" y="48"/>
                </a:lnTo>
                <a:lnTo>
                  <a:pt x="342" y="51"/>
                </a:lnTo>
                <a:lnTo>
                  <a:pt x="356" y="58"/>
                </a:lnTo>
                <a:lnTo>
                  <a:pt x="365" y="82"/>
                </a:lnTo>
                <a:lnTo>
                  <a:pt x="378" y="88"/>
                </a:lnTo>
                <a:lnTo>
                  <a:pt x="390" y="85"/>
                </a:lnTo>
                <a:lnTo>
                  <a:pt x="398" y="97"/>
                </a:lnTo>
                <a:lnTo>
                  <a:pt x="410" y="102"/>
                </a:lnTo>
                <a:lnTo>
                  <a:pt x="410" y="114"/>
                </a:lnTo>
                <a:lnTo>
                  <a:pt x="420" y="120"/>
                </a:lnTo>
                <a:lnTo>
                  <a:pt x="435" y="127"/>
                </a:lnTo>
                <a:lnTo>
                  <a:pt x="447" y="127"/>
                </a:lnTo>
                <a:lnTo>
                  <a:pt x="458" y="129"/>
                </a:lnTo>
                <a:lnTo>
                  <a:pt x="473" y="138"/>
                </a:lnTo>
                <a:lnTo>
                  <a:pt x="477" y="145"/>
                </a:lnTo>
                <a:lnTo>
                  <a:pt x="488" y="150"/>
                </a:lnTo>
                <a:lnTo>
                  <a:pt x="497" y="150"/>
                </a:lnTo>
                <a:lnTo>
                  <a:pt x="509" y="141"/>
                </a:lnTo>
                <a:lnTo>
                  <a:pt x="522" y="148"/>
                </a:lnTo>
                <a:lnTo>
                  <a:pt x="530" y="157"/>
                </a:lnTo>
                <a:lnTo>
                  <a:pt x="533" y="163"/>
                </a:lnTo>
                <a:lnTo>
                  <a:pt x="528" y="174"/>
                </a:lnTo>
                <a:lnTo>
                  <a:pt x="528" y="187"/>
                </a:lnTo>
                <a:lnTo>
                  <a:pt x="509" y="192"/>
                </a:lnTo>
                <a:lnTo>
                  <a:pt x="500" y="204"/>
                </a:lnTo>
                <a:lnTo>
                  <a:pt x="498" y="216"/>
                </a:lnTo>
                <a:lnTo>
                  <a:pt x="498" y="231"/>
                </a:lnTo>
                <a:lnTo>
                  <a:pt x="507" y="238"/>
                </a:lnTo>
                <a:lnTo>
                  <a:pt x="510" y="249"/>
                </a:lnTo>
                <a:lnTo>
                  <a:pt x="504" y="255"/>
                </a:lnTo>
                <a:lnTo>
                  <a:pt x="497" y="262"/>
                </a:lnTo>
                <a:lnTo>
                  <a:pt x="498" y="268"/>
                </a:lnTo>
                <a:lnTo>
                  <a:pt x="506" y="274"/>
                </a:lnTo>
                <a:lnTo>
                  <a:pt x="500" y="289"/>
                </a:lnTo>
                <a:lnTo>
                  <a:pt x="495" y="309"/>
                </a:lnTo>
                <a:lnTo>
                  <a:pt x="485" y="316"/>
                </a:lnTo>
                <a:lnTo>
                  <a:pt x="473" y="328"/>
                </a:lnTo>
                <a:lnTo>
                  <a:pt x="470" y="336"/>
                </a:lnTo>
                <a:lnTo>
                  <a:pt x="453" y="345"/>
                </a:lnTo>
                <a:lnTo>
                  <a:pt x="446" y="352"/>
                </a:lnTo>
                <a:lnTo>
                  <a:pt x="444" y="361"/>
                </a:lnTo>
                <a:lnTo>
                  <a:pt x="443" y="369"/>
                </a:lnTo>
                <a:lnTo>
                  <a:pt x="429" y="369"/>
                </a:lnTo>
                <a:lnTo>
                  <a:pt x="423" y="375"/>
                </a:lnTo>
                <a:lnTo>
                  <a:pt x="417" y="382"/>
                </a:lnTo>
                <a:lnTo>
                  <a:pt x="423" y="396"/>
                </a:lnTo>
                <a:lnTo>
                  <a:pt x="425" y="451"/>
                </a:lnTo>
                <a:lnTo>
                  <a:pt x="423" y="492"/>
                </a:lnTo>
                <a:lnTo>
                  <a:pt x="405" y="492"/>
                </a:lnTo>
                <a:lnTo>
                  <a:pt x="405" y="501"/>
                </a:lnTo>
                <a:lnTo>
                  <a:pt x="411" y="507"/>
                </a:lnTo>
                <a:lnTo>
                  <a:pt x="41" y="501"/>
                </a:lnTo>
                <a:lnTo>
                  <a:pt x="39" y="459"/>
                </a:lnTo>
                <a:lnTo>
                  <a:pt x="2" y="412"/>
                </a:lnTo>
                <a:lnTo>
                  <a:pt x="0" y="387"/>
                </a:lnTo>
                <a:lnTo>
                  <a:pt x="68" y="387"/>
                </a:lnTo>
                <a:lnTo>
                  <a:pt x="66" y="375"/>
                </a:lnTo>
                <a:lnTo>
                  <a:pt x="60" y="372"/>
                </a:lnTo>
                <a:lnTo>
                  <a:pt x="42" y="211"/>
                </a:lnTo>
                <a:lnTo>
                  <a:pt x="51" y="204"/>
                </a:lnTo>
                <a:lnTo>
                  <a:pt x="44" y="199"/>
                </a:lnTo>
                <a:lnTo>
                  <a:pt x="38" y="28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4" name="Freeform 109"/>
          <p:cNvSpPr>
            <a:spLocks/>
          </p:cNvSpPr>
          <p:nvPr/>
        </p:nvSpPr>
        <p:spPr bwMode="auto">
          <a:xfrm>
            <a:off x="2498725" y="3773488"/>
            <a:ext cx="633413" cy="784225"/>
          </a:xfrm>
          <a:custGeom>
            <a:avLst/>
            <a:gdLst>
              <a:gd name="T0" fmla="*/ 2147483647 w 412"/>
              <a:gd name="T1" fmla="*/ 2147483647 h 528"/>
              <a:gd name="T2" fmla="*/ 2147483647 w 412"/>
              <a:gd name="T3" fmla="*/ 2147483647 h 528"/>
              <a:gd name="T4" fmla="*/ 2147483647 w 412"/>
              <a:gd name="T5" fmla="*/ 2147483647 h 528"/>
              <a:gd name="T6" fmla="*/ 2147483647 w 412"/>
              <a:gd name="T7" fmla="*/ 2147483647 h 528"/>
              <a:gd name="T8" fmla="*/ 2147483647 w 412"/>
              <a:gd name="T9" fmla="*/ 2147483647 h 528"/>
              <a:gd name="T10" fmla="*/ 2147483647 w 412"/>
              <a:gd name="T11" fmla="*/ 2147483647 h 528"/>
              <a:gd name="T12" fmla="*/ 2147483647 w 412"/>
              <a:gd name="T13" fmla="*/ 2147483647 h 528"/>
              <a:gd name="T14" fmla="*/ 2147483647 w 412"/>
              <a:gd name="T15" fmla="*/ 2147483647 h 528"/>
              <a:gd name="T16" fmla="*/ 2147483647 w 412"/>
              <a:gd name="T17" fmla="*/ 2147483647 h 528"/>
              <a:gd name="T18" fmla="*/ 2147483647 w 412"/>
              <a:gd name="T19" fmla="*/ 2147483647 h 528"/>
              <a:gd name="T20" fmla="*/ 2147483647 w 412"/>
              <a:gd name="T21" fmla="*/ 2147483647 h 528"/>
              <a:gd name="T22" fmla="*/ 2147483647 w 412"/>
              <a:gd name="T23" fmla="*/ 2147483647 h 528"/>
              <a:gd name="T24" fmla="*/ 2147483647 w 412"/>
              <a:gd name="T25" fmla="*/ 2147483647 h 528"/>
              <a:gd name="T26" fmla="*/ 2147483647 w 412"/>
              <a:gd name="T27" fmla="*/ 2147483647 h 528"/>
              <a:gd name="T28" fmla="*/ 2147483647 w 412"/>
              <a:gd name="T29" fmla="*/ 2147483647 h 528"/>
              <a:gd name="T30" fmla="*/ 2147483647 w 412"/>
              <a:gd name="T31" fmla="*/ 2147483647 h 528"/>
              <a:gd name="T32" fmla="*/ 2147483647 w 412"/>
              <a:gd name="T33" fmla="*/ 2147483647 h 528"/>
              <a:gd name="T34" fmla="*/ 2147483647 w 412"/>
              <a:gd name="T35" fmla="*/ 2147483647 h 528"/>
              <a:gd name="T36" fmla="*/ 2147483647 w 412"/>
              <a:gd name="T37" fmla="*/ 2147483647 h 528"/>
              <a:gd name="T38" fmla="*/ 2147483647 w 412"/>
              <a:gd name="T39" fmla="*/ 2147483647 h 528"/>
              <a:gd name="T40" fmla="*/ 2147483647 w 412"/>
              <a:gd name="T41" fmla="*/ 2147483647 h 528"/>
              <a:gd name="T42" fmla="*/ 2147483647 w 412"/>
              <a:gd name="T43" fmla="*/ 2147483647 h 528"/>
              <a:gd name="T44" fmla="*/ 2147483647 w 412"/>
              <a:gd name="T45" fmla="*/ 2147483647 h 528"/>
              <a:gd name="T46" fmla="*/ 0 w 412"/>
              <a:gd name="T47" fmla="*/ 2147483647 h 528"/>
              <a:gd name="T48" fmla="*/ 2147483647 w 412"/>
              <a:gd name="T49" fmla="*/ 2147483647 h 528"/>
              <a:gd name="T50" fmla="*/ 2147483647 w 412"/>
              <a:gd name="T51" fmla="*/ 2147483647 h 528"/>
              <a:gd name="T52" fmla="*/ 2147483647 w 412"/>
              <a:gd name="T53" fmla="*/ 2147483647 h 528"/>
              <a:gd name="T54" fmla="*/ 2147483647 w 412"/>
              <a:gd name="T55" fmla="*/ 2147483647 h 528"/>
              <a:gd name="T56" fmla="*/ 2147483647 w 412"/>
              <a:gd name="T57" fmla="*/ 2147483647 h 528"/>
              <a:gd name="T58" fmla="*/ 2147483647 w 412"/>
              <a:gd name="T59" fmla="*/ 2147483647 h 528"/>
              <a:gd name="T60" fmla="*/ 2147483647 w 412"/>
              <a:gd name="T61" fmla="*/ 2147483647 h 528"/>
              <a:gd name="T62" fmla="*/ 2147483647 w 412"/>
              <a:gd name="T63" fmla="*/ 2147483647 h 528"/>
              <a:gd name="T64" fmla="*/ 2147483647 w 412"/>
              <a:gd name="T65" fmla="*/ 2147483647 h 528"/>
              <a:gd name="T66" fmla="*/ 2147483647 w 412"/>
              <a:gd name="T67" fmla="*/ 2147483647 h 528"/>
              <a:gd name="T68" fmla="*/ 2147483647 w 412"/>
              <a:gd name="T69" fmla="*/ 2147483647 h 528"/>
              <a:gd name="T70" fmla="*/ 2147483647 w 412"/>
              <a:gd name="T71" fmla="*/ 2147483647 h 528"/>
              <a:gd name="T72" fmla="*/ 2147483647 w 412"/>
              <a:gd name="T73" fmla="*/ 2147483647 h 528"/>
              <a:gd name="T74" fmla="*/ 2147483647 w 412"/>
              <a:gd name="T75" fmla="*/ 2147483647 h 528"/>
              <a:gd name="T76" fmla="*/ 2147483647 w 412"/>
              <a:gd name="T77" fmla="*/ 2147483647 h 528"/>
              <a:gd name="T78" fmla="*/ 2147483647 w 412"/>
              <a:gd name="T79" fmla="*/ 2147483647 h 528"/>
              <a:gd name="T80" fmla="*/ 2147483647 w 412"/>
              <a:gd name="T81" fmla="*/ 2147483647 h 528"/>
              <a:gd name="T82" fmla="*/ 2147483647 w 412"/>
              <a:gd name="T83" fmla="*/ 2147483647 h 528"/>
              <a:gd name="T84" fmla="*/ 2147483647 w 412"/>
              <a:gd name="T85" fmla="*/ 2147483647 h 528"/>
              <a:gd name="T86" fmla="*/ 2147483647 w 412"/>
              <a:gd name="T87" fmla="*/ 2147483647 h 528"/>
              <a:gd name="T88" fmla="*/ 2147483647 w 412"/>
              <a:gd name="T89" fmla="*/ 0 h 528"/>
              <a:gd name="T90" fmla="*/ 2147483647 w 412"/>
              <a:gd name="T91" fmla="*/ 2147483647 h 528"/>
              <a:gd name="T92" fmla="*/ 2147483647 w 412"/>
              <a:gd name="T93" fmla="*/ 2147483647 h 528"/>
              <a:gd name="T94" fmla="*/ 2147483647 w 412"/>
              <a:gd name="T95" fmla="*/ 2147483647 h 528"/>
              <a:gd name="T96" fmla="*/ 2147483647 w 412"/>
              <a:gd name="T97" fmla="*/ 2147483647 h 528"/>
              <a:gd name="T98" fmla="*/ 2147483647 w 412"/>
              <a:gd name="T99" fmla="*/ 2147483647 h 528"/>
              <a:gd name="T100" fmla="*/ 2147483647 w 412"/>
              <a:gd name="T101" fmla="*/ 2147483647 h 528"/>
              <a:gd name="T102" fmla="*/ 2147483647 w 412"/>
              <a:gd name="T103" fmla="*/ 2147483647 h 528"/>
              <a:gd name="T104" fmla="*/ 2147483647 w 412"/>
              <a:gd name="T105" fmla="*/ 2147483647 h 528"/>
              <a:gd name="T106" fmla="*/ 2147483647 w 412"/>
              <a:gd name="T107" fmla="*/ 2147483647 h 528"/>
              <a:gd name="T108" fmla="*/ 2147483647 w 412"/>
              <a:gd name="T109" fmla="*/ 2147483647 h 528"/>
              <a:gd name="T110" fmla="*/ 2147483647 w 412"/>
              <a:gd name="T111" fmla="*/ 2147483647 h 5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12"/>
              <a:gd name="T169" fmla="*/ 0 h 528"/>
              <a:gd name="T170" fmla="*/ 412 w 412"/>
              <a:gd name="T171" fmla="*/ 528 h 5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12" h="528">
                <a:moveTo>
                  <a:pt x="351" y="152"/>
                </a:moveTo>
                <a:lnTo>
                  <a:pt x="376" y="152"/>
                </a:lnTo>
                <a:lnTo>
                  <a:pt x="375" y="212"/>
                </a:lnTo>
                <a:lnTo>
                  <a:pt x="378" y="219"/>
                </a:lnTo>
                <a:lnTo>
                  <a:pt x="412" y="237"/>
                </a:lnTo>
                <a:lnTo>
                  <a:pt x="411" y="332"/>
                </a:lnTo>
                <a:lnTo>
                  <a:pt x="406" y="341"/>
                </a:lnTo>
                <a:lnTo>
                  <a:pt x="391" y="348"/>
                </a:lnTo>
                <a:lnTo>
                  <a:pt x="384" y="357"/>
                </a:lnTo>
                <a:lnTo>
                  <a:pt x="384" y="381"/>
                </a:lnTo>
                <a:lnTo>
                  <a:pt x="378" y="389"/>
                </a:lnTo>
                <a:lnTo>
                  <a:pt x="379" y="441"/>
                </a:lnTo>
                <a:lnTo>
                  <a:pt x="331" y="440"/>
                </a:lnTo>
                <a:lnTo>
                  <a:pt x="333" y="468"/>
                </a:lnTo>
                <a:lnTo>
                  <a:pt x="186" y="471"/>
                </a:lnTo>
                <a:lnTo>
                  <a:pt x="178" y="476"/>
                </a:lnTo>
                <a:lnTo>
                  <a:pt x="168" y="474"/>
                </a:lnTo>
                <a:lnTo>
                  <a:pt x="162" y="476"/>
                </a:lnTo>
                <a:lnTo>
                  <a:pt x="156" y="482"/>
                </a:lnTo>
                <a:lnTo>
                  <a:pt x="148" y="492"/>
                </a:lnTo>
                <a:lnTo>
                  <a:pt x="148" y="513"/>
                </a:lnTo>
                <a:lnTo>
                  <a:pt x="138" y="515"/>
                </a:lnTo>
                <a:lnTo>
                  <a:pt x="123" y="528"/>
                </a:lnTo>
                <a:lnTo>
                  <a:pt x="0" y="527"/>
                </a:lnTo>
                <a:lnTo>
                  <a:pt x="10" y="506"/>
                </a:lnTo>
                <a:lnTo>
                  <a:pt x="3" y="494"/>
                </a:lnTo>
                <a:lnTo>
                  <a:pt x="7" y="485"/>
                </a:lnTo>
                <a:lnTo>
                  <a:pt x="12" y="483"/>
                </a:lnTo>
                <a:lnTo>
                  <a:pt x="36" y="444"/>
                </a:lnTo>
                <a:lnTo>
                  <a:pt x="24" y="425"/>
                </a:lnTo>
                <a:lnTo>
                  <a:pt x="21" y="104"/>
                </a:lnTo>
                <a:lnTo>
                  <a:pt x="58" y="105"/>
                </a:lnTo>
                <a:lnTo>
                  <a:pt x="63" y="101"/>
                </a:lnTo>
                <a:lnTo>
                  <a:pt x="70" y="104"/>
                </a:lnTo>
                <a:lnTo>
                  <a:pt x="79" y="101"/>
                </a:lnTo>
                <a:lnTo>
                  <a:pt x="88" y="110"/>
                </a:lnTo>
                <a:lnTo>
                  <a:pt x="111" y="105"/>
                </a:lnTo>
                <a:lnTo>
                  <a:pt x="126" y="89"/>
                </a:lnTo>
                <a:lnTo>
                  <a:pt x="129" y="56"/>
                </a:lnTo>
                <a:lnTo>
                  <a:pt x="141" y="42"/>
                </a:lnTo>
                <a:lnTo>
                  <a:pt x="150" y="44"/>
                </a:lnTo>
                <a:lnTo>
                  <a:pt x="159" y="33"/>
                </a:lnTo>
                <a:lnTo>
                  <a:pt x="192" y="23"/>
                </a:lnTo>
                <a:lnTo>
                  <a:pt x="196" y="8"/>
                </a:lnTo>
                <a:lnTo>
                  <a:pt x="214" y="0"/>
                </a:lnTo>
                <a:lnTo>
                  <a:pt x="231" y="9"/>
                </a:lnTo>
                <a:lnTo>
                  <a:pt x="240" y="11"/>
                </a:lnTo>
                <a:lnTo>
                  <a:pt x="243" y="17"/>
                </a:lnTo>
                <a:lnTo>
                  <a:pt x="255" y="20"/>
                </a:lnTo>
                <a:lnTo>
                  <a:pt x="252" y="29"/>
                </a:lnTo>
                <a:lnTo>
                  <a:pt x="261" y="29"/>
                </a:lnTo>
                <a:lnTo>
                  <a:pt x="265" y="38"/>
                </a:lnTo>
                <a:lnTo>
                  <a:pt x="313" y="39"/>
                </a:lnTo>
                <a:lnTo>
                  <a:pt x="312" y="63"/>
                </a:lnTo>
                <a:lnTo>
                  <a:pt x="351" y="113"/>
                </a:lnTo>
                <a:lnTo>
                  <a:pt x="351" y="15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5" name="Freeform 110"/>
          <p:cNvSpPr>
            <a:spLocks/>
          </p:cNvSpPr>
          <p:nvPr/>
        </p:nvSpPr>
        <p:spPr bwMode="auto">
          <a:xfrm>
            <a:off x="1784350" y="4554538"/>
            <a:ext cx="766763" cy="679450"/>
          </a:xfrm>
          <a:custGeom>
            <a:avLst/>
            <a:gdLst>
              <a:gd name="T0" fmla="*/ 2147483647 w 499"/>
              <a:gd name="T1" fmla="*/ 2147483647 h 458"/>
              <a:gd name="T2" fmla="*/ 2147483647 w 499"/>
              <a:gd name="T3" fmla="*/ 0 h 458"/>
              <a:gd name="T4" fmla="*/ 2147483647 w 499"/>
              <a:gd name="T5" fmla="*/ 2147483647 h 458"/>
              <a:gd name="T6" fmla="*/ 2147483647 w 499"/>
              <a:gd name="T7" fmla="*/ 2147483647 h 458"/>
              <a:gd name="T8" fmla="*/ 2147483647 w 499"/>
              <a:gd name="T9" fmla="*/ 2147483647 h 458"/>
              <a:gd name="T10" fmla="*/ 2147483647 w 499"/>
              <a:gd name="T11" fmla="*/ 2147483647 h 458"/>
              <a:gd name="T12" fmla="*/ 2147483647 w 499"/>
              <a:gd name="T13" fmla="*/ 2147483647 h 458"/>
              <a:gd name="T14" fmla="*/ 2147483647 w 499"/>
              <a:gd name="T15" fmla="*/ 2147483647 h 458"/>
              <a:gd name="T16" fmla="*/ 2147483647 w 499"/>
              <a:gd name="T17" fmla="*/ 2147483647 h 458"/>
              <a:gd name="T18" fmla="*/ 2147483647 w 499"/>
              <a:gd name="T19" fmla="*/ 2147483647 h 458"/>
              <a:gd name="T20" fmla="*/ 2147483647 w 499"/>
              <a:gd name="T21" fmla="*/ 2147483647 h 458"/>
              <a:gd name="T22" fmla="*/ 2147483647 w 499"/>
              <a:gd name="T23" fmla="*/ 2147483647 h 458"/>
              <a:gd name="T24" fmla="*/ 2147483647 w 499"/>
              <a:gd name="T25" fmla="*/ 2147483647 h 458"/>
              <a:gd name="T26" fmla="*/ 2147483647 w 499"/>
              <a:gd name="T27" fmla="*/ 2147483647 h 458"/>
              <a:gd name="T28" fmla="*/ 2147483647 w 499"/>
              <a:gd name="T29" fmla="*/ 2147483647 h 458"/>
              <a:gd name="T30" fmla="*/ 2147483647 w 499"/>
              <a:gd name="T31" fmla="*/ 2147483647 h 458"/>
              <a:gd name="T32" fmla="*/ 2147483647 w 499"/>
              <a:gd name="T33" fmla="*/ 2147483647 h 458"/>
              <a:gd name="T34" fmla="*/ 2147483647 w 499"/>
              <a:gd name="T35" fmla="*/ 2147483647 h 458"/>
              <a:gd name="T36" fmla="*/ 2147483647 w 499"/>
              <a:gd name="T37" fmla="*/ 2147483647 h 458"/>
              <a:gd name="T38" fmla="*/ 2147483647 w 499"/>
              <a:gd name="T39" fmla="*/ 2147483647 h 458"/>
              <a:gd name="T40" fmla="*/ 2147483647 w 499"/>
              <a:gd name="T41" fmla="*/ 2147483647 h 458"/>
              <a:gd name="T42" fmla="*/ 2147483647 w 499"/>
              <a:gd name="T43" fmla="*/ 2147483647 h 458"/>
              <a:gd name="T44" fmla="*/ 2147483647 w 499"/>
              <a:gd name="T45" fmla="*/ 2147483647 h 458"/>
              <a:gd name="T46" fmla="*/ 2147483647 w 499"/>
              <a:gd name="T47" fmla="*/ 2147483647 h 458"/>
              <a:gd name="T48" fmla="*/ 2147483647 w 499"/>
              <a:gd name="T49" fmla="*/ 2147483647 h 458"/>
              <a:gd name="T50" fmla="*/ 2147483647 w 499"/>
              <a:gd name="T51" fmla="*/ 2147483647 h 458"/>
              <a:gd name="T52" fmla="*/ 2147483647 w 499"/>
              <a:gd name="T53" fmla="*/ 2147483647 h 458"/>
              <a:gd name="T54" fmla="*/ 2147483647 w 499"/>
              <a:gd name="T55" fmla="*/ 2147483647 h 458"/>
              <a:gd name="T56" fmla="*/ 2147483647 w 499"/>
              <a:gd name="T57" fmla="*/ 2147483647 h 458"/>
              <a:gd name="T58" fmla="*/ 2147483647 w 499"/>
              <a:gd name="T59" fmla="*/ 2147483647 h 458"/>
              <a:gd name="T60" fmla="*/ 2147483647 w 499"/>
              <a:gd name="T61" fmla="*/ 2147483647 h 458"/>
              <a:gd name="T62" fmla="*/ 2147483647 w 499"/>
              <a:gd name="T63" fmla="*/ 2147483647 h 458"/>
              <a:gd name="T64" fmla="*/ 2147483647 w 499"/>
              <a:gd name="T65" fmla="*/ 2147483647 h 458"/>
              <a:gd name="T66" fmla="*/ 2147483647 w 499"/>
              <a:gd name="T67" fmla="*/ 2147483647 h 458"/>
              <a:gd name="T68" fmla="*/ 2147483647 w 499"/>
              <a:gd name="T69" fmla="*/ 2147483647 h 458"/>
              <a:gd name="T70" fmla="*/ 2147483647 w 499"/>
              <a:gd name="T71" fmla="*/ 2147483647 h 458"/>
              <a:gd name="T72" fmla="*/ 0 w 499"/>
              <a:gd name="T73" fmla="*/ 2147483647 h 458"/>
              <a:gd name="T74" fmla="*/ 2147483647 w 499"/>
              <a:gd name="T75" fmla="*/ 2147483647 h 4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9"/>
              <a:gd name="T115" fmla="*/ 0 h 458"/>
              <a:gd name="T116" fmla="*/ 499 w 499"/>
              <a:gd name="T117" fmla="*/ 458 h 4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9" h="458">
                <a:moveTo>
                  <a:pt x="58" y="50"/>
                </a:moveTo>
                <a:lnTo>
                  <a:pt x="324" y="51"/>
                </a:lnTo>
                <a:lnTo>
                  <a:pt x="324" y="0"/>
                </a:lnTo>
                <a:lnTo>
                  <a:pt x="466" y="0"/>
                </a:lnTo>
                <a:lnTo>
                  <a:pt x="460" y="6"/>
                </a:lnTo>
                <a:lnTo>
                  <a:pt x="462" y="14"/>
                </a:lnTo>
                <a:lnTo>
                  <a:pt x="468" y="27"/>
                </a:lnTo>
                <a:lnTo>
                  <a:pt x="472" y="36"/>
                </a:lnTo>
                <a:lnTo>
                  <a:pt x="484" y="45"/>
                </a:lnTo>
                <a:lnTo>
                  <a:pt x="492" y="63"/>
                </a:lnTo>
                <a:lnTo>
                  <a:pt x="486" y="69"/>
                </a:lnTo>
                <a:lnTo>
                  <a:pt x="484" y="80"/>
                </a:lnTo>
                <a:lnTo>
                  <a:pt x="484" y="98"/>
                </a:lnTo>
                <a:lnTo>
                  <a:pt x="468" y="104"/>
                </a:lnTo>
                <a:lnTo>
                  <a:pt x="460" y="111"/>
                </a:lnTo>
                <a:lnTo>
                  <a:pt x="465" y="120"/>
                </a:lnTo>
                <a:lnTo>
                  <a:pt x="465" y="129"/>
                </a:lnTo>
                <a:lnTo>
                  <a:pt x="463" y="140"/>
                </a:lnTo>
                <a:lnTo>
                  <a:pt x="469" y="150"/>
                </a:lnTo>
                <a:lnTo>
                  <a:pt x="469" y="159"/>
                </a:lnTo>
                <a:lnTo>
                  <a:pt x="465" y="167"/>
                </a:lnTo>
                <a:lnTo>
                  <a:pt x="459" y="173"/>
                </a:lnTo>
                <a:lnTo>
                  <a:pt x="466" y="182"/>
                </a:lnTo>
                <a:lnTo>
                  <a:pt x="463" y="194"/>
                </a:lnTo>
                <a:lnTo>
                  <a:pt x="465" y="207"/>
                </a:lnTo>
                <a:lnTo>
                  <a:pt x="469" y="213"/>
                </a:lnTo>
                <a:lnTo>
                  <a:pt x="465" y="219"/>
                </a:lnTo>
                <a:lnTo>
                  <a:pt x="465" y="239"/>
                </a:lnTo>
                <a:lnTo>
                  <a:pt x="466" y="260"/>
                </a:lnTo>
                <a:lnTo>
                  <a:pt x="477" y="269"/>
                </a:lnTo>
                <a:lnTo>
                  <a:pt x="475" y="276"/>
                </a:lnTo>
                <a:lnTo>
                  <a:pt x="484" y="287"/>
                </a:lnTo>
                <a:lnTo>
                  <a:pt x="495" y="287"/>
                </a:lnTo>
                <a:lnTo>
                  <a:pt x="499" y="288"/>
                </a:lnTo>
                <a:lnTo>
                  <a:pt x="492" y="294"/>
                </a:lnTo>
                <a:lnTo>
                  <a:pt x="490" y="299"/>
                </a:lnTo>
                <a:lnTo>
                  <a:pt x="493" y="306"/>
                </a:lnTo>
                <a:lnTo>
                  <a:pt x="495" y="312"/>
                </a:lnTo>
                <a:lnTo>
                  <a:pt x="480" y="317"/>
                </a:lnTo>
                <a:lnTo>
                  <a:pt x="469" y="318"/>
                </a:lnTo>
                <a:lnTo>
                  <a:pt x="474" y="326"/>
                </a:lnTo>
                <a:lnTo>
                  <a:pt x="475" y="335"/>
                </a:lnTo>
                <a:lnTo>
                  <a:pt x="474" y="345"/>
                </a:lnTo>
                <a:lnTo>
                  <a:pt x="462" y="350"/>
                </a:lnTo>
                <a:lnTo>
                  <a:pt x="459" y="357"/>
                </a:lnTo>
                <a:lnTo>
                  <a:pt x="465" y="363"/>
                </a:lnTo>
                <a:lnTo>
                  <a:pt x="459" y="369"/>
                </a:lnTo>
                <a:lnTo>
                  <a:pt x="463" y="374"/>
                </a:lnTo>
                <a:lnTo>
                  <a:pt x="463" y="383"/>
                </a:lnTo>
                <a:lnTo>
                  <a:pt x="466" y="387"/>
                </a:lnTo>
                <a:lnTo>
                  <a:pt x="468" y="404"/>
                </a:lnTo>
                <a:lnTo>
                  <a:pt x="460" y="408"/>
                </a:lnTo>
                <a:lnTo>
                  <a:pt x="454" y="422"/>
                </a:lnTo>
                <a:lnTo>
                  <a:pt x="445" y="423"/>
                </a:lnTo>
                <a:lnTo>
                  <a:pt x="438" y="423"/>
                </a:lnTo>
                <a:lnTo>
                  <a:pt x="435" y="419"/>
                </a:lnTo>
                <a:lnTo>
                  <a:pt x="430" y="426"/>
                </a:lnTo>
                <a:lnTo>
                  <a:pt x="421" y="428"/>
                </a:lnTo>
                <a:lnTo>
                  <a:pt x="397" y="435"/>
                </a:lnTo>
                <a:lnTo>
                  <a:pt x="393" y="438"/>
                </a:lnTo>
                <a:lnTo>
                  <a:pt x="384" y="441"/>
                </a:lnTo>
                <a:lnTo>
                  <a:pt x="361" y="458"/>
                </a:lnTo>
                <a:lnTo>
                  <a:pt x="115" y="458"/>
                </a:lnTo>
                <a:lnTo>
                  <a:pt x="115" y="414"/>
                </a:lnTo>
                <a:lnTo>
                  <a:pt x="217" y="414"/>
                </a:lnTo>
                <a:lnTo>
                  <a:pt x="201" y="377"/>
                </a:lnTo>
                <a:lnTo>
                  <a:pt x="202" y="363"/>
                </a:lnTo>
                <a:lnTo>
                  <a:pt x="216" y="362"/>
                </a:lnTo>
                <a:lnTo>
                  <a:pt x="217" y="338"/>
                </a:lnTo>
                <a:lnTo>
                  <a:pt x="123" y="336"/>
                </a:lnTo>
                <a:lnTo>
                  <a:pt x="121" y="233"/>
                </a:lnTo>
                <a:lnTo>
                  <a:pt x="91" y="230"/>
                </a:lnTo>
                <a:lnTo>
                  <a:pt x="94" y="110"/>
                </a:lnTo>
                <a:lnTo>
                  <a:pt x="0" y="110"/>
                </a:lnTo>
                <a:lnTo>
                  <a:pt x="0" y="66"/>
                </a:lnTo>
                <a:lnTo>
                  <a:pt x="57" y="66"/>
                </a:lnTo>
                <a:lnTo>
                  <a:pt x="58" y="5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6" name="Freeform 111"/>
          <p:cNvSpPr>
            <a:spLocks/>
          </p:cNvSpPr>
          <p:nvPr/>
        </p:nvSpPr>
        <p:spPr bwMode="auto">
          <a:xfrm>
            <a:off x="3814763" y="3767138"/>
            <a:ext cx="681037" cy="517525"/>
          </a:xfrm>
          <a:custGeom>
            <a:avLst/>
            <a:gdLst>
              <a:gd name="T0" fmla="*/ 2147483647 w 441"/>
              <a:gd name="T1" fmla="*/ 0 h 349"/>
              <a:gd name="T2" fmla="*/ 2147483647 w 441"/>
              <a:gd name="T3" fmla="*/ 2147483647 h 349"/>
              <a:gd name="T4" fmla="*/ 2147483647 w 441"/>
              <a:gd name="T5" fmla="*/ 2147483647 h 349"/>
              <a:gd name="T6" fmla="*/ 2147483647 w 441"/>
              <a:gd name="T7" fmla="*/ 2147483647 h 349"/>
              <a:gd name="T8" fmla="*/ 2147483647 w 441"/>
              <a:gd name="T9" fmla="*/ 2147483647 h 349"/>
              <a:gd name="T10" fmla="*/ 2147483647 w 441"/>
              <a:gd name="T11" fmla="*/ 2147483647 h 349"/>
              <a:gd name="T12" fmla="*/ 2147483647 w 441"/>
              <a:gd name="T13" fmla="*/ 2147483647 h 349"/>
              <a:gd name="T14" fmla="*/ 2147483647 w 441"/>
              <a:gd name="T15" fmla="*/ 2147483647 h 349"/>
              <a:gd name="T16" fmla="*/ 2147483647 w 441"/>
              <a:gd name="T17" fmla="*/ 2147483647 h 349"/>
              <a:gd name="T18" fmla="*/ 2147483647 w 441"/>
              <a:gd name="T19" fmla="*/ 2147483647 h 349"/>
              <a:gd name="T20" fmla="*/ 2147483647 w 441"/>
              <a:gd name="T21" fmla="*/ 2147483647 h 349"/>
              <a:gd name="T22" fmla="*/ 2147483647 w 441"/>
              <a:gd name="T23" fmla="*/ 2147483647 h 349"/>
              <a:gd name="T24" fmla="*/ 2147483647 w 441"/>
              <a:gd name="T25" fmla="*/ 2147483647 h 349"/>
              <a:gd name="T26" fmla="*/ 2147483647 w 441"/>
              <a:gd name="T27" fmla="*/ 2147483647 h 349"/>
              <a:gd name="T28" fmla="*/ 2147483647 w 441"/>
              <a:gd name="T29" fmla="*/ 2147483647 h 349"/>
              <a:gd name="T30" fmla="*/ 2147483647 w 441"/>
              <a:gd name="T31" fmla="*/ 2147483647 h 349"/>
              <a:gd name="T32" fmla="*/ 2147483647 w 441"/>
              <a:gd name="T33" fmla="*/ 2147483647 h 349"/>
              <a:gd name="T34" fmla="*/ 2147483647 w 441"/>
              <a:gd name="T35" fmla="*/ 2147483647 h 349"/>
              <a:gd name="T36" fmla="*/ 2147483647 w 441"/>
              <a:gd name="T37" fmla="*/ 2147483647 h 349"/>
              <a:gd name="T38" fmla="*/ 2147483647 w 441"/>
              <a:gd name="T39" fmla="*/ 2147483647 h 349"/>
              <a:gd name="T40" fmla="*/ 2147483647 w 441"/>
              <a:gd name="T41" fmla="*/ 2147483647 h 349"/>
              <a:gd name="T42" fmla="*/ 2147483647 w 441"/>
              <a:gd name="T43" fmla="*/ 2147483647 h 349"/>
              <a:gd name="T44" fmla="*/ 2147483647 w 441"/>
              <a:gd name="T45" fmla="*/ 2147483647 h 349"/>
              <a:gd name="T46" fmla="*/ 2147483647 w 441"/>
              <a:gd name="T47" fmla="*/ 2147483647 h 349"/>
              <a:gd name="T48" fmla="*/ 2147483647 w 441"/>
              <a:gd name="T49" fmla="*/ 2147483647 h 349"/>
              <a:gd name="T50" fmla="*/ 2147483647 w 441"/>
              <a:gd name="T51" fmla="*/ 2147483647 h 349"/>
              <a:gd name="T52" fmla="*/ 2147483647 w 441"/>
              <a:gd name="T53" fmla="*/ 2147483647 h 349"/>
              <a:gd name="T54" fmla="*/ 2147483647 w 441"/>
              <a:gd name="T55" fmla="*/ 2147483647 h 349"/>
              <a:gd name="T56" fmla="*/ 2147483647 w 441"/>
              <a:gd name="T57" fmla="*/ 2147483647 h 349"/>
              <a:gd name="T58" fmla="*/ 2147483647 w 441"/>
              <a:gd name="T59" fmla="*/ 2147483647 h 349"/>
              <a:gd name="T60" fmla="*/ 2147483647 w 441"/>
              <a:gd name="T61" fmla="*/ 2147483647 h 349"/>
              <a:gd name="T62" fmla="*/ 2147483647 w 441"/>
              <a:gd name="T63" fmla="*/ 2147483647 h 349"/>
              <a:gd name="T64" fmla="*/ 2147483647 w 441"/>
              <a:gd name="T65" fmla="*/ 2147483647 h 349"/>
              <a:gd name="T66" fmla="*/ 2147483647 w 441"/>
              <a:gd name="T67" fmla="*/ 2147483647 h 349"/>
              <a:gd name="T68" fmla="*/ 2147483647 w 441"/>
              <a:gd name="T69" fmla="*/ 2147483647 h 349"/>
              <a:gd name="T70" fmla="*/ 2147483647 w 441"/>
              <a:gd name="T71" fmla="*/ 2147483647 h 349"/>
              <a:gd name="T72" fmla="*/ 2147483647 w 441"/>
              <a:gd name="T73" fmla="*/ 2147483647 h 349"/>
              <a:gd name="T74" fmla="*/ 2147483647 w 441"/>
              <a:gd name="T75" fmla="*/ 2147483647 h 349"/>
              <a:gd name="T76" fmla="*/ 2147483647 w 441"/>
              <a:gd name="T77" fmla="*/ 2147483647 h 349"/>
              <a:gd name="T78" fmla="*/ 2147483647 w 441"/>
              <a:gd name="T79" fmla="*/ 2147483647 h 349"/>
              <a:gd name="T80" fmla="*/ 2147483647 w 441"/>
              <a:gd name="T81" fmla="*/ 2147483647 h 349"/>
              <a:gd name="T82" fmla="*/ 2147483647 w 441"/>
              <a:gd name="T83" fmla="*/ 2147483647 h 349"/>
              <a:gd name="T84" fmla="*/ 2147483647 w 441"/>
              <a:gd name="T85" fmla="*/ 2147483647 h 349"/>
              <a:gd name="T86" fmla="*/ 2147483647 w 441"/>
              <a:gd name="T87" fmla="*/ 2147483647 h 349"/>
              <a:gd name="T88" fmla="*/ 2147483647 w 441"/>
              <a:gd name="T89" fmla="*/ 2147483647 h 349"/>
              <a:gd name="T90" fmla="*/ 2147483647 w 441"/>
              <a:gd name="T91" fmla="*/ 2147483647 h 349"/>
              <a:gd name="T92" fmla="*/ 2147483647 w 441"/>
              <a:gd name="T93" fmla="*/ 2147483647 h 349"/>
              <a:gd name="T94" fmla="*/ 2147483647 w 441"/>
              <a:gd name="T95" fmla="*/ 2147483647 h 349"/>
              <a:gd name="T96" fmla="*/ 0 w 441"/>
              <a:gd name="T97" fmla="*/ 2147483647 h 349"/>
              <a:gd name="T98" fmla="*/ 2147483647 w 441"/>
              <a:gd name="T99" fmla="*/ 2147483647 h 349"/>
              <a:gd name="T100" fmla="*/ 2147483647 w 441"/>
              <a:gd name="T101" fmla="*/ 2147483647 h 349"/>
              <a:gd name="T102" fmla="*/ 2147483647 w 441"/>
              <a:gd name="T103" fmla="*/ 2147483647 h 349"/>
              <a:gd name="T104" fmla="*/ 2147483647 w 441"/>
              <a:gd name="T105" fmla="*/ 2147483647 h 3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1"/>
              <a:gd name="T160" fmla="*/ 0 h 349"/>
              <a:gd name="T161" fmla="*/ 441 w 441"/>
              <a:gd name="T162" fmla="*/ 349 h 3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1" h="349">
                <a:moveTo>
                  <a:pt x="29" y="6"/>
                </a:moveTo>
                <a:lnTo>
                  <a:pt x="441" y="0"/>
                </a:lnTo>
                <a:lnTo>
                  <a:pt x="438" y="12"/>
                </a:lnTo>
                <a:lnTo>
                  <a:pt x="438" y="22"/>
                </a:lnTo>
                <a:lnTo>
                  <a:pt x="429" y="30"/>
                </a:lnTo>
                <a:lnTo>
                  <a:pt x="425" y="45"/>
                </a:lnTo>
                <a:lnTo>
                  <a:pt x="425" y="54"/>
                </a:lnTo>
                <a:lnTo>
                  <a:pt x="432" y="63"/>
                </a:lnTo>
                <a:lnTo>
                  <a:pt x="425" y="72"/>
                </a:lnTo>
                <a:lnTo>
                  <a:pt x="423" y="79"/>
                </a:lnTo>
                <a:lnTo>
                  <a:pt x="414" y="81"/>
                </a:lnTo>
                <a:lnTo>
                  <a:pt x="411" y="93"/>
                </a:lnTo>
                <a:lnTo>
                  <a:pt x="414" y="105"/>
                </a:lnTo>
                <a:lnTo>
                  <a:pt x="405" y="111"/>
                </a:lnTo>
                <a:lnTo>
                  <a:pt x="404" y="121"/>
                </a:lnTo>
                <a:lnTo>
                  <a:pt x="399" y="126"/>
                </a:lnTo>
                <a:lnTo>
                  <a:pt x="402" y="133"/>
                </a:lnTo>
                <a:lnTo>
                  <a:pt x="401" y="145"/>
                </a:lnTo>
                <a:lnTo>
                  <a:pt x="395" y="150"/>
                </a:lnTo>
                <a:lnTo>
                  <a:pt x="401" y="154"/>
                </a:lnTo>
                <a:lnTo>
                  <a:pt x="398" y="166"/>
                </a:lnTo>
                <a:lnTo>
                  <a:pt x="393" y="175"/>
                </a:lnTo>
                <a:lnTo>
                  <a:pt x="392" y="180"/>
                </a:lnTo>
                <a:lnTo>
                  <a:pt x="396" y="187"/>
                </a:lnTo>
                <a:lnTo>
                  <a:pt x="387" y="196"/>
                </a:lnTo>
                <a:lnTo>
                  <a:pt x="383" y="201"/>
                </a:lnTo>
                <a:lnTo>
                  <a:pt x="390" y="205"/>
                </a:lnTo>
                <a:lnTo>
                  <a:pt x="386" y="211"/>
                </a:lnTo>
                <a:lnTo>
                  <a:pt x="377" y="217"/>
                </a:lnTo>
                <a:lnTo>
                  <a:pt x="371" y="225"/>
                </a:lnTo>
                <a:lnTo>
                  <a:pt x="369" y="229"/>
                </a:lnTo>
                <a:lnTo>
                  <a:pt x="369" y="237"/>
                </a:lnTo>
                <a:lnTo>
                  <a:pt x="362" y="243"/>
                </a:lnTo>
                <a:lnTo>
                  <a:pt x="353" y="249"/>
                </a:lnTo>
                <a:lnTo>
                  <a:pt x="348" y="252"/>
                </a:lnTo>
                <a:lnTo>
                  <a:pt x="345" y="267"/>
                </a:lnTo>
                <a:lnTo>
                  <a:pt x="341" y="273"/>
                </a:lnTo>
                <a:lnTo>
                  <a:pt x="338" y="277"/>
                </a:lnTo>
                <a:lnTo>
                  <a:pt x="339" y="285"/>
                </a:lnTo>
                <a:lnTo>
                  <a:pt x="333" y="286"/>
                </a:lnTo>
                <a:lnTo>
                  <a:pt x="330" y="291"/>
                </a:lnTo>
                <a:lnTo>
                  <a:pt x="327" y="294"/>
                </a:lnTo>
                <a:lnTo>
                  <a:pt x="324" y="298"/>
                </a:lnTo>
                <a:lnTo>
                  <a:pt x="320" y="301"/>
                </a:lnTo>
                <a:lnTo>
                  <a:pt x="320" y="307"/>
                </a:lnTo>
                <a:lnTo>
                  <a:pt x="323" y="318"/>
                </a:lnTo>
                <a:lnTo>
                  <a:pt x="329" y="327"/>
                </a:lnTo>
                <a:lnTo>
                  <a:pt x="329" y="348"/>
                </a:lnTo>
                <a:lnTo>
                  <a:pt x="309" y="349"/>
                </a:lnTo>
                <a:lnTo>
                  <a:pt x="300" y="334"/>
                </a:lnTo>
                <a:lnTo>
                  <a:pt x="293" y="318"/>
                </a:lnTo>
                <a:lnTo>
                  <a:pt x="288" y="288"/>
                </a:lnTo>
                <a:lnTo>
                  <a:pt x="284" y="267"/>
                </a:lnTo>
                <a:lnTo>
                  <a:pt x="264" y="247"/>
                </a:lnTo>
                <a:lnTo>
                  <a:pt x="240" y="247"/>
                </a:lnTo>
                <a:lnTo>
                  <a:pt x="218" y="261"/>
                </a:lnTo>
                <a:lnTo>
                  <a:pt x="198" y="267"/>
                </a:lnTo>
                <a:lnTo>
                  <a:pt x="182" y="267"/>
                </a:lnTo>
                <a:lnTo>
                  <a:pt x="171" y="264"/>
                </a:lnTo>
                <a:lnTo>
                  <a:pt x="143" y="262"/>
                </a:lnTo>
                <a:lnTo>
                  <a:pt x="126" y="267"/>
                </a:lnTo>
                <a:lnTo>
                  <a:pt x="110" y="273"/>
                </a:lnTo>
                <a:lnTo>
                  <a:pt x="92" y="271"/>
                </a:lnTo>
                <a:lnTo>
                  <a:pt x="71" y="259"/>
                </a:lnTo>
                <a:lnTo>
                  <a:pt x="68" y="247"/>
                </a:lnTo>
                <a:lnTo>
                  <a:pt x="72" y="232"/>
                </a:lnTo>
                <a:lnTo>
                  <a:pt x="84" y="228"/>
                </a:lnTo>
                <a:lnTo>
                  <a:pt x="98" y="226"/>
                </a:lnTo>
                <a:lnTo>
                  <a:pt x="108" y="223"/>
                </a:lnTo>
                <a:lnTo>
                  <a:pt x="117" y="213"/>
                </a:lnTo>
                <a:lnTo>
                  <a:pt x="119" y="198"/>
                </a:lnTo>
                <a:lnTo>
                  <a:pt x="125" y="187"/>
                </a:lnTo>
                <a:lnTo>
                  <a:pt x="129" y="172"/>
                </a:lnTo>
                <a:lnTo>
                  <a:pt x="137" y="154"/>
                </a:lnTo>
                <a:lnTo>
                  <a:pt x="135" y="136"/>
                </a:lnTo>
                <a:lnTo>
                  <a:pt x="134" y="117"/>
                </a:lnTo>
                <a:lnTo>
                  <a:pt x="126" y="103"/>
                </a:lnTo>
                <a:lnTo>
                  <a:pt x="116" y="91"/>
                </a:lnTo>
                <a:lnTo>
                  <a:pt x="104" y="87"/>
                </a:lnTo>
                <a:lnTo>
                  <a:pt x="50" y="90"/>
                </a:lnTo>
                <a:lnTo>
                  <a:pt x="50" y="103"/>
                </a:lnTo>
                <a:lnTo>
                  <a:pt x="56" y="108"/>
                </a:lnTo>
                <a:lnTo>
                  <a:pt x="69" y="111"/>
                </a:lnTo>
                <a:lnTo>
                  <a:pt x="83" y="112"/>
                </a:lnTo>
                <a:lnTo>
                  <a:pt x="95" y="120"/>
                </a:lnTo>
                <a:lnTo>
                  <a:pt x="98" y="133"/>
                </a:lnTo>
                <a:lnTo>
                  <a:pt x="96" y="148"/>
                </a:lnTo>
                <a:lnTo>
                  <a:pt x="102" y="160"/>
                </a:lnTo>
                <a:lnTo>
                  <a:pt x="96" y="169"/>
                </a:lnTo>
                <a:lnTo>
                  <a:pt x="89" y="169"/>
                </a:lnTo>
                <a:lnTo>
                  <a:pt x="86" y="160"/>
                </a:lnTo>
                <a:lnTo>
                  <a:pt x="78" y="157"/>
                </a:lnTo>
                <a:lnTo>
                  <a:pt x="60" y="160"/>
                </a:lnTo>
                <a:lnTo>
                  <a:pt x="45" y="165"/>
                </a:lnTo>
                <a:lnTo>
                  <a:pt x="24" y="166"/>
                </a:lnTo>
                <a:lnTo>
                  <a:pt x="9" y="159"/>
                </a:lnTo>
                <a:lnTo>
                  <a:pt x="3" y="148"/>
                </a:lnTo>
                <a:lnTo>
                  <a:pt x="0" y="136"/>
                </a:lnTo>
                <a:lnTo>
                  <a:pt x="3" y="114"/>
                </a:lnTo>
                <a:lnTo>
                  <a:pt x="9" y="94"/>
                </a:lnTo>
                <a:lnTo>
                  <a:pt x="20" y="75"/>
                </a:lnTo>
                <a:lnTo>
                  <a:pt x="17" y="70"/>
                </a:lnTo>
                <a:lnTo>
                  <a:pt x="9" y="58"/>
                </a:lnTo>
                <a:lnTo>
                  <a:pt x="5" y="46"/>
                </a:lnTo>
                <a:lnTo>
                  <a:pt x="5" y="36"/>
                </a:lnTo>
                <a:lnTo>
                  <a:pt x="15" y="13"/>
                </a:lnTo>
                <a:lnTo>
                  <a:pt x="29" y="6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7" name="Freeform 112"/>
          <p:cNvSpPr>
            <a:spLocks/>
          </p:cNvSpPr>
          <p:nvPr/>
        </p:nvSpPr>
        <p:spPr bwMode="auto">
          <a:xfrm>
            <a:off x="3532188" y="2614613"/>
            <a:ext cx="677862" cy="1201737"/>
          </a:xfrm>
          <a:custGeom>
            <a:avLst/>
            <a:gdLst>
              <a:gd name="T0" fmla="*/ 2147483647 w 442"/>
              <a:gd name="T1" fmla="*/ 2147483647 h 809"/>
              <a:gd name="T2" fmla="*/ 2147483647 w 442"/>
              <a:gd name="T3" fmla="*/ 2147483647 h 809"/>
              <a:gd name="T4" fmla="*/ 2147483647 w 442"/>
              <a:gd name="T5" fmla="*/ 2147483647 h 809"/>
              <a:gd name="T6" fmla="*/ 2147483647 w 442"/>
              <a:gd name="T7" fmla="*/ 2147483647 h 809"/>
              <a:gd name="T8" fmla="*/ 2147483647 w 442"/>
              <a:gd name="T9" fmla="*/ 2147483647 h 809"/>
              <a:gd name="T10" fmla="*/ 2147483647 w 442"/>
              <a:gd name="T11" fmla="*/ 2147483647 h 809"/>
              <a:gd name="T12" fmla="*/ 2147483647 w 442"/>
              <a:gd name="T13" fmla="*/ 2147483647 h 809"/>
              <a:gd name="T14" fmla="*/ 2147483647 w 442"/>
              <a:gd name="T15" fmla="*/ 2147483647 h 809"/>
              <a:gd name="T16" fmla="*/ 2147483647 w 442"/>
              <a:gd name="T17" fmla="*/ 2147483647 h 809"/>
              <a:gd name="T18" fmla="*/ 2147483647 w 442"/>
              <a:gd name="T19" fmla="*/ 2147483647 h 809"/>
              <a:gd name="T20" fmla="*/ 2147483647 w 442"/>
              <a:gd name="T21" fmla="*/ 2147483647 h 809"/>
              <a:gd name="T22" fmla="*/ 2147483647 w 442"/>
              <a:gd name="T23" fmla="*/ 2147483647 h 809"/>
              <a:gd name="T24" fmla="*/ 2147483647 w 442"/>
              <a:gd name="T25" fmla="*/ 2147483647 h 809"/>
              <a:gd name="T26" fmla="*/ 2147483647 w 442"/>
              <a:gd name="T27" fmla="*/ 2147483647 h 809"/>
              <a:gd name="T28" fmla="*/ 2147483647 w 442"/>
              <a:gd name="T29" fmla="*/ 2147483647 h 809"/>
              <a:gd name="T30" fmla="*/ 2147483647 w 442"/>
              <a:gd name="T31" fmla="*/ 2147483647 h 809"/>
              <a:gd name="T32" fmla="*/ 2147483647 w 442"/>
              <a:gd name="T33" fmla="*/ 2147483647 h 809"/>
              <a:gd name="T34" fmla="*/ 2147483647 w 442"/>
              <a:gd name="T35" fmla="*/ 2147483647 h 809"/>
              <a:gd name="T36" fmla="*/ 0 w 442"/>
              <a:gd name="T37" fmla="*/ 2147483647 h 809"/>
              <a:gd name="T38" fmla="*/ 2147483647 w 442"/>
              <a:gd name="T39" fmla="*/ 2147483647 h 809"/>
              <a:gd name="T40" fmla="*/ 2147483647 w 442"/>
              <a:gd name="T41" fmla="*/ 2147483647 h 809"/>
              <a:gd name="T42" fmla="*/ 2147483647 w 442"/>
              <a:gd name="T43" fmla="*/ 2147483647 h 809"/>
              <a:gd name="T44" fmla="*/ 2147483647 w 442"/>
              <a:gd name="T45" fmla="*/ 2147483647 h 809"/>
              <a:gd name="T46" fmla="*/ 2147483647 w 442"/>
              <a:gd name="T47" fmla="*/ 2147483647 h 809"/>
              <a:gd name="T48" fmla="*/ 2147483647 w 442"/>
              <a:gd name="T49" fmla="*/ 2147483647 h 809"/>
              <a:gd name="T50" fmla="*/ 2147483647 w 442"/>
              <a:gd name="T51" fmla="*/ 2147483647 h 809"/>
              <a:gd name="T52" fmla="*/ 2147483647 w 442"/>
              <a:gd name="T53" fmla="*/ 2147483647 h 809"/>
              <a:gd name="T54" fmla="*/ 2147483647 w 442"/>
              <a:gd name="T55" fmla="*/ 2147483647 h 809"/>
              <a:gd name="T56" fmla="*/ 2147483647 w 442"/>
              <a:gd name="T57" fmla="*/ 2147483647 h 809"/>
              <a:gd name="T58" fmla="*/ 2147483647 w 442"/>
              <a:gd name="T59" fmla="*/ 2147483647 h 809"/>
              <a:gd name="T60" fmla="*/ 2147483647 w 442"/>
              <a:gd name="T61" fmla="*/ 2147483647 h 809"/>
              <a:gd name="T62" fmla="*/ 2147483647 w 442"/>
              <a:gd name="T63" fmla="*/ 2147483647 h 809"/>
              <a:gd name="T64" fmla="*/ 2147483647 w 442"/>
              <a:gd name="T65" fmla="*/ 2147483647 h 809"/>
              <a:gd name="T66" fmla="*/ 2147483647 w 442"/>
              <a:gd name="T67" fmla="*/ 2147483647 h 809"/>
              <a:gd name="T68" fmla="*/ 2147483647 w 442"/>
              <a:gd name="T69" fmla="*/ 2147483647 h 809"/>
              <a:gd name="T70" fmla="*/ 2147483647 w 442"/>
              <a:gd name="T71" fmla="*/ 2147483647 h 809"/>
              <a:gd name="T72" fmla="*/ 2147483647 w 442"/>
              <a:gd name="T73" fmla="*/ 2147483647 h 809"/>
              <a:gd name="T74" fmla="*/ 2147483647 w 442"/>
              <a:gd name="T75" fmla="*/ 2147483647 h 809"/>
              <a:gd name="T76" fmla="*/ 2147483647 w 442"/>
              <a:gd name="T77" fmla="*/ 2147483647 h 809"/>
              <a:gd name="T78" fmla="*/ 2147483647 w 442"/>
              <a:gd name="T79" fmla="*/ 2147483647 h 809"/>
              <a:gd name="T80" fmla="*/ 2147483647 w 442"/>
              <a:gd name="T81" fmla="*/ 2147483647 h 809"/>
              <a:gd name="T82" fmla="*/ 2147483647 w 442"/>
              <a:gd name="T83" fmla="*/ 2147483647 h 809"/>
              <a:gd name="T84" fmla="*/ 2147483647 w 442"/>
              <a:gd name="T85" fmla="*/ 2147483647 h 809"/>
              <a:gd name="T86" fmla="*/ 2147483647 w 442"/>
              <a:gd name="T87" fmla="*/ 2147483647 h 809"/>
              <a:gd name="T88" fmla="*/ 2147483647 w 442"/>
              <a:gd name="T89" fmla="*/ 2147483647 h 809"/>
              <a:gd name="T90" fmla="*/ 2147483647 w 442"/>
              <a:gd name="T91" fmla="*/ 2147483647 h 809"/>
              <a:gd name="T92" fmla="*/ 2147483647 w 442"/>
              <a:gd name="T93" fmla="*/ 2147483647 h 809"/>
              <a:gd name="T94" fmla="*/ 2147483647 w 442"/>
              <a:gd name="T95" fmla="*/ 2147483647 h 809"/>
              <a:gd name="T96" fmla="*/ 2147483647 w 442"/>
              <a:gd name="T97" fmla="*/ 2147483647 h 809"/>
              <a:gd name="T98" fmla="*/ 2147483647 w 442"/>
              <a:gd name="T99" fmla="*/ 2147483647 h 809"/>
              <a:gd name="T100" fmla="*/ 2147483647 w 442"/>
              <a:gd name="T101" fmla="*/ 2147483647 h 809"/>
              <a:gd name="T102" fmla="*/ 2147483647 w 442"/>
              <a:gd name="T103" fmla="*/ 2147483647 h 809"/>
              <a:gd name="T104" fmla="*/ 2147483647 w 442"/>
              <a:gd name="T105" fmla="*/ 2147483647 h 809"/>
              <a:gd name="T106" fmla="*/ 2147483647 w 442"/>
              <a:gd name="T107" fmla="*/ 2147483647 h 809"/>
              <a:gd name="T108" fmla="*/ 2147483647 w 442"/>
              <a:gd name="T109" fmla="*/ 2147483647 h 809"/>
              <a:gd name="T110" fmla="*/ 2147483647 w 442"/>
              <a:gd name="T111" fmla="*/ 2147483647 h 809"/>
              <a:gd name="T112" fmla="*/ 2147483647 w 442"/>
              <a:gd name="T113" fmla="*/ 2147483647 h 809"/>
              <a:gd name="T114" fmla="*/ 2147483647 w 442"/>
              <a:gd name="T115" fmla="*/ 2147483647 h 809"/>
              <a:gd name="T116" fmla="*/ 2147483647 w 442"/>
              <a:gd name="T117" fmla="*/ 2147483647 h 809"/>
              <a:gd name="T118" fmla="*/ 2147483647 w 442"/>
              <a:gd name="T119" fmla="*/ 2147483647 h 8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42"/>
              <a:gd name="T181" fmla="*/ 0 h 809"/>
              <a:gd name="T182" fmla="*/ 442 w 442"/>
              <a:gd name="T183" fmla="*/ 809 h 80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42" h="809">
                <a:moveTo>
                  <a:pt x="289" y="8"/>
                </a:moveTo>
                <a:lnTo>
                  <a:pt x="294" y="26"/>
                </a:lnTo>
                <a:lnTo>
                  <a:pt x="291" y="33"/>
                </a:lnTo>
                <a:lnTo>
                  <a:pt x="279" y="41"/>
                </a:lnTo>
                <a:lnTo>
                  <a:pt x="257" y="23"/>
                </a:lnTo>
                <a:lnTo>
                  <a:pt x="257" y="14"/>
                </a:lnTo>
                <a:lnTo>
                  <a:pt x="251" y="3"/>
                </a:lnTo>
                <a:lnTo>
                  <a:pt x="236" y="0"/>
                </a:lnTo>
                <a:lnTo>
                  <a:pt x="228" y="9"/>
                </a:lnTo>
                <a:lnTo>
                  <a:pt x="221" y="23"/>
                </a:lnTo>
                <a:lnTo>
                  <a:pt x="210" y="32"/>
                </a:lnTo>
                <a:lnTo>
                  <a:pt x="194" y="36"/>
                </a:lnTo>
                <a:lnTo>
                  <a:pt x="183" y="33"/>
                </a:lnTo>
                <a:lnTo>
                  <a:pt x="171" y="24"/>
                </a:lnTo>
                <a:lnTo>
                  <a:pt x="162" y="20"/>
                </a:lnTo>
                <a:lnTo>
                  <a:pt x="150" y="29"/>
                </a:lnTo>
                <a:lnTo>
                  <a:pt x="147" y="41"/>
                </a:lnTo>
                <a:lnTo>
                  <a:pt x="146" y="65"/>
                </a:lnTo>
                <a:lnTo>
                  <a:pt x="138" y="96"/>
                </a:lnTo>
                <a:lnTo>
                  <a:pt x="144" y="120"/>
                </a:lnTo>
                <a:lnTo>
                  <a:pt x="141" y="135"/>
                </a:lnTo>
                <a:lnTo>
                  <a:pt x="126" y="144"/>
                </a:lnTo>
                <a:lnTo>
                  <a:pt x="117" y="155"/>
                </a:lnTo>
                <a:lnTo>
                  <a:pt x="108" y="156"/>
                </a:lnTo>
                <a:lnTo>
                  <a:pt x="101" y="147"/>
                </a:lnTo>
                <a:lnTo>
                  <a:pt x="92" y="122"/>
                </a:lnTo>
                <a:lnTo>
                  <a:pt x="84" y="120"/>
                </a:lnTo>
                <a:lnTo>
                  <a:pt x="59" y="134"/>
                </a:lnTo>
                <a:lnTo>
                  <a:pt x="53" y="144"/>
                </a:lnTo>
                <a:lnTo>
                  <a:pt x="41" y="162"/>
                </a:lnTo>
                <a:lnTo>
                  <a:pt x="38" y="183"/>
                </a:lnTo>
                <a:lnTo>
                  <a:pt x="36" y="212"/>
                </a:lnTo>
                <a:lnTo>
                  <a:pt x="57" y="225"/>
                </a:lnTo>
                <a:lnTo>
                  <a:pt x="80" y="240"/>
                </a:lnTo>
                <a:lnTo>
                  <a:pt x="83" y="258"/>
                </a:lnTo>
                <a:lnTo>
                  <a:pt x="75" y="275"/>
                </a:lnTo>
                <a:lnTo>
                  <a:pt x="66" y="287"/>
                </a:lnTo>
                <a:lnTo>
                  <a:pt x="54" y="297"/>
                </a:lnTo>
                <a:lnTo>
                  <a:pt x="62" y="308"/>
                </a:lnTo>
                <a:lnTo>
                  <a:pt x="81" y="311"/>
                </a:lnTo>
                <a:lnTo>
                  <a:pt x="120" y="315"/>
                </a:lnTo>
                <a:lnTo>
                  <a:pt x="125" y="318"/>
                </a:lnTo>
                <a:lnTo>
                  <a:pt x="131" y="330"/>
                </a:lnTo>
                <a:lnTo>
                  <a:pt x="126" y="345"/>
                </a:lnTo>
                <a:lnTo>
                  <a:pt x="113" y="350"/>
                </a:lnTo>
                <a:lnTo>
                  <a:pt x="95" y="351"/>
                </a:lnTo>
                <a:lnTo>
                  <a:pt x="80" y="341"/>
                </a:lnTo>
                <a:lnTo>
                  <a:pt x="62" y="342"/>
                </a:lnTo>
                <a:lnTo>
                  <a:pt x="51" y="338"/>
                </a:lnTo>
                <a:lnTo>
                  <a:pt x="51" y="329"/>
                </a:lnTo>
                <a:lnTo>
                  <a:pt x="47" y="318"/>
                </a:lnTo>
                <a:lnTo>
                  <a:pt x="39" y="299"/>
                </a:lnTo>
                <a:lnTo>
                  <a:pt x="30" y="282"/>
                </a:lnTo>
                <a:lnTo>
                  <a:pt x="18" y="279"/>
                </a:lnTo>
                <a:lnTo>
                  <a:pt x="9" y="291"/>
                </a:lnTo>
                <a:lnTo>
                  <a:pt x="8" y="300"/>
                </a:lnTo>
                <a:lnTo>
                  <a:pt x="0" y="317"/>
                </a:lnTo>
                <a:lnTo>
                  <a:pt x="8" y="339"/>
                </a:lnTo>
                <a:lnTo>
                  <a:pt x="11" y="365"/>
                </a:lnTo>
                <a:lnTo>
                  <a:pt x="23" y="377"/>
                </a:lnTo>
                <a:lnTo>
                  <a:pt x="42" y="386"/>
                </a:lnTo>
                <a:lnTo>
                  <a:pt x="59" y="386"/>
                </a:lnTo>
                <a:lnTo>
                  <a:pt x="80" y="389"/>
                </a:lnTo>
                <a:lnTo>
                  <a:pt x="80" y="399"/>
                </a:lnTo>
                <a:lnTo>
                  <a:pt x="71" y="407"/>
                </a:lnTo>
                <a:lnTo>
                  <a:pt x="60" y="407"/>
                </a:lnTo>
                <a:lnTo>
                  <a:pt x="48" y="410"/>
                </a:lnTo>
                <a:lnTo>
                  <a:pt x="35" y="401"/>
                </a:lnTo>
                <a:lnTo>
                  <a:pt x="18" y="405"/>
                </a:lnTo>
                <a:lnTo>
                  <a:pt x="6" y="422"/>
                </a:lnTo>
                <a:lnTo>
                  <a:pt x="3" y="479"/>
                </a:lnTo>
                <a:lnTo>
                  <a:pt x="14" y="488"/>
                </a:lnTo>
                <a:lnTo>
                  <a:pt x="27" y="486"/>
                </a:lnTo>
                <a:lnTo>
                  <a:pt x="44" y="491"/>
                </a:lnTo>
                <a:lnTo>
                  <a:pt x="38" y="509"/>
                </a:lnTo>
                <a:lnTo>
                  <a:pt x="28" y="514"/>
                </a:lnTo>
                <a:lnTo>
                  <a:pt x="32" y="526"/>
                </a:lnTo>
                <a:lnTo>
                  <a:pt x="49" y="529"/>
                </a:lnTo>
                <a:lnTo>
                  <a:pt x="50" y="545"/>
                </a:lnTo>
                <a:lnTo>
                  <a:pt x="73" y="557"/>
                </a:lnTo>
                <a:lnTo>
                  <a:pt x="94" y="557"/>
                </a:lnTo>
                <a:lnTo>
                  <a:pt x="112" y="568"/>
                </a:lnTo>
                <a:lnTo>
                  <a:pt x="118" y="580"/>
                </a:lnTo>
                <a:lnTo>
                  <a:pt x="134" y="580"/>
                </a:lnTo>
                <a:lnTo>
                  <a:pt x="148" y="571"/>
                </a:lnTo>
                <a:lnTo>
                  <a:pt x="158" y="577"/>
                </a:lnTo>
                <a:lnTo>
                  <a:pt x="169" y="584"/>
                </a:lnTo>
                <a:lnTo>
                  <a:pt x="173" y="592"/>
                </a:lnTo>
                <a:lnTo>
                  <a:pt x="166" y="604"/>
                </a:lnTo>
                <a:lnTo>
                  <a:pt x="167" y="616"/>
                </a:lnTo>
                <a:lnTo>
                  <a:pt x="149" y="622"/>
                </a:lnTo>
                <a:lnTo>
                  <a:pt x="139" y="638"/>
                </a:lnTo>
                <a:lnTo>
                  <a:pt x="139" y="662"/>
                </a:lnTo>
                <a:lnTo>
                  <a:pt x="148" y="668"/>
                </a:lnTo>
                <a:lnTo>
                  <a:pt x="148" y="677"/>
                </a:lnTo>
                <a:lnTo>
                  <a:pt x="143" y="685"/>
                </a:lnTo>
                <a:lnTo>
                  <a:pt x="137" y="694"/>
                </a:lnTo>
                <a:lnTo>
                  <a:pt x="145" y="703"/>
                </a:lnTo>
                <a:lnTo>
                  <a:pt x="134" y="736"/>
                </a:lnTo>
                <a:lnTo>
                  <a:pt x="110" y="758"/>
                </a:lnTo>
                <a:lnTo>
                  <a:pt x="112" y="766"/>
                </a:lnTo>
                <a:lnTo>
                  <a:pt x="124" y="767"/>
                </a:lnTo>
                <a:lnTo>
                  <a:pt x="130" y="772"/>
                </a:lnTo>
                <a:lnTo>
                  <a:pt x="143" y="773"/>
                </a:lnTo>
                <a:lnTo>
                  <a:pt x="151" y="763"/>
                </a:lnTo>
                <a:lnTo>
                  <a:pt x="166" y="763"/>
                </a:lnTo>
                <a:lnTo>
                  <a:pt x="172" y="764"/>
                </a:lnTo>
                <a:lnTo>
                  <a:pt x="181" y="769"/>
                </a:lnTo>
                <a:lnTo>
                  <a:pt x="187" y="778"/>
                </a:lnTo>
                <a:lnTo>
                  <a:pt x="190" y="794"/>
                </a:lnTo>
                <a:lnTo>
                  <a:pt x="190" y="809"/>
                </a:lnTo>
                <a:lnTo>
                  <a:pt x="203" y="788"/>
                </a:lnTo>
                <a:lnTo>
                  <a:pt x="224" y="775"/>
                </a:lnTo>
                <a:lnTo>
                  <a:pt x="256" y="761"/>
                </a:lnTo>
                <a:lnTo>
                  <a:pt x="278" y="740"/>
                </a:lnTo>
                <a:lnTo>
                  <a:pt x="278" y="712"/>
                </a:lnTo>
                <a:lnTo>
                  <a:pt x="236" y="682"/>
                </a:lnTo>
                <a:lnTo>
                  <a:pt x="227" y="667"/>
                </a:lnTo>
                <a:lnTo>
                  <a:pt x="220" y="646"/>
                </a:lnTo>
                <a:lnTo>
                  <a:pt x="238" y="619"/>
                </a:lnTo>
                <a:lnTo>
                  <a:pt x="244" y="590"/>
                </a:lnTo>
                <a:lnTo>
                  <a:pt x="242" y="572"/>
                </a:lnTo>
                <a:lnTo>
                  <a:pt x="221" y="550"/>
                </a:lnTo>
                <a:lnTo>
                  <a:pt x="200" y="536"/>
                </a:lnTo>
                <a:lnTo>
                  <a:pt x="199" y="523"/>
                </a:lnTo>
                <a:lnTo>
                  <a:pt x="211" y="515"/>
                </a:lnTo>
                <a:lnTo>
                  <a:pt x="226" y="512"/>
                </a:lnTo>
                <a:lnTo>
                  <a:pt x="241" y="511"/>
                </a:lnTo>
                <a:lnTo>
                  <a:pt x="275" y="515"/>
                </a:lnTo>
                <a:lnTo>
                  <a:pt x="298" y="514"/>
                </a:lnTo>
                <a:lnTo>
                  <a:pt x="313" y="502"/>
                </a:lnTo>
                <a:lnTo>
                  <a:pt x="322" y="478"/>
                </a:lnTo>
                <a:lnTo>
                  <a:pt x="317" y="466"/>
                </a:lnTo>
                <a:lnTo>
                  <a:pt x="311" y="457"/>
                </a:lnTo>
                <a:lnTo>
                  <a:pt x="304" y="451"/>
                </a:lnTo>
                <a:lnTo>
                  <a:pt x="292" y="445"/>
                </a:lnTo>
                <a:lnTo>
                  <a:pt x="287" y="430"/>
                </a:lnTo>
                <a:lnTo>
                  <a:pt x="287" y="412"/>
                </a:lnTo>
                <a:lnTo>
                  <a:pt x="286" y="398"/>
                </a:lnTo>
                <a:lnTo>
                  <a:pt x="275" y="403"/>
                </a:lnTo>
                <a:lnTo>
                  <a:pt x="265" y="404"/>
                </a:lnTo>
                <a:lnTo>
                  <a:pt x="260" y="388"/>
                </a:lnTo>
                <a:lnTo>
                  <a:pt x="262" y="373"/>
                </a:lnTo>
                <a:lnTo>
                  <a:pt x="268" y="367"/>
                </a:lnTo>
                <a:lnTo>
                  <a:pt x="277" y="355"/>
                </a:lnTo>
                <a:lnTo>
                  <a:pt x="289" y="352"/>
                </a:lnTo>
                <a:lnTo>
                  <a:pt x="298" y="361"/>
                </a:lnTo>
                <a:lnTo>
                  <a:pt x="304" y="382"/>
                </a:lnTo>
                <a:lnTo>
                  <a:pt x="313" y="400"/>
                </a:lnTo>
                <a:lnTo>
                  <a:pt x="323" y="412"/>
                </a:lnTo>
                <a:lnTo>
                  <a:pt x="341" y="412"/>
                </a:lnTo>
                <a:lnTo>
                  <a:pt x="349" y="401"/>
                </a:lnTo>
                <a:lnTo>
                  <a:pt x="355" y="386"/>
                </a:lnTo>
                <a:lnTo>
                  <a:pt x="353" y="376"/>
                </a:lnTo>
                <a:lnTo>
                  <a:pt x="328" y="349"/>
                </a:lnTo>
                <a:lnTo>
                  <a:pt x="316" y="320"/>
                </a:lnTo>
                <a:lnTo>
                  <a:pt x="313" y="298"/>
                </a:lnTo>
                <a:lnTo>
                  <a:pt x="314" y="284"/>
                </a:lnTo>
                <a:lnTo>
                  <a:pt x="313" y="274"/>
                </a:lnTo>
                <a:lnTo>
                  <a:pt x="310" y="265"/>
                </a:lnTo>
                <a:lnTo>
                  <a:pt x="316" y="260"/>
                </a:lnTo>
                <a:lnTo>
                  <a:pt x="328" y="254"/>
                </a:lnTo>
                <a:lnTo>
                  <a:pt x="340" y="247"/>
                </a:lnTo>
                <a:lnTo>
                  <a:pt x="398" y="218"/>
                </a:lnTo>
                <a:lnTo>
                  <a:pt x="410" y="200"/>
                </a:lnTo>
                <a:lnTo>
                  <a:pt x="416" y="179"/>
                </a:lnTo>
                <a:lnTo>
                  <a:pt x="419" y="167"/>
                </a:lnTo>
                <a:lnTo>
                  <a:pt x="410" y="160"/>
                </a:lnTo>
                <a:lnTo>
                  <a:pt x="407" y="149"/>
                </a:lnTo>
                <a:lnTo>
                  <a:pt x="418" y="143"/>
                </a:lnTo>
                <a:lnTo>
                  <a:pt x="416" y="133"/>
                </a:lnTo>
                <a:lnTo>
                  <a:pt x="422" y="122"/>
                </a:lnTo>
                <a:lnTo>
                  <a:pt x="419" y="88"/>
                </a:lnTo>
                <a:lnTo>
                  <a:pt x="416" y="70"/>
                </a:lnTo>
                <a:lnTo>
                  <a:pt x="418" y="49"/>
                </a:lnTo>
                <a:lnTo>
                  <a:pt x="421" y="35"/>
                </a:lnTo>
                <a:lnTo>
                  <a:pt x="442" y="4"/>
                </a:lnTo>
                <a:lnTo>
                  <a:pt x="421" y="8"/>
                </a:lnTo>
                <a:lnTo>
                  <a:pt x="416" y="4"/>
                </a:lnTo>
                <a:lnTo>
                  <a:pt x="409" y="5"/>
                </a:lnTo>
                <a:lnTo>
                  <a:pt x="395" y="8"/>
                </a:lnTo>
                <a:lnTo>
                  <a:pt x="289" y="8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8" name="Freeform 113"/>
          <p:cNvSpPr>
            <a:spLocks/>
          </p:cNvSpPr>
          <p:nvPr/>
        </p:nvSpPr>
        <p:spPr bwMode="auto">
          <a:xfrm>
            <a:off x="4306888" y="3759200"/>
            <a:ext cx="676275" cy="528638"/>
          </a:xfrm>
          <a:custGeom>
            <a:avLst/>
            <a:gdLst>
              <a:gd name="T0" fmla="*/ 2147483647 w 438"/>
              <a:gd name="T1" fmla="*/ 2147483647 h 357"/>
              <a:gd name="T2" fmla="*/ 2147483647 w 438"/>
              <a:gd name="T3" fmla="*/ 2147483647 h 357"/>
              <a:gd name="T4" fmla="*/ 2147483647 w 438"/>
              <a:gd name="T5" fmla="*/ 2147483647 h 357"/>
              <a:gd name="T6" fmla="*/ 2147483647 w 438"/>
              <a:gd name="T7" fmla="*/ 2147483647 h 357"/>
              <a:gd name="T8" fmla="*/ 2147483647 w 438"/>
              <a:gd name="T9" fmla="*/ 2147483647 h 357"/>
              <a:gd name="T10" fmla="*/ 2147483647 w 438"/>
              <a:gd name="T11" fmla="*/ 2147483647 h 357"/>
              <a:gd name="T12" fmla="*/ 2147483647 w 438"/>
              <a:gd name="T13" fmla="*/ 2147483647 h 357"/>
              <a:gd name="T14" fmla="*/ 2147483647 w 438"/>
              <a:gd name="T15" fmla="*/ 2147483647 h 357"/>
              <a:gd name="T16" fmla="*/ 2147483647 w 438"/>
              <a:gd name="T17" fmla="*/ 2147483647 h 357"/>
              <a:gd name="T18" fmla="*/ 2147483647 w 438"/>
              <a:gd name="T19" fmla="*/ 2147483647 h 357"/>
              <a:gd name="T20" fmla="*/ 2147483647 w 438"/>
              <a:gd name="T21" fmla="*/ 2147483647 h 357"/>
              <a:gd name="T22" fmla="*/ 2147483647 w 438"/>
              <a:gd name="T23" fmla="*/ 2147483647 h 357"/>
              <a:gd name="T24" fmla="*/ 2147483647 w 438"/>
              <a:gd name="T25" fmla="*/ 2147483647 h 357"/>
              <a:gd name="T26" fmla="*/ 2147483647 w 438"/>
              <a:gd name="T27" fmla="*/ 2147483647 h 357"/>
              <a:gd name="T28" fmla="*/ 2147483647 w 438"/>
              <a:gd name="T29" fmla="*/ 2147483647 h 357"/>
              <a:gd name="T30" fmla="*/ 2147483647 w 438"/>
              <a:gd name="T31" fmla="*/ 2147483647 h 357"/>
              <a:gd name="T32" fmla="*/ 2147483647 w 438"/>
              <a:gd name="T33" fmla="*/ 2147483647 h 357"/>
              <a:gd name="T34" fmla="*/ 2147483647 w 438"/>
              <a:gd name="T35" fmla="*/ 2147483647 h 357"/>
              <a:gd name="T36" fmla="*/ 2147483647 w 438"/>
              <a:gd name="T37" fmla="*/ 2147483647 h 357"/>
              <a:gd name="T38" fmla="*/ 2147483647 w 438"/>
              <a:gd name="T39" fmla="*/ 2147483647 h 357"/>
              <a:gd name="T40" fmla="*/ 2147483647 w 438"/>
              <a:gd name="T41" fmla="*/ 2147483647 h 357"/>
              <a:gd name="T42" fmla="*/ 0 w 438"/>
              <a:gd name="T43" fmla="*/ 2147483647 h 357"/>
              <a:gd name="T44" fmla="*/ 2147483647 w 438"/>
              <a:gd name="T45" fmla="*/ 2147483647 h 357"/>
              <a:gd name="T46" fmla="*/ 2147483647 w 438"/>
              <a:gd name="T47" fmla="*/ 2147483647 h 357"/>
              <a:gd name="T48" fmla="*/ 2147483647 w 438"/>
              <a:gd name="T49" fmla="*/ 2147483647 h 357"/>
              <a:gd name="T50" fmla="*/ 2147483647 w 438"/>
              <a:gd name="T51" fmla="*/ 2147483647 h 357"/>
              <a:gd name="T52" fmla="*/ 2147483647 w 438"/>
              <a:gd name="T53" fmla="*/ 2147483647 h 357"/>
              <a:gd name="T54" fmla="*/ 2147483647 w 438"/>
              <a:gd name="T55" fmla="*/ 2147483647 h 357"/>
              <a:gd name="T56" fmla="*/ 2147483647 w 438"/>
              <a:gd name="T57" fmla="*/ 2147483647 h 357"/>
              <a:gd name="T58" fmla="*/ 2147483647 w 438"/>
              <a:gd name="T59" fmla="*/ 2147483647 h 357"/>
              <a:gd name="T60" fmla="*/ 2147483647 w 438"/>
              <a:gd name="T61" fmla="*/ 2147483647 h 357"/>
              <a:gd name="T62" fmla="*/ 2147483647 w 438"/>
              <a:gd name="T63" fmla="*/ 2147483647 h 357"/>
              <a:gd name="T64" fmla="*/ 2147483647 w 438"/>
              <a:gd name="T65" fmla="*/ 2147483647 h 357"/>
              <a:gd name="T66" fmla="*/ 2147483647 w 438"/>
              <a:gd name="T67" fmla="*/ 2147483647 h 357"/>
              <a:gd name="T68" fmla="*/ 2147483647 w 438"/>
              <a:gd name="T69" fmla="*/ 2147483647 h 357"/>
              <a:gd name="T70" fmla="*/ 2147483647 w 438"/>
              <a:gd name="T71" fmla="*/ 2147483647 h 357"/>
              <a:gd name="T72" fmla="*/ 2147483647 w 438"/>
              <a:gd name="T73" fmla="*/ 2147483647 h 357"/>
              <a:gd name="T74" fmla="*/ 2147483647 w 438"/>
              <a:gd name="T75" fmla="*/ 2147483647 h 357"/>
              <a:gd name="T76" fmla="*/ 2147483647 w 438"/>
              <a:gd name="T77" fmla="*/ 2147483647 h 357"/>
              <a:gd name="T78" fmla="*/ 2147483647 w 438"/>
              <a:gd name="T79" fmla="*/ 2147483647 h 357"/>
              <a:gd name="T80" fmla="*/ 2147483647 w 438"/>
              <a:gd name="T81" fmla="*/ 2147483647 h 357"/>
              <a:gd name="T82" fmla="*/ 2147483647 w 438"/>
              <a:gd name="T83" fmla="*/ 2147483647 h 357"/>
              <a:gd name="T84" fmla="*/ 2147483647 w 438"/>
              <a:gd name="T85" fmla="*/ 2147483647 h 357"/>
              <a:gd name="T86" fmla="*/ 2147483647 w 438"/>
              <a:gd name="T87" fmla="*/ 2147483647 h 357"/>
              <a:gd name="T88" fmla="*/ 2147483647 w 438"/>
              <a:gd name="T89" fmla="*/ 0 h 3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38"/>
              <a:gd name="T136" fmla="*/ 0 h 357"/>
              <a:gd name="T137" fmla="*/ 438 w 438"/>
              <a:gd name="T138" fmla="*/ 357 h 3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38" h="357">
                <a:moveTo>
                  <a:pt x="438" y="0"/>
                </a:moveTo>
                <a:lnTo>
                  <a:pt x="121" y="6"/>
                </a:lnTo>
                <a:lnTo>
                  <a:pt x="118" y="18"/>
                </a:lnTo>
                <a:lnTo>
                  <a:pt x="118" y="28"/>
                </a:lnTo>
                <a:lnTo>
                  <a:pt x="109" y="36"/>
                </a:lnTo>
                <a:lnTo>
                  <a:pt x="105" y="51"/>
                </a:lnTo>
                <a:lnTo>
                  <a:pt x="105" y="60"/>
                </a:lnTo>
                <a:lnTo>
                  <a:pt x="112" y="69"/>
                </a:lnTo>
                <a:lnTo>
                  <a:pt x="105" y="78"/>
                </a:lnTo>
                <a:lnTo>
                  <a:pt x="103" y="85"/>
                </a:lnTo>
                <a:lnTo>
                  <a:pt x="94" y="87"/>
                </a:lnTo>
                <a:lnTo>
                  <a:pt x="91" y="99"/>
                </a:lnTo>
                <a:lnTo>
                  <a:pt x="94" y="111"/>
                </a:lnTo>
                <a:lnTo>
                  <a:pt x="85" y="117"/>
                </a:lnTo>
                <a:lnTo>
                  <a:pt x="84" y="127"/>
                </a:lnTo>
                <a:lnTo>
                  <a:pt x="79" y="132"/>
                </a:lnTo>
                <a:lnTo>
                  <a:pt x="82" y="139"/>
                </a:lnTo>
                <a:lnTo>
                  <a:pt x="81" y="151"/>
                </a:lnTo>
                <a:lnTo>
                  <a:pt x="75" y="156"/>
                </a:lnTo>
                <a:lnTo>
                  <a:pt x="81" y="160"/>
                </a:lnTo>
                <a:lnTo>
                  <a:pt x="78" y="172"/>
                </a:lnTo>
                <a:lnTo>
                  <a:pt x="73" y="181"/>
                </a:lnTo>
                <a:lnTo>
                  <a:pt x="72" y="186"/>
                </a:lnTo>
                <a:lnTo>
                  <a:pt x="76" y="193"/>
                </a:lnTo>
                <a:lnTo>
                  <a:pt x="67" y="202"/>
                </a:lnTo>
                <a:lnTo>
                  <a:pt x="63" y="207"/>
                </a:lnTo>
                <a:lnTo>
                  <a:pt x="70" y="211"/>
                </a:lnTo>
                <a:lnTo>
                  <a:pt x="66" y="217"/>
                </a:lnTo>
                <a:lnTo>
                  <a:pt x="57" y="223"/>
                </a:lnTo>
                <a:lnTo>
                  <a:pt x="51" y="231"/>
                </a:lnTo>
                <a:lnTo>
                  <a:pt x="49" y="235"/>
                </a:lnTo>
                <a:lnTo>
                  <a:pt x="49" y="243"/>
                </a:lnTo>
                <a:lnTo>
                  <a:pt x="42" y="249"/>
                </a:lnTo>
                <a:lnTo>
                  <a:pt x="33" y="255"/>
                </a:lnTo>
                <a:lnTo>
                  <a:pt x="28" y="258"/>
                </a:lnTo>
                <a:lnTo>
                  <a:pt x="25" y="273"/>
                </a:lnTo>
                <a:lnTo>
                  <a:pt x="21" y="279"/>
                </a:lnTo>
                <a:lnTo>
                  <a:pt x="18" y="283"/>
                </a:lnTo>
                <a:lnTo>
                  <a:pt x="19" y="291"/>
                </a:lnTo>
                <a:lnTo>
                  <a:pt x="13" y="292"/>
                </a:lnTo>
                <a:lnTo>
                  <a:pt x="10" y="297"/>
                </a:lnTo>
                <a:lnTo>
                  <a:pt x="7" y="300"/>
                </a:lnTo>
                <a:lnTo>
                  <a:pt x="4" y="304"/>
                </a:lnTo>
                <a:lnTo>
                  <a:pt x="0" y="307"/>
                </a:lnTo>
                <a:lnTo>
                  <a:pt x="0" y="313"/>
                </a:lnTo>
                <a:lnTo>
                  <a:pt x="3" y="324"/>
                </a:lnTo>
                <a:lnTo>
                  <a:pt x="9" y="333"/>
                </a:lnTo>
                <a:lnTo>
                  <a:pt x="9" y="354"/>
                </a:lnTo>
                <a:lnTo>
                  <a:pt x="19" y="357"/>
                </a:lnTo>
                <a:lnTo>
                  <a:pt x="24" y="346"/>
                </a:lnTo>
                <a:lnTo>
                  <a:pt x="24" y="333"/>
                </a:lnTo>
                <a:lnTo>
                  <a:pt x="42" y="328"/>
                </a:lnTo>
                <a:lnTo>
                  <a:pt x="43" y="310"/>
                </a:lnTo>
                <a:lnTo>
                  <a:pt x="54" y="303"/>
                </a:lnTo>
                <a:lnTo>
                  <a:pt x="426" y="282"/>
                </a:lnTo>
                <a:lnTo>
                  <a:pt x="427" y="271"/>
                </a:lnTo>
                <a:lnTo>
                  <a:pt x="429" y="259"/>
                </a:lnTo>
                <a:lnTo>
                  <a:pt x="426" y="252"/>
                </a:lnTo>
                <a:lnTo>
                  <a:pt x="423" y="243"/>
                </a:lnTo>
                <a:lnTo>
                  <a:pt x="423" y="237"/>
                </a:lnTo>
                <a:lnTo>
                  <a:pt x="429" y="228"/>
                </a:lnTo>
                <a:lnTo>
                  <a:pt x="427" y="217"/>
                </a:lnTo>
                <a:lnTo>
                  <a:pt x="424" y="208"/>
                </a:lnTo>
                <a:lnTo>
                  <a:pt x="430" y="205"/>
                </a:lnTo>
                <a:lnTo>
                  <a:pt x="429" y="199"/>
                </a:lnTo>
                <a:lnTo>
                  <a:pt x="429" y="192"/>
                </a:lnTo>
                <a:lnTo>
                  <a:pt x="432" y="184"/>
                </a:lnTo>
                <a:lnTo>
                  <a:pt x="429" y="180"/>
                </a:lnTo>
                <a:lnTo>
                  <a:pt x="421" y="174"/>
                </a:lnTo>
                <a:lnTo>
                  <a:pt x="420" y="165"/>
                </a:lnTo>
                <a:lnTo>
                  <a:pt x="426" y="162"/>
                </a:lnTo>
                <a:lnTo>
                  <a:pt x="429" y="156"/>
                </a:lnTo>
                <a:lnTo>
                  <a:pt x="424" y="148"/>
                </a:lnTo>
                <a:lnTo>
                  <a:pt x="415" y="144"/>
                </a:lnTo>
                <a:lnTo>
                  <a:pt x="415" y="133"/>
                </a:lnTo>
                <a:lnTo>
                  <a:pt x="409" y="127"/>
                </a:lnTo>
                <a:lnTo>
                  <a:pt x="415" y="121"/>
                </a:lnTo>
                <a:lnTo>
                  <a:pt x="423" y="112"/>
                </a:lnTo>
                <a:lnTo>
                  <a:pt x="415" y="99"/>
                </a:lnTo>
                <a:lnTo>
                  <a:pt x="414" y="88"/>
                </a:lnTo>
                <a:lnTo>
                  <a:pt x="414" y="79"/>
                </a:lnTo>
                <a:lnTo>
                  <a:pt x="409" y="69"/>
                </a:lnTo>
                <a:lnTo>
                  <a:pt x="406" y="61"/>
                </a:lnTo>
                <a:lnTo>
                  <a:pt x="408" y="54"/>
                </a:lnTo>
                <a:lnTo>
                  <a:pt x="417" y="46"/>
                </a:lnTo>
                <a:lnTo>
                  <a:pt x="421" y="37"/>
                </a:lnTo>
                <a:lnTo>
                  <a:pt x="421" y="19"/>
                </a:lnTo>
                <a:lnTo>
                  <a:pt x="424" y="12"/>
                </a:lnTo>
                <a:lnTo>
                  <a:pt x="426" y="7"/>
                </a:lnTo>
                <a:lnTo>
                  <a:pt x="438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49" name="Freeform 114"/>
          <p:cNvSpPr>
            <a:spLocks/>
          </p:cNvSpPr>
          <p:nvPr/>
        </p:nvSpPr>
        <p:spPr bwMode="auto">
          <a:xfrm>
            <a:off x="3595688" y="3748088"/>
            <a:ext cx="727075" cy="795337"/>
          </a:xfrm>
          <a:custGeom>
            <a:avLst/>
            <a:gdLst>
              <a:gd name="T0" fmla="*/ 2147483647 w 471"/>
              <a:gd name="T1" fmla="*/ 2147483647 h 534"/>
              <a:gd name="T2" fmla="*/ 2147483647 w 471"/>
              <a:gd name="T3" fmla="*/ 2147483647 h 534"/>
              <a:gd name="T4" fmla="*/ 2147483647 w 471"/>
              <a:gd name="T5" fmla="*/ 2147483647 h 534"/>
              <a:gd name="T6" fmla="*/ 2147483647 w 471"/>
              <a:gd name="T7" fmla="*/ 2147483647 h 534"/>
              <a:gd name="T8" fmla="*/ 0 w 471"/>
              <a:gd name="T9" fmla="*/ 2147483647 h 534"/>
              <a:gd name="T10" fmla="*/ 2147483647 w 471"/>
              <a:gd name="T11" fmla="*/ 2147483647 h 534"/>
              <a:gd name="T12" fmla="*/ 2147483647 w 471"/>
              <a:gd name="T13" fmla="*/ 2147483647 h 534"/>
              <a:gd name="T14" fmla="*/ 2147483647 w 471"/>
              <a:gd name="T15" fmla="*/ 2147483647 h 534"/>
              <a:gd name="T16" fmla="*/ 2147483647 w 471"/>
              <a:gd name="T17" fmla="*/ 2147483647 h 534"/>
              <a:gd name="T18" fmla="*/ 2147483647 w 471"/>
              <a:gd name="T19" fmla="*/ 2147483647 h 534"/>
              <a:gd name="T20" fmla="*/ 2147483647 w 471"/>
              <a:gd name="T21" fmla="*/ 2147483647 h 534"/>
              <a:gd name="T22" fmla="*/ 2147483647 w 471"/>
              <a:gd name="T23" fmla="*/ 2147483647 h 534"/>
              <a:gd name="T24" fmla="*/ 2147483647 w 471"/>
              <a:gd name="T25" fmla="*/ 2147483647 h 534"/>
              <a:gd name="T26" fmla="*/ 2147483647 w 471"/>
              <a:gd name="T27" fmla="*/ 2147483647 h 534"/>
              <a:gd name="T28" fmla="*/ 2147483647 w 471"/>
              <a:gd name="T29" fmla="*/ 2147483647 h 534"/>
              <a:gd name="T30" fmla="*/ 2147483647 w 471"/>
              <a:gd name="T31" fmla="*/ 2147483647 h 534"/>
              <a:gd name="T32" fmla="*/ 2147483647 w 471"/>
              <a:gd name="T33" fmla="*/ 2147483647 h 534"/>
              <a:gd name="T34" fmla="*/ 2147483647 w 471"/>
              <a:gd name="T35" fmla="*/ 2147483647 h 534"/>
              <a:gd name="T36" fmla="*/ 2147483647 w 471"/>
              <a:gd name="T37" fmla="*/ 2147483647 h 534"/>
              <a:gd name="T38" fmla="*/ 2147483647 w 471"/>
              <a:gd name="T39" fmla="*/ 2147483647 h 534"/>
              <a:gd name="T40" fmla="*/ 2147483647 w 471"/>
              <a:gd name="T41" fmla="*/ 2147483647 h 534"/>
              <a:gd name="T42" fmla="*/ 2147483647 w 471"/>
              <a:gd name="T43" fmla="*/ 2147483647 h 534"/>
              <a:gd name="T44" fmla="*/ 2147483647 w 471"/>
              <a:gd name="T45" fmla="*/ 2147483647 h 534"/>
              <a:gd name="T46" fmla="*/ 2147483647 w 471"/>
              <a:gd name="T47" fmla="*/ 2147483647 h 534"/>
              <a:gd name="T48" fmla="*/ 2147483647 w 471"/>
              <a:gd name="T49" fmla="*/ 2147483647 h 534"/>
              <a:gd name="T50" fmla="*/ 2147483647 w 471"/>
              <a:gd name="T51" fmla="*/ 2147483647 h 534"/>
              <a:gd name="T52" fmla="*/ 2147483647 w 471"/>
              <a:gd name="T53" fmla="*/ 2147483647 h 534"/>
              <a:gd name="T54" fmla="*/ 2147483647 w 471"/>
              <a:gd name="T55" fmla="*/ 2147483647 h 534"/>
              <a:gd name="T56" fmla="*/ 2147483647 w 471"/>
              <a:gd name="T57" fmla="*/ 2147483647 h 534"/>
              <a:gd name="T58" fmla="*/ 2147483647 w 471"/>
              <a:gd name="T59" fmla="*/ 2147483647 h 534"/>
              <a:gd name="T60" fmla="*/ 2147483647 w 471"/>
              <a:gd name="T61" fmla="*/ 2147483647 h 534"/>
              <a:gd name="T62" fmla="*/ 2147483647 w 471"/>
              <a:gd name="T63" fmla="*/ 2147483647 h 534"/>
              <a:gd name="T64" fmla="*/ 2147483647 w 471"/>
              <a:gd name="T65" fmla="*/ 2147483647 h 534"/>
              <a:gd name="T66" fmla="*/ 2147483647 w 471"/>
              <a:gd name="T67" fmla="*/ 2147483647 h 534"/>
              <a:gd name="T68" fmla="*/ 2147483647 w 471"/>
              <a:gd name="T69" fmla="*/ 2147483647 h 534"/>
              <a:gd name="T70" fmla="*/ 2147483647 w 471"/>
              <a:gd name="T71" fmla="*/ 2147483647 h 534"/>
              <a:gd name="T72" fmla="*/ 2147483647 w 471"/>
              <a:gd name="T73" fmla="*/ 2147483647 h 534"/>
              <a:gd name="T74" fmla="*/ 2147483647 w 471"/>
              <a:gd name="T75" fmla="*/ 2147483647 h 534"/>
              <a:gd name="T76" fmla="*/ 2147483647 w 471"/>
              <a:gd name="T77" fmla="*/ 2147483647 h 534"/>
              <a:gd name="T78" fmla="*/ 2147483647 w 471"/>
              <a:gd name="T79" fmla="*/ 2147483647 h 534"/>
              <a:gd name="T80" fmla="*/ 2147483647 w 471"/>
              <a:gd name="T81" fmla="*/ 2147483647 h 534"/>
              <a:gd name="T82" fmla="*/ 2147483647 w 471"/>
              <a:gd name="T83" fmla="*/ 2147483647 h 534"/>
              <a:gd name="T84" fmla="*/ 2147483647 w 471"/>
              <a:gd name="T85" fmla="*/ 2147483647 h 534"/>
              <a:gd name="T86" fmla="*/ 2147483647 w 471"/>
              <a:gd name="T87" fmla="*/ 2147483647 h 534"/>
              <a:gd name="T88" fmla="*/ 2147483647 w 471"/>
              <a:gd name="T89" fmla="*/ 2147483647 h 534"/>
              <a:gd name="T90" fmla="*/ 2147483647 w 471"/>
              <a:gd name="T91" fmla="*/ 2147483647 h 534"/>
              <a:gd name="T92" fmla="*/ 2147483647 w 471"/>
              <a:gd name="T93" fmla="*/ 2147483647 h 534"/>
              <a:gd name="T94" fmla="*/ 2147483647 w 471"/>
              <a:gd name="T95" fmla="*/ 2147483647 h 534"/>
              <a:gd name="T96" fmla="*/ 2147483647 w 471"/>
              <a:gd name="T97" fmla="*/ 2147483647 h 534"/>
              <a:gd name="T98" fmla="*/ 2147483647 w 471"/>
              <a:gd name="T99" fmla="*/ 2147483647 h 534"/>
              <a:gd name="T100" fmla="*/ 2147483647 w 471"/>
              <a:gd name="T101" fmla="*/ 2147483647 h 534"/>
              <a:gd name="T102" fmla="*/ 2147483647 w 471"/>
              <a:gd name="T103" fmla="*/ 2147483647 h 534"/>
              <a:gd name="T104" fmla="*/ 2147483647 w 471"/>
              <a:gd name="T105" fmla="*/ 2147483647 h 534"/>
              <a:gd name="T106" fmla="*/ 2147483647 w 471"/>
              <a:gd name="T107" fmla="*/ 2147483647 h 534"/>
              <a:gd name="T108" fmla="*/ 2147483647 w 471"/>
              <a:gd name="T109" fmla="*/ 2147483647 h 534"/>
              <a:gd name="T110" fmla="*/ 2147483647 w 471"/>
              <a:gd name="T111" fmla="*/ 2147483647 h 534"/>
              <a:gd name="T112" fmla="*/ 2147483647 w 471"/>
              <a:gd name="T113" fmla="*/ 2147483647 h 534"/>
              <a:gd name="T114" fmla="*/ 2147483647 w 471"/>
              <a:gd name="T115" fmla="*/ 2147483647 h 534"/>
              <a:gd name="T116" fmla="*/ 2147483647 w 471"/>
              <a:gd name="T117" fmla="*/ 2147483647 h 534"/>
              <a:gd name="T118" fmla="*/ 2147483647 w 471"/>
              <a:gd name="T119" fmla="*/ 2147483647 h 534"/>
              <a:gd name="T120" fmla="*/ 2147483647 w 471"/>
              <a:gd name="T121" fmla="*/ 2147483647 h 534"/>
              <a:gd name="T122" fmla="*/ 2147483647 w 471"/>
              <a:gd name="T123" fmla="*/ 2147483647 h 5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1"/>
              <a:gd name="T187" fmla="*/ 0 h 534"/>
              <a:gd name="T188" fmla="*/ 471 w 471"/>
              <a:gd name="T189" fmla="*/ 534 h 5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1" h="534">
                <a:moveTo>
                  <a:pt x="67" y="3"/>
                </a:moveTo>
                <a:lnTo>
                  <a:pt x="46" y="13"/>
                </a:lnTo>
                <a:lnTo>
                  <a:pt x="42" y="21"/>
                </a:lnTo>
                <a:lnTo>
                  <a:pt x="40" y="36"/>
                </a:lnTo>
                <a:lnTo>
                  <a:pt x="22" y="37"/>
                </a:lnTo>
                <a:lnTo>
                  <a:pt x="13" y="49"/>
                </a:lnTo>
                <a:lnTo>
                  <a:pt x="19" y="66"/>
                </a:lnTo>
                <a:lnTo>
                  <a:pt x="21" y="111"/>
                </a:lnTo>
                <a:lnTo>
                  <a:pt x="19" y="159"/>
                </a:lnTo>
                <a:lnTo>
                  <a:pt x="0" y="159"/>
                </a:lnTo>
                <a:lnTo>
                  <a:pt x="1" y="166"/>
                </a:lnTo>
                <a:lnTo>
                  <a:pt x="9" y="174"/>
                </a:lnTo>
                <a:lnTo>
                  <a:pt x="24" y="183"/>
                </a:lnTo>
                <a:lnTo>
                  <a:pt x="24" y="192"/>
                </a:lnTo>
                <a:lnTo>
                  <a:pt x="18" y="199"/>
                </a:lnTo>
                <a:lnTo>
                  <a:pt x="21" y="210"/>
                </a:lnTo>
                <a:lnTo>
                  <a:pt x="33" y="219"/>
                </a:lnTo>
                <a:lnTo>
                  <a:pt x="48" y="225"/>
                </a:lnTo>
                <a:lnTo>
                  <a:pt x="57" y="237"/>
                </a:lnTo>
                <a:lnTo>
                  <a:pt x="58" y="249"/>
                </a:lnTo>
                <a:lnTo>
                  <a:pt x="66" y="261"/>
                </a:lnTo>
                <a:lnTo>
                  <a:pt x="64" y="268"/>
                </a:lnTo>
                <a:lnTo>
                  <a:pt x="61" y="279"/>
                </a:lnTo>
                <a:lnTo>
                  <a:pt x="72" y="292"/>
                </a:lnTo>
                <a:lnTo>
                  <a:pt x="85" y="315"/>
                </a:lnTo>
                <a:lnTo>
                  <a:pt x="84" y="325"/>
                </a:lnTo>
                <a:lnTo>
                  <a:pt x="85" y="340"/>
                </a:lnTo>
                <a:lnTo>
                  <a:pt x="87" y="355"/>
                </a:lnTo>
                <a:lnTo>
                  <a:pt x="75" y="361"/>
                </a:lnTo>
                <a:lnTo>
                  <a:pt x="76" y="379"/>
                </a:lnTo>
                <a:lnTo>
                  <a:pt x="78" y="393"/>
                </a:lnTo>
                <a:lnTo>
                  <a:pt x="70" y="405"/>
                </a:lnTo>
                <a:lnTo>
                  <a:pt x="72" y="420"/>
                </a:lnTo>
                <a:lnTo>
                  <a:pt x="70" y="435"/>
                </a:lnTo>
                <a:lnTo>
                  <a:pt x="67" y="456"/>
                </a:lnTo>
                <a:lnTo>
                  <a:pt x="78" y="480"/>
                </a:lnTo>
                <a:lnTo>
                  <a:pt x="91" y="484"/>
                </a:lnTo>
                <a:lnTo>
                  <a:pt x="97" y="496"/>
                </a:lnTo>
                <a:lnTo>
                  <a:pt x="99" y="505"/>
                </a:lnTo>
                <a:lnTo>
                  <a:pt x="94" y="511"/>
                </a:lnTo>
                <a:lnTo>
                  <a:pt x="76" y="511"/>
                </a:lnTo>
                <a:lnTo>
                  <a:pt x="73" y="520"/>
                </a:lnTo>
                <a:lnTo>
                  <a:pt x="232" y="520"/>
                </a:lnTo>
                <a:lnTo>
                  <a:pt x="235" y="534"/>
                </a:lnTo>
                <a:lnTo>
                  <a:pt x="258" y="534"/>
                </a:lnTo>
                <a:lnTo>
                  <a:pt x="259" y="528"/>
                </a:lnTo>
                <a:lnTo>
                  <a:pt x="288" y="516"/>
                </a:lnTo>
                <a:lnTo>
                  <a:pt x="324" y="516"/>
                </a:lnTo>
                <a:lnTo>
                  <a:pt x="327" y="504"/>
                </a:lnTo>
                <a:lnTo>
                  <a:pt x="385" y="501"/>
                </a:lnTo>
                <a:lnTo>
                  <a:pt x="384" y="463"/>
                </a:lnTo>
                <a:lnTo>
                  <a:pt x="391" y="447"/>
                </a:lnTo>
                <a:lnTo>
                  <a:pt x="418" y="448"/>
                </a:lnTo>
                <a:lnTo>
                  <a:pt x="420" y="424"/>
                </a:lnTo>
                <a:lnTo>
                  <a:pt x="442" y="406"/>
                </a:lnTo>
                <a:lnTo>
                  <a:pt x="451" y="397"/>
                </a:lnTo>
                <a:lnTo>
                  <a:pt x="459" y="387"/>
                </a:lnTo>
                <a:lnTo>
                  <a:pt x="463" y="375"/>
                </a:lnTo>
                <a:lnTo>
                  <a:pt x="471" y="360"/>
                </a:lnTo>
                <a:lnTo>
                  <a:pt x="451" y="361"/>
                </a:lnTo>
                <a:lnTo>
                  <a:pt x="442" y="346"/>
                </a:lnTo>
                <a:lnTo>
                  <a:pt x="435" y="330"/>
                </a:lnTo>
                <a:lnTo>
                  <a:pt x="430" y="300"/>
                </a:lnTo>
                <a:lnTo>
                  <a:pt x="426" y="279"/>
                </a:lnTo>
                <a:lnTo>
                  <a:pt x="406" y="259"/>
                </a:lnTo>
                <a:lnTo>
                  <a:pt x="382" y="259"/>
                </a:lnTo>
                <a:lnTo>
                  <a:pt x="360" y="273"/>
                </a:lnTo>
                <a:lnTo>
                  <a:pt x="340" y="279"/>
                </a:lnTo>
                <a:lnTo>
                  <a:pt x="324" y="279"/>
                </a:lnTo>
                <a:lnTo>
                  <a:pt x="313" y="276"/>
                </a:lnTo>
                <a:lnTo>
                  <a:pt x="285" y="274"/>
                </a:lnTo>
                <a:lnTo>
                  <a:pt x="268" y="279"/>
                </a:lnTo>
                <a:lnTo>
                  <a:pt x="252" y="285"/>
                </a:lnTo>
                <a:lnTo>
                  <a:pt x="234" y="283"/>
                </a:lnTo>
                <a:lnTo>
                  <a:pt x="213" y="271"/>
                </a:lnTo>
                <a:lnTo>
                  <a:pt x="210" y="259"/>
                </a:lnTo>
                <a:lnTo>
                  <a:pt x="214" y="244"/>
                </a:lnTo>
                <a:lnTo>
                  <a:pt x="226" y="240"/>
                </a:lnTo>
                <a:lnTo>
                  <a:pt x="240" y="238"/>
                </a:lnTo>
                <a:lnTo>
                  <a:pt x="250" y="235"/>
                </a:lnTo>
                <a:lnTo>
                  <a:pt x="259" y="225"/>
                </a:lnTo>
                <a:lnTo>
                  <a:pt x="261" y="210"/>
                </a:lnTo>
                <a:lnTo>
                  <a:pt x="267" y="199"/>
                </a:lnTo>
                <a:lnTo>
                  <a:pt x="271" y="184"/>
                </a:lnTo>
                <a:lnTo>
                  <a:pt x="279" y="166"/>
                </a:lnTo>
                <a:lnTo>
                  <a:pt x="277" y="148"/>
                </a:lnTo>
                <a:lnTo>
                  <a:pt x="276" y="129"/>
                </a:lnTo>
                <a:lnTo>
                  <a:pt x="268" y="115"/>
                </a:lnTo>
                <a:lnTo>
                  <a:pt x="258" y="103"/>
                </a:lnTo>
                <a:lnTo>
                  <a:pt x="246" y="99"/>
                </a:lnTo>
                <a:lnTo>
                  <a:pt x="192" y="102"/>
                </a:lnTo>
                <a:lnTo>
                  <a:pt x="192" y="115"/>
                </a:lnTo>
                <a:lnTo>
                  <a:pt x="198" y="120"/>
                </a:lnTo>
                <a:lnTo>
                  <a:pt x="211" y="123"/>
                </a:lnTo>
                <a:lnTo>
                  <a:pt x="225" y="124"/>
                </a:lnTo>
                <a:lnTo>
                  <a:pt x="237" y="132"/>
                </a:lnTo>
                <a:lnTo>
                  <a:pt x="240" y="145"/>
                </a:lnTo>
                <a:lnTo>
                  <a:pt x="238" y="160"/>
                </a:lnTo>
                <a:lnTo>
                  <a:pt x="244" y="172"/>
                </a:lnTo>
                <a:lnTo>
                  <a:pt x="238" y="181"/>
                </a:lnTo>
                <a:lnTo>
                  <a:pt x="231" y="181"/>
                </a:lnTo>
                <a:lnTo>
                  <a:pt x="228" y="172"/>
                </a:lnTo>
                <a:lnTo>
                  <a:pt x="220" y="169"/>
                </a:lnTo>
                <a:lnTo>
                  <a:pt x="202" y="172"/>
                </a:lnTo>
                <a:lnTo>
                  <a:pt x="187" y="177"/>
                </a:lnTo>
                <a:lnTo>
                  <a:pt x="166" y="178"/>
                </a:lnTo>
                <a:lnTo>
                  <a:pt x="151" y="171"/>
                </a:lnTo>
                <a:lnTo>
                  <a:pt x="145" y="160"/>
                </a:lnTo>
                <a:lnTo>
                  <a:pt x="142" y="148"/>
                </a:lnTo>
                <a:lnTo>
                  <a:pt x="145" y="126"/>
                </a:lnTo>
                <a:lnTo>
                  <a:pt x="151" y="106"/>
                </a:lnTo>
                <a:lnTo>
                  <a:pt x="162" y="87"/>
                </a:lnTo>
                <a:lnTo>
                  <a:pt x="159" y="82"/>
                </a:lnTo>
                <a:lnTo>
                  <a:pt x="151" y="70"/>
                </a:lnTo>
                <a:lnTo>
                  <a:pt x="147" y="58"/>
                </a:lnTo>
                <a:lnTo>
                  <a:pt x="147" y="48"/>
                </a:lnTo>
                <a:lnTo>
                  <a:pt x="147" y="34"/>
                </a:lnTo>
                <a:lnTo>
                  <a:pt x="144" y="18"/>
                </a:lnTo>
                <a:lnTo>
                  <a:pt x="138" y="7"/>
                </a:lnTo>
                <a:lnTo>
                  <a:pt x="127" y="1"/>
                </a:lnTo>
                <a:lnTo>
                  <a:pt x="111" y="0"/>
                </a:lnTo>
                <a:lnTo>
                  <a:pt x="102" y="9"/>
                </a:lnTo>
                <a:lnTo>
                  <a:pt x="88" y="9"/>
                </a:lnTo>
                <a:lnTo>
                  <a:pt x="84" y="3"/>
                </a:lnTo>
                <a:lnTo>
                  <a:pt x="67" y="3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0" name="Freeform 115"/>
          <p:cNvSpPr>
            <a:spLocks/>
          </p:cNvSpPr>
          <p:nvPr/>
        </p:nvSpPr>
        <p:spPr bwMode="auto">
          <a:xfrm>
            <a:off x="4092575" y="4284663"/>
            <a:ext cx="479425" cy="495300"/>
          </a:xfrm>
          <a:custGeom>
            <a:avLst/>
            <a:gdLst>
              <a:gd name="T0" fmla="*/ 2147483647 w 312"/>
              <a:gd name="T1" fmla="*/ 2147483647 h 333"/>
              <a:gd name="T2" fmla="*/ 2147483647 w 312"/>
              <a:gd name="T3" fmla="*/ 2147483647 h 333"/>
              <a:gd name="T4" fmla="*/ 2147483647 w 312"/>
              <a:gd name="T5" fmla="*/ 2147483647 h 333"/>
              <a:gd name="T6" fmla="*/ 2147483647 w 312"/>
              <a:gd name="T7" fmla="*/ 2147483647 h 333"/>
              <a:gd name="T8" fmla="*/ 2147483647 w 312"/>
              <a:gd name="T9" fmla="*/ 2147483647 h 333"/>
              <a:gd name="T10" fmla="*/ 2147483647 w 312"/>
              <a:gd name="T11" fmla="*/ 2147483647 h 333"/>
              <a:gd name="T12" fmla="*/ 2147483647 w 312"/>
              <a:gd name="T13" fmla="*/ 2147483647 h 333"/>
              <a:gd name="T14" fmla="*/ 2147483647 w 312"/>
              <a:gd name="T15" fmla="*/ 2147483647 h 333"/>
              <a:gd name="T16" fmla="*/ 2147483647 w 312"/>
              <a:gd name="T17" fmla="*/ 2147483647 h 333"/>
              <a:gd name="T18" fmla="*/ 2147483647 w 312"/>
              <a:gd name="T19" fmla="*/ 2147483647 h 333"/>
              <a:gd name="T20" fmla="*/ 2147483647 w 312"/>
              <a:gd name="T21" fmla="*/ 2147483647 h 333"/>
              <a:gd name="T22" fmla="*/ 2147483647 w 312"/>
              <a:gd name="T23" fmla="*/ 2147483647 h 333"/>
              <a:gd name="T24" fmla="*/ 2147483647 w 312"/>
              <a:gd name="T25" fmla="*/ 2147483647 h 333"/>
              <a:gd name="T26" fmla="*/ 2147483647 w 312"/>
              <a:gd name="T27" fmla="*/ 0 h 333"/>
              <a:gd name="T28" fmla="*/ 2147483647 w 312"/>
              <a:gd name="T29" fmla="*/ 2147483647 h 333"/>
              <a:gd name="T30" fmla="*/ 2147483647 w 312"/>
              <a:gd name="T31" fmla="*/ 2147483647 h 333"/>
              <a:gd name="T32" fmla="*/ 2147483647 w 312"/>
              <a:gd name="T33" fmla="*/ 2147483647 h 333"/>
              <a:gd name="T34" fmla="*/ 2147483647 w 312"/>
              <a:gd name="T35" fmla="*/ 2147483647 h 333"/>
              <a:gd name="T36" fmla="*/ 0 w 312"/>
              <a:gd name="T37" fmla="*/ 2147483647 h 333"/>
              <a:gd name="T38" fmla="*/ 2147483647 w 312"/>
              <a:gd name="T39" fmla="*/ 2147483647 h 333"/>
              <a:gd name="T40" fmla="*/ 2147483647 w 312"/>
              <a:gd name="T41" fmla="*/ 2147483647 h 333"/>
              <a:gd name="T42" fmla="*/ 2147483647 w 312"/>
              <a:gd name="T43" fmla="*/ 2147483647 h 333"/>
              <a:gd name="T44" fmla="*/ 2147483647 w 312"/>
              <a:gd name="T45" fmla="*/ 2147483647 h 333"/>
              <a:gd name="T46" fmla="*/ 2147483647 w 312"/>
              <a:gd name="T47" fmla="*/ 2147483647 h 333"/>
              <a:gd name="T48" fmla="*/ 2147483647 w 312"/>
              <a:gd name="T49" fmla="*/ 2147483647 h 333"/>
              <a:gd name="T50" fmla="*/ 2147483647 w 312"/>
              <a:gd name="T51" fmla="*/ 2147483647 h 333"/>
              <a:gd name="T52" fmla="*/ 2147483647 w 312"/>
              <a:gd name="T53" fmla="*/ 2147483647 h 333"/>
              <a:gd name="T54" fmla="*/ 2147483647 w 312"/>
              <a:gd name="T55" fmla="*/ 2147483647 h 333"/>
              <a:gd name="T56" fmla="*/ 2147483647 w 312"/>
              <a:gd name="T57" fmla="*/ 2147483647 h 333"/>
              <a:gd name="T58" fmla="*/ 2147483647 w 312"/>
              <a:gd name="T59" fmla="*/ 2147483647 h 333"/>
              <a:gd name="T60" fmla="*/ 2147483647 w 312"/>
              <a:gd name="T61" fmla="*/ 2147483647 h 333"/>
              <a:gd name="T62" fmla="*/ 2147483647 w 312"/>
              <a:gd name="T63" fmla="*/ 2147483647 h 33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12"/>
              <a:gd name="T97" fmla="*/ 0 h 333"/>
              <a:gd name="T98" fmla="*/ 312 w 312"/>
              <a:gd name="T99" fmla="*/ 333 h 33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12" h="333">
                <a:moveTo>
                  <a:pt x="261" y="141"/>
                </a:moveTo>
                <a:lnTo>
                  <a:pt x="257" y="132"/>
                </a:lnTo>
                <a:lnTo>
                  <a:pt x="246" y="128"/>
                </a:lnTo>
                <a:lnTo>
                  <a:pt x="225" y="135"/>
                </a:lnTo>
                <a:lnTo>
                  <a:pt x="203" y="144"/>
                </a:lnTo>
                <a:lnTo>
                  <a:pt x="189" y="147"/>
                </a:lnTo>
                <a:lnTo>
                  <a:pt x="180" y="144"/>
                </a:lnTo>
                <a:lnTo>
                  <a:pt x="177" y="137"/>
                </a:lnTo>
                <a:lnTo>
                  <a:pt x="183" y="129"/>
                </a:lnTo>
                <a:lnTo>
                  <a:pt x="200" y="123"/>
                </a:lnTo>
                <a:lnTo>
                  <a:pt x="207" y="114"/>
                </a:lnTo>
                <a:lnTo>
                  <a:pt x="207" y="107"/>
                </a:lnTo>
                <a:lnTo>
                  <a:pt x="206" y="99"/>
                </a:lnTo>
                <a:lnTo>
                  <a:pt x="203" y="90"/>
                </a:lnTo>
                <a:lnTo>
                  <a:pt x="191" y="84"/>
                </a:lnTo>
                <a:lnTo>
                  <a:pt x="177" y="81"/>
                </a:lnTo>
                <a:lnTo>
                  <a:pt x="158" y="84"/>
                </a:lnTo>
                <a:lnTo>
                  <a:pt x="149" y="80"/>
                </a:lnTo>
                <a:lnTo>
                  <a:pt x="143" y="72"/>
                </a:lnTo>
                <a:lnTo>
                  <a:pt x="143" y="63"/>
                </a:lnTo>
                <a:lnTo>
                  <a:pt x="144" y="57"/>
                </a:lnTo>
                <a:lnTo>
                  <a:pt x="150" y="47"/>
                </a:lnTo>
                <a:lnTo>
                  <a:pt x="156" y="38"/>
                </a:lnTo>
                <a:lnTo>
                  <a:pt x="159" y="27"/>
                </a:lnTo>
                <a:lnTo>
                  <a:pt x="162" y="18"/>
                </a:lnTo>
                <a:lnTo>
                  <a:pt x="161" y="9"/>
                </a:lnTo>
                <a:lnTo>
                  <a:pt x="158" y="3"/>
                </a:lnTo>
                <a:lnTo>
                  <a:pt x="147" y="0"/>
                </a:lnTo>
                <a:lnTo>
                  <a:pt x="143" y="12"/>
                </a:lnTo>
                <a:lnTo>
                  <a:pt x="138" y="23"/>
                </a:lnTo>
                <a:lnTo>
                  <a:pt x="125" y="42"/>
                </a:lnTo>
                <a:lnTo>
                  <a:pt x="98" y="62"/>
                </a:lnTo>
                <a:lnTo>
                  <a:pt x="95" y="87"/>
                </a:lnTo>
                <a:lnTo>
                  <a:pt x="68" y="86"/>
                </a:lnTo>
                <a:lnTo>
                  <a:pt x="60" y="104"/>
                </a:lnTo>
                <a:lnTo>
                  <a:pt x="63" y="141"/>
                </a:lnTo>
                <a:lnTo>
                  <a:pt x="3" y="143"/>
                </a:lnTo>
                <a:lnTo>
                  <a:pt x="0" y="155"/>
                </a:lnTo>
                <a:lnTo>
                  <a:pt x="21" y="180"/>
                </a:lnTo>
                <a:lnTo>
                  <a:pt x="29" y="177"/>
                </a:lnTo>
                <a:lnTo>
                  <a:pt x="83" y="246"/>
                </a:lnTo>
                <a:lnTo>
                  <a:pt x="84" y="261"/>
                </a:lnTo>
                <a:lnTo>
                  <a:pt x="114" y="272"/>
                </a:lnTo>
                <a:lnTo>
                  <a:pt x="138" y="303"/>
                </a:lnTo>
                <a:lnTo>
                  <a:pt x="156" y="315"/>
                </a:lnTo>
                <a:lnTo>
                  <a:pt x="159" y="323"/>
                </a:lnTo>
                <a:lnTo>
                  <a:pt x="162" y="333"/>
                </a:lnTo>
                <a:lnTo>
                  <a:pt x="312" y="327"/>
                </a:lnTo>
                <a:lnTo>
                  <a:pt x="309" y="317"/>
                </a:lnTo>
                <a:lnTo>
                  <a:pt x="302" y="314"/>
                </a:lnTo>
                <a:lnTo>
                  <a:pt x="294" y="309"/>
                </a:lnTo>
                <a:lnTo>
                  <a:pt x="282" y="306"/>
                </a:lnTo>
                <a:lnTo>
                  <a:pt x="272" y="305"/>
                </a:lnTo>
                <a:lnTo>
                  <a:pt x="260" y="305"/>
                </a:lnTo>
                <a:lnTo>
                  <a:pt x="248" y="311"/>
                </a:lnTo>
                <a:lnTo>
                  <a:pt x="237" y="312"/>
                </a:lnTo>
                <a:lnTo>
                  <a:pt x="227" y="309"/>
                </a:lnTo>
                <a:lnTo>
                  <a:pt x="224" y="300"/>
                </a:lnTo>
                <a:lnTo>
                  <a:pt x="221" y="288"/>
                </a:lnTo>
                <a:lnTo>
                  <a:pt x="228" y="275"/>
                </a:lnTo>
                <a:lnTo>
                  <a:pt x="245" y="260"/>
                </a:lnTo>
                <a:lnTo>
                  <a:pt x="254" y="248"/>
                </a:lnTo>
                <a:lnTo>
                  <a:pt x="258" y="236"/>
                </a:lnTo>
                <a:lnTo>
                  <a:pt x="261" y="230"/>
                </a:lnTo>
                <a:lnTo>
                  <a:pt x="261" y="141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1" name="Freeform 116"/>
          <p:cNvSpPr>
            <a:spLocks/>
          </p:cNvSpPr>
          <p:nvPr/>
        </p:nvSpPr>
        <p:spPr bwMode="auto">
          <a:xfrm>
            <a:off x="2686050" y="3997325"/>
            <a:ext cx="1133475" cy="831850"/>
          </a:xfrm>
          <a:custGeom>
            <a:avLst/>
            <a:gdLst>
              <a:gd name="T0" fmla="*/ 2147483647 w 736"/>
              <a:gd name="T1" fmla="*/ 2147483647 h 558"/>
              <a:gd name="T2" fmla="*/ 2147483647 w 736"/>
              <a:gd name="T3" fmla="*/ 2147483647 h 558"/>
              <a:gd name="T4" fmla="*/ 2147483647 w 736"/>
              <a:gd name="T5" fmla="*/ 2147483647 h 558"/>
              <a:gd name="T6" fmla="*/ 2147483647 w 736"/>
              <a:gd name="T7" fmla="*/ 2147483647 h 558"/>
              <a:gd name="T8" fmla="*/ 2147483647 w 736"/>
              <a:gd name="T9" fmla="*/ 2147483647 h 558"/>
              <a:gd name="T10" fmla="*/ 2147483647 w 736"/>
              <a:gd name="T11" fmla="*/ 2147483647 h 558"/>
              <a:gd name="T12" fmla="*/ 2147483647 w 736"/>
              <a:gd name="T13" fmla="*/ 2147483647 h 558"/>
              <a:gd name="T14" fmla="*/ 2147483647 w 736"/>
              <a:gd name="T15" fmla="*/ 2147483647 h 558"/>
              <a:gd name="T16" fmla="*/ 2147483647 w 736"/>
              <a:gd name="T17" fmla="*/ 2147483647 h 558"/>
              <a:gd name="T18" fmla="*/ 2147483647 w 736"/>
              <a:gd name="T19" fmla="*/ 2147483647 h 558"/>
              <a:gd name="T20" fmla="*/ 2147483647 w 736"/>
              <a:gd name="T21" fmla="*/ 2147483647 h 558"/>
              <a:gd name="T22" fmla="*/ 2147483647 w 736"/>
              <a:gd name="T23" fmla="*/ 2147483647 h 558"/>
              <a:gd name="T24" fmla="*/ 2147483647 w 736"/>
              <a:gd name="T25" fmla="*/ 2147483647 h 558"/>
              <a:gd name="T26" fmla="*/ 2147483647 w 736"/>
              <a:gd name="T27" fmla="*/ 2147483647 h 558"/>
              <a:gd name="T28" fmla="*/ 2147483647 w 736"/>
              <a:gd name="T29" fmla="*/ 2147483647 h 558"/>
              <a:gd name="T30" fmla="*/ 2147483647 w 736"/>
              <a:gd name="T31" fmla="*/ 2147483647 h 558"/>
              <a:gd name="T32" fmla="*/ 2147483647 w 736"/>
              <a:gd name="T33" fmla="*/ 2147483647 h 558"/>
              <a:gd name="T34" fmla="*/ 2147483647 w 736"/>
              <a:gd name="T35" fmla="*/ 2147483647 h 558"/>
              <a:gd name="T36" fmla="*/ 2147483647 w 736"/>
              <a:gd name="T37" fmla="*/ 2147483647 h 558"/>
              <a:gd name="T38" fmla="*/ 2147483647 w 736"/>
              <a:gd name="T39" fmla="*/ 2147483647 h 558"/>
              <a:gd name="T40" fmla="*/ 2147483647 w 736"/>
              <a:gd name="T41" fmla="*/ 2147483647 h 558"/>
              <a:gd name="T42" fmla="*/ 2147483647 w 736"/>
              <a:gd name="T43" fmla="*/ 2147483647 h 558"/>
              <a:gd name="T44" fmla="*/ 2147483647 w 736"/>
              <a:gd name="T45" fmla="*/ 2147483647 h 558"/>
              <a:gd name="T46" fmla="*/ 2147483647 w 736"/>
              <a:gd name="T47" fmla="*/ 2147483647 h 558"/>
              <a:gd name="T48" fmla="*/ 2147483647 w 736"/>
              <a:gd name="T49" fmla="*/ 2147483647 h 558"/>
              <a:gd name="T50" fmla="*/ 2147483647 w 736"/>
              <a:gd name="T51" fmla="*/ 2147483647 h 558"/>
              <a:gd name="T52" fmla="*/ 2147483647 w 736"/>
              <a:gd name="T53" fmla="*/ 2147483647 h 558"/>
              <a:gd name="T54" fmla="*/ 2147483647 w 736"/>
              <a:gd name="T55" fmla="*/ 2147483647 h 558"/>
              <a:gd name="T56" fmla="*/ 2147483647 w 736"/>
              <a:gd name="T57" fmla="*/ 2147483647 h 558"/>
              <a:gd name="T58" fmla="*/ 2147483647 w 736"/>
              <a:gd name="T59" fmla="*/ 2147483647 h 558"/>
              <a:gd name="T60" fmla="*/ 2147483647 w 736"/>
              <a:gd name="T61" fmla="*/ 2147483647 h 558"/>
              <a:gd name="T62" fmla="*/ 2147483647 w 736"/>
              <a:gd name="T63" fmla="*/ 2147483647 h 558"/>
              <a:gd name="T64" fmla="*/ 2147483647 w 736"/>
              <a:gd name="T65" fmla="*/ 2147483647 h 558"/>
              <a:gd name="T66" fmla="*/ 2147483647 w 736"/>
              <a:gd name="T67" fmla="*/ 2147483647 h 558"/>
              <a:gd name="T68" fmla="*/ 2147483647 w 736"/>
              <a:gd name="T69" fmla="*/ 2147483647 h 558"/>
              <a:gd name="T70" fmla="*/ 2147483647 w 736"/>
              <a:gd name="T71" fmla="*/ 2147483647 h 558"/>
              <a:gd name="T72" fmla="*/ 2147483647 w 736"/>
              <a:gd name="T73" fmla="*/ 2147483647 h 558"/>
              <a:gd name="T74" fmla="*/ 2147483647 w 736"/>
              <a:gd name="T75" fmla="*/ 2147483647 h 558"/>
              <a:gd name="T76" fmla="*/ 2147483647 w 736"/>
              <a:gd name="T77" fmla="*/ 2147483647 h 558"/>
              <a:gd name="T78" fmla="*/ 2147483647 w 736"/>
              <a:gd name="T79" fmla="*/ 2147483647 h 558"/>
              <a:gd name="T80" fmla="*/ 2147483647 w 736"/>
              <a:gd name="T81" fmla="*/ 2147483647 h 558"/>
              <a:gd name="T82" fmla="*/ 0 w 736"/>
              <a:gd name="T83" fmla="*/ 2147483647 h 558"/>
              <a:gd name="T84" fmla="*/ 2147483647 w 736"/>
              <a:gd name="T85" fmla="*/ 2147483647 h 558"/>
              <a:gd name="T86" fmla="*/ 2147483647 w 736"/>
              <a:gd name="T87" fmla="*/ 2147483647 h 558"/>
              <a:gd name="T88" fmla="*/ 2147483647 w 736"/>
              <a:gd name="T89" fmla="*/ 2147483647 h 558"/>
              <a:gd name="T90" fmla="*/ 2147483647 w 736"/>
              <a:gd name="T91" fmla="*/ 2147483647 h 558"/>
              <a:gd name="T92" fmla="*/ 2147483647 w 736"/>
              <a:gd name="T93" fmla="*/ 2147483647 h 558"/>
              <a:gd name="T94" fmla="*/ 2147483647 w 736"/>
              <a:gd name="T95" fmla="*/ 2147483647 h 558"/>
              <a:gd name="T96" fmla="*/ 2147483647 w 736"/>
              <a:gd name="T97" fmla="*/ 2147483647 h 558"/>
              <a:gd name="T98" fmla="*/ 2147483647 w 736"/>
              <a:gd name="T99" fmla="*/ 2147483647 h 558"/>
              <a:gd name="T100" fmla="*/ 2147483647 w 736"/>
              <a:gd name="T101" fmla="*/ 2147483647 h 558"/>
              <a:gd name="T102" fmla="*/ 2147483647 w 736"/>
              <a:gd name="T103" fmla="*/ 0 h 55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36"/>
              <a:gd name="T157" fmla="*/ 0 h 558"/>
              <a:gd name="T158" fmla="*/ 736 w 736"/>
              <a:gd name="T159" fmla="*/ 558 h 55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36" h="558">
                <a:moveTo>
                  <a:pt x="600" y="6"/>
                </a:moveTo>
                <a:lnTo>
                  <a:pt x="615" y="15"/>
                </a:lnTo>
                <a:lnTo>
                  <a:pt x="615" y="24"/>
                </a:lnTo>
                <a:lnTo>
                  <a:pt x="609" y="31"/>
                </a:lnTo>
                <a:lnTo>
                  <a:pt x="612" y="42"/>
                </a:lnTo>
                <a:lnTo>
                  <a:pt x="624" y="51"/>
                </a:lnTo>
                <a:lnTo>
                  <a:pt x="639" y="57"/>
                </a:lnTo>
                <a:lnTo>
                  <a:pt x="648" y="69"/>
                </a:lnTo>
                <a:lnTo>
                  <a:pt x="649" y="81"/>
                </a:lnTo>
                <a:lnTo>
                  <a:pt x="657" y="93"/>
                </a:lnTo>
                <a:lnTo>
                  <a:pt x="655" y="100"/>
                </a:lnTo>
                <a:lnTo>
                  <a:pt x="652" y="111"/>
                </a:lnTo>
                <a:lnTo>
                  <a:pt x="663" y="124"/>
                </a:lnTo>
                <a:lnTo>
                  <a:pt x="676" y="147"/>
                </a:lnTo>
                <a:lnTo>
                  <a:pt x="675" y="157"/>
                </a:lnTo>
                <a:lnTo>
                  <a:pt x="676" y="172"/>
                </a:lnTo>
                <a:lnTo>
                  <a:pt x="678" y="187"/>
                </a:lnTo>
                <a:lnTo>
                  <a:pt x="666" y="193"/>
                </a:lnTo>
                <a:lnTo>
                  <a:pt x="667" y="211"/>
                </a:lnTo>
                <a:lnTo>
                  <a:pt x="669" y="225"/>
                </a:lnTo>
                <a:lnTo>
                  <a:pt x="661" y="237"/>
                </a:lnTo>
                <a:lnTo>
                  <a:pt x="663" y="252"/>
                </a:lnTo>
                <a:lnTo>
                  <a:pt x="661" y="267"/>
                </a:lnTo>
                <a:lnTo>
                  <a:pt x="658" y="288"/>
                </a:lnTo>
                <a:lnTo>
                  <a:pt x="669" y="312"/>
                </a:lnTo>
                <a:lnTo>
                  <a:pt x="682" y="316"/>
                </a:lnTo>
                <a:lnTo>
                  <a:pt x="688" y="328"/>
                </a:lnTo>
                <a:lnTo>
                  <a:pt x="690" y="337"/>
                </a:lnTo>
                <a:lnTo>
                  <a:pt x="685" y="343"/>
                </a:lnTo>
                <a:lnTo>
                  <a:pt x="667" y="343"/>
                </a:lnTo>
                <a:lnTo>
                  <a:pt x="664" y="352"/>
                </a:lnTo>
                <a:lnTo>
                  <a:pt x="669" y="358"/>
                </a:lnTo>
                <a:lnTo>
                  <a:pt x="670" y="366"/>
                </a:lnTo>
                <a:lnTo>
                  <a:pt x="678" y="379"/>
                </a:lnTo>
                <a:lnTo>
                  <a:pt x="681" y="393"/>
                </a:lnTo>
                <a:lnTo>
                  <a:pt x="682" y="400"/>
                </a:lnTo>
                <a:lnTo>
                  <a:pt x="699" y="402"/>
                </a:lnTo>
                <a:lnTo>
                  <a:pt x="705" y="406"/>
                </a:lnTo>
                <a:lnTo>
                  <a:pt x="706" y="414"/>
                </a:lnTo>
                <a:lnTo>
                  <a:pt x="708" y="418"/>
                </a:lnTo>
                <a:lnTo>
                  <a:pt x="718" y="429"/>
                </a:lnTo>
                <a:lnTo>
                  <a:pt x="723" y="441"/>
                </a:lnTo>
                <a:lnTo>
                  <a:pt x="724" y="445"/>
                </a:lnTo>
                <a:lnTo>
                  <a:pt x="736" y="457"/>
                </a:lnTo>
                <a:lnTo>
                  <a:pt x="619" y="459"/>
                </a:lnTo>
                <a:lnTo>
                  <a:pt x="604" y="453"/>
                </a:lnTo>
                <a:lnTo>
                  <a:pt x="595" y="445"/>
                </a:lnTo>
                <a:lnTo>
                  <a:pt x="582" y="447"/>
                </a:lnTo>
                <a:lnTo>
                  <a:pt x="579" y="439"/>
                </a:lnTo>
                <a:lnTo>
                  <a:pt x="568" y="441"/>
                </a:lnTo>
                <a:lnTo>
                  <a:pt x="565" y="439"/>
                </a:lnTo>
                <a:lnTo>
                  <a:pt x="504" y="459"/>
                </a:lnTo>
                <a:lnTo>
                  <a:pt x="496" y="456"/>
                </a:lnTo>
                <a:lnTo>
                  <a:pt x="490" y="453"/>
                </a:lnTo>
                <a:lnTo>
                  <a:pt x="480" y="445"/>
                </a:lnTo>
                <a:lnTo>
                  <a:pt x="474" y="444"/>
                </a:lnTo>
                <a:lnTo>
                  <a:pt x="465" y="451"/>
                </a:lnTo>
                <a:lnTo>
                  <a:pt x="465" y="468"/>
                </a:lnTo>
                <a:lnTo>
                  <a:pt x="462" y="478"/>
                </a:lnTo>
                <a:lnTo>
                  <a:pt x="459" y="486"/>
                </a:lnTo>
                <a:lnTo>
                  <a:pt x="453" y="486"/>
                </a:lnTo>
                <a:lnTo>
                  <a:pt x="447" y="493"/>
                </a:lnTo>
                <a:lnTo>
                  <a:pt x="433" y="487"/>
                </a:lnTo>
                <a:lnTo>
                  <a:pt x="424" y="496"/>
                </a:lnTo>
                <a:lnTo>
                  <a:pt x="418" y="496"/>
                </a:lnTo>
                <a:lnTo>
                  <a:pt x="414" y="486"/>
                </a:lnTo>
                <a:lnTo>
                  <a:pt x="412" y="481"/>
                </a:lnTo>
                <a:lnTo>
                  <a:pt x="403" y="478"/>
                </a:lnTo>
                <a:lnTo>
                  <a:pt x="399" y="478"/>
                </a:lnTo>
                <a:lnTo>
                  <a:pt x="391" y="484"/>
                </a:lnTo>
                <a:lnTo>
                  <a:pt x="385" y="492"/>
                </a:lnTo>
                <a:lnTo>
                  <a:pt x="379" y="493"/>
                </a:lnTo>
                <a:lnTo>
                  <a:pt x="372" y="501"/>
                </a:lnTo>
                <a:lnTo>
                  <a:pt x="370" y="523"/>
                </a:lnTo>
                <a:lnTo>
                  <a:pt x="366" y="531"/>
                </a:lnTo>
                <a:lnTo>
                  <a:pt x="322" y="558"/>
                </a:lnTo>
                <a:lnTo>
                  <a:pt x="321" y="537"/>
                </a:lnTo>
                <a:lnTo>
                  <a:pt x="303" y="538"/>
                </a:lnTo>
                <a:lnTo>
                  <a:pt x="304" y="507"/>
                </a:lnTo>
                <a:lnTo>
                  <a:pt x="288" y="508"/>
                </a:lnTo>
                <a:lnTo>
                  <a:pt x="288" y="423"/>
                </a:lnTo>
                <a:lnTo>
                  <a:pt x="225" y="423"/>
                </a:lnTo>
                <a:lnTo>
                  <a:pt x="225" y="379"/>
                </a:lnTo>
                <a:lnTo>
                  <a:pt x="0" y="376"/>
                </a:lnTo>
                <a:lnTo>
                  <a:pt x="18" y="361"/>
                </a:lnTo>
                <a:lnTo>
                  <a:pt x="25" y="361"/>
                </a:lnTo>
                <a:lnTo>
                  <a:pt x="25" y="337"/>
                </a:lnTo>
                <a:lnTo>
                  <a:pt x="34" y="325"/>
                </a:lnTo>
                <a:lnTo>
                  <a:pt x="45" y="322"/>
                </a:lnTo>
                <a:lnTo>
                  <a:pt x="57" y="325"/>
                </a:lnTo>
                <a:lnTo>
                  <a:pt x="63" y="319"/>
                </a:lnTo>
                <a:lnTo>
                  <a:pt x="210" y="316"/>
                </a:lnTo>
                <a:lnTo>
                  <a:pt x="208" y="289"/>
                </a:lnTo>
                <a:lnTo>
                  <a:pt x="255" y="289"/>
                </a:lnTo>
                <a:lnTo>
                  <a:pt x="255" y="237"/>
                </a:lnTo>
                <a:lnTo>
                  <a:pt x="261" y="228"/>
                </a:lnTo>
                <a:lnTo>
                  <a:pt x="261" y="202"/>
                </a:lnTo>
                <a:lnTo>
                  <a:pt x="268" y="196"/>
                </a:lnTo>
                <a:lnTo>
                  <a:pt x="283" y="187"/>
                </a:lnTo>
                <a:lnTo>
                  <a:pt x="289" y="180"/>
                </a:lnTo>
                <a:lnTo>
                  <a:pt x="288" y="84"/>
                </a:lnTo>
                <a:lnTo>
                  <a:pt x="255" y="67"/>
                </a:lnTo>
                <a:lnTo>
                  <a:pt x="253" y="61"/>
                </a:lnTo>
                <a:lnTo>
                  <a:pt x="253" y="0"/>
                </a:lnTo>
                <a:lnTo>
                  <a:pt x="600" y="6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2" name="Freeform 117"/>
          <p:cNvSpPr>
            <a:spLocks/>
          </p:cNvSpPr>
          <p:nvPr/>
        </p:nvSpPr>
        <p:spPr bwMode="auto">
          <a:xfrm>
            <a:off x="2489200" y="4556125"/>
            <a:ext cx="695325" cy="655638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0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2147483647 w 451"/>
              <a:gd name="T25" fmla="*/ 2147483647 h 441"/>
              <a:gd name="T26" fmla="*/ 2147483647 w 451"/>
              <a:gd name="T27" fmla="*/ 2147483647 h 441"/>
              <a:gd name="T28" fmla="*/ 2147483647 w 451"/>
              <a:gd name="T29" fmla="*/ 2147483647 h 441"/>
              <a:gd name="T30" fmla="*/ 2147483647 w 451"/>
              <a:gd name="T31" fmla="*/ 2147483647 h 441"/>
              <a:gd name="T32" fmla="*/ 2147483647 w 451"/>
              <a:gd name="T33" fmla="*/ 2147483647 h 441"/>
              <a:gd name="T34" fmla="*/ 2147483647 w 451"/>
              <a:gd name="T35" fmla="*/ 2147483647 h 441"/>
              <a:gd name="T36" fmla="*/ 2147483647 w 451"/>
              <a:gd name="T37" fmla="*/ 2147483647 h 441"/>
              <a:gd name="T38" fmla="*/ 2147483647 w 451"/>
              <a:gd name="T39" fmla="*/ 2147483647 h 441"/>
              <a:gd name="T40" fmla="*/ 2147483647 w 451"/>
              <a:gd name="T41" fmla="*/ 2147483647 h 441"/>
              <a:gd name="T42" fmla="*/ 2147483647 w 451"/>
              <a:gd name="T43" fmla="*/ 2147483647 h 441"/>
              <a:gd name="T44" fmla="*/ 2147483647 w 451"/>
              <a:gd name="T45" fmla="*/ 2147483647 h 441"/>
              <a:gd name="T46" fmla="*/ 2147483647 w 451"/>
              <a:gd name="T47" fmla="*/ 2147483647 h 441"/>
              <a:gd name="T48" fmla="*/ 2147483647 w 451"/>
              <a:gd name="T49" fmla="*/ 2147483647 h 441"/>
              <a:gd name="T50" fmla="*/ 2147483647 w 451"/>
              <a:gd name="T51" fmla="*/ 2147483647 h 441"/>
              <a:gd name="T52" fmla="*/ 2147483647 w 451"/>
              <a:gd name="T53" fmla="*/ 2147483647 h 441"/>
              <a:gd name="T54" fmla="*/ 2147483647 w 451"/>
              <a:gd name="T55" fmla="*/ 2147483647 h 441"/>
              <a:gd name="T56" fmla="*/ 2147483647 w 451"/>
              <a:gd name="T57" fmla="*/ 2147483647 h 441"/>
              <a:gd name="T58" fmla="*/ 2147483647 w 451"/>
              <a:gd name="T59" fmla="*/ 2147483647 h 441"/>
              <a:gd name="T60" fmla="*/ 2147483647 w 451"/>
              <a:gd name="T61" fmla="*/ 2147483647 h 441"/>
              <a:gd name="T62" fmla="*/ 2147483647 w 451"/>
              <a:gd name="T63" fmla="*/ 2147483647 h 441"/>
              <a:gd name="T64" fmla="*/ 2147483647 w 451"/>
              <a:gd name="T65" fmla="*/ 2147483647 h 441"/>
              <a:gd name="T66" fmla="*/ 2147483647 w 451"/>
              <a:gd name="T67" fmla="*/ 2147483647 h 441"/>
              <a:gd name="T68" fmla="*/ 2147483647 w 451"/>
              <a:gd name="T69" fmla="*/ 2147483647 h 441"/>
              <a:gd name="T70" fmla="*/ 2147483647 w 451"/>
              <a:gd name="T71" fmla="*/ 2147483647 h 441"/>
              <a:gd name="T72" fmla="*/ 2147483647 w 451"/>
              <a:gd name="T73" fmla="*/ 2147483647 h 441"/>
              <a:gd name="T74" fmla="*/ 2147483647 w 451"/>
              <a:gd name="T75" fmla="*/ 2147483647 h 441"/>
              <a:gd name="T76" fmla="*/ 2147483647 w 451"/>
              <a:gd name="T77" fmla="*/ 2147483647 h 441"/>
              <a:gd name="T78" fmla="*/ 2147483647 w 451"/>
              <a:gd name="T79" fmla="*/ 2147483647 h 441"/>
              <a:gd name="T80" fmla="*/ 2147483647 w 451"/>
              <a:gd name="T81" fmla="*/ 2147483647 h 441"/>
              <a:gd name="T82" fmla="*/ 2147483647 w 451"/>
              <a:gd name="T83" fmla="*/ 2147483647 h 441"/>
              <a:gd name="T84" fmla="*/ 2147483647 w 451"/>
              <a:gd name="T85" fmla="*/ 2147483647 h 441"/>
              <a:gd name="T86" fmla="*/ 2147483647 w 451"/>
              <a:gd name="T87" fmla="*/ 2147483647 h 441"/>
              <a:gd name="T88" fmla="*/ 2147483647 w 451"/>
              <a:gd name="T89" fmla="*/ 2147483647 h 441"/>
              <a:gd name="T90" fmla="*/ 2147483647 w 451"/>
              <a:gd name="T91" fmla="*/ 2147483647 h 441"/>
              <a:gd name="T92" fmla="*/ 2147483647 w 451"/>
              <a:gd name="T93" fmla="*/ 2147483647 h 441"/>
              <a:gd name="T94" fmla="*/ 2147483647 w 451"/>
              <a:gd name="T95" fmla="*/ 2147483647 h 441"/>
              <a:gd name="T96" fmla="*/ 2147483647 w 451"/>
              <a:gd name="T97" fmla="*/ 2147483647 h 441"/>
              <a:gd name="T98" fmla="*/ 2147483647 w 451"/>
              <a:gd name="T99" fmla="*/ 2147483647 h 441"/>
              <a:gd name="T100" fmla="*/ 2147483647 w 451"/>
              <a:gd name="T101" fmla="*/ 2147483647 h 441"/>
              <a:gd name="T102" fmla="*/ 2147483647 w 451"/>
              <a:gd name="T103" fmla="*/ 2147483647 h 441"/>
              <a:gd name="T104" fmla="*/ 2147483647 w 451"/>
              <a:gd name="T105" fmla="*/ 2147483647 h 441"/>
              <a:gd name="T106" fmla="*/ 2147483647 w 451"/>
              <a:gd name="T107" fmla="*/ 2147483647 h 441"/>
              <a:gd name="T108" fmla="*/ 2147483647 w 451"/>
              <a:gd name="T109" fmla="*/ 2147483647 h 441"/>
              <a:gd name="T110" fmla="*/ 2147483647 w 451"/>
              <a:gd name="T111" fmla="*/ 2147483647 h 441"/>
              <a:gd name="T112" fmla="*/ 2147483647 w 451"/>
              <a:gd name="T113" fmla="*/ 0 h 4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51"/>
              <a:gd name="T172" fmla="*/ 0 h 441"/>
              <a:gd name="T173" fmla="*/ 451 w 451"/>
              <a:gd name="T174" fmla="*/ 441 h 4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51" h="441">
                <a:moveTo>
                  <a:pt x="1" y="4"/>
                </a:moveTo>
                <a:lnTo>
                  <a:pt x="3" y="12"/>
                </a:lnTo>
                <a:lnTo>
                  <a:pt x="9" y="25"/>
                </a:lnTo>
                <a:lnTo>
                  <a:pt x="13" y="34"/>
                </a:lnTo>
                <a:lnTo>
                  <a:pt x="25" y="43"/>
                </a:lnTo>
                <a:lnTo>
                  <a:pt x="33" y="61"/>
                </a:lnTo>
                <a:lnTo>
                  <a:pt x="27" y="67"/>
                </a:lnTo>
                <a:lnTo>
                  <a:pt x="25" y="78"/>
                </a:lnTo>
                <a:lnTo>
                  <a:pt x="25" y="96"/>
                </a:lnTo>
                <a:lnTo>
                  <a:pt x="9" y="102"/>
                </a:lnTo>
                <a:lnTo>
                  <a:pt x="1" y="109"/>
                </a:lnTo>
                <a:lnTo>
                  <a:pt x="6" y="118"/>
                </a:lnTo>
                <a:lnTo>
                  <a:pt x="6" y="127"/>
                </a:lnTo>
                <a:lnTo>
                  <a:pt x="4" y="138"/>
                </a:lnTo>
                <a:lnTo>
                  <a:pt x="10" y="148"/>
                </a:lnTo>
                <a:lnTo>
                  <a:pt x="10" y="157"/>
                </a:lnTo>
                <a:lnTo>
                  <a:pt x="6" y="165"/>
                </a:lnTo>
                <a:lnTo>
                  <a:pt x="0" y="171"/>
                </a:lnTo>
                <a:lnTo>
                  <a:pt x="7" y="180"/>
                </a:lnTo>
                <a:lnTo>
                  <a:pt x="4" y="192"/>
                </a:lnTo>
                <a:lnTo>
                  <a:pt x="6" y="205"/>
                </a:lnTo>
                <a:lnTo>
                  <a:pt x="10" y="211"/>
                </a:lnTo>
                <a:lnTo>
                  <a:pt x="6" y="217"/>
                </a:lnTo>
                <a:lnTo>
                  <a:pt x="6" y="237"/>
                </a:lnTo>
                <a:lnTo>
                  <a:pt x="7" y="258"/>
                </a:lnTo>
                <a:lnTo>
                  <a:pt x="18" y="267"/>
                </a:lnTo>
                <a:lnTo>
                  <a:pt x="16" y="274"/>
                </a:lnTo>
                <a:lnTo>
                  <a:pt x="25" y="285"/>
                </a:lnTo>
                <a:lnTo>
                  <a:pt x="36" y="285"/>
                </a:lnTo>
                <a:lnTo>
                  <a:pt x="40" y="286"/>
                </a:lnTo>
                <a:lnTo>
                  <a:pt x="33" y="292"/>
                </a:lnTo>
                <a:lnTo>
                  <a:pt x="31" y="297"/>
                </a:lnTo>
                <a:lnTo>
                  <a:pt x="34" y="304"/>
                </a:lnTo>
                <a:lnTo>
                  <a:pt x="36" y="310"/>
                </a:lnTo>
                <a:lnTo>
                  <a:pt x="21" y="315"/>
                </a:lnTo>
                <a:lnTo>
                  <a:pt x="10" y="316"/>
                </a:lnTo>
                <a:lnTo>
                  <a:pt x="15" y="324"/>
                </a:lnTo>
                <a:lnTo>
                  <a:pt x="16" y="333"/>
                </a:lnTo>
                <a:lnTo>
                  <a:pt x="15" y="343"/>
                </a:lnTo>
                <a:lnTo>
                  <a:pt x="3" y="348"/>
                </a:lnTo>
                <a:lnTo>
                  <a:pt x="0" y="355"/>
                </a:lnTo>
                <a:lnTo>
                  <a:pt x="6" y="361"/>
                </a:lnTo>
                <a:lnTo>
                  <a:pt x="0" y="367"/>
                </a:lnTo>
                <a:lnTo>
                  <a:pt x="4" y="372"/>
                </a:lnTo>
                <a:lnTo>
                  <a:pt x="4" y="381"/>
                </a:lnTo>
                <a:lnTo>
                  <a:pt x="7" y="385"/>
                </a:lnTo>
                <a:lnTo>
                  <a:pt x="9" y="402"/>
                </a:lnTo>
                <a:lnTo>
                  <a:pt x="16" y="402"/>
                </a:lnTo>
                <a:lnTo>
                  <a:pt x="22" y="396"/>
                </a:lnTo>
                <a:lnTo>
                  <a:pt x="33" y="394"/>
                </a:lnTo>
                <a:lnTo>
                  <a:pt x="43" y="393"/>
                </a:lnTo>
                <a:lnTo>
                  <a:pt x="52" y="390"/>
                </a:lnTo>
                <a:lnTo>
                  <a:pt x="58" y="382"/>
                </a:lnTo>
                <a:lnTo>
                  <a:pt x="69" y="379"/>
                </a:lnTo>
                <a:lnTo>
                  <a:pt x="73" y="382"/>
                </a:lnTo>
                <a:lnTo>
                  <a:pt x="84" y="384"/>
                </a:lnTo>
                <a:lnTo>
                  <a:pt x="90" y="387"/>
                </a:lnTo>
                <a:lnTo>
                  <a:pt x="96" y="394"/>
                </a:lnTo>
                <a:lnTo>
                  <a:pt x="100" y="405"/>
                </a:lnTo>
                <a:lnTo>
                  <a:pt x="109" y="411"/>
                </a:lnTo>
                <a:lnTo>
                  <a:pt x="120" y="414"/>
                </a:lnTo>
                <a:lnTo>
                  <a:pt x="130" y="421"/>
                </a:lnTo>
                <a:lnTo>
                  <a:pt x="138" y="427"/>
                </a:lnTo>
                <a:lnTo>
                  <a:pt x="144" y="429"/>
                </a:lnTo>
                <a:lnTo>
                  <a:pt x="154" y="435"/>
                </a:lnTo>
                <a:lnTo>
                  <a:pt x="169" y="439"/>
                </a:lnTo>
                <a:lnTo>
                  <a:pt x="180" y="439"/>
                </a:lnTo>
                <a:lnTo>
                  <a:pt x="198" y="441"/>
                </a:lnTo>
                <a:lnTo>
                  <a:pt x="211" y="435"/>
                </a:lnTo>
                <a:lnTo>
                  <a:pt x="223" y="430"/>
                </a:lnTo>
                <a:lnTo>
                  <a:pt x="243" y="420"/>
                </a:lnTo>
                <a:lnTo>
                  <a:pt x="249" y="411"/>
                </a:lnTo>
                <a:lnTo>
                  <a:pt x="261" y="403"/>
                </a:lnTo>
                <a:lnTo>
                  <a:pt x="264" y="394"/>
                </a:lnTo>
                <a:lnTo>
                  <a:pt x="276" y="388"/>
                </a:lnTo>
                <a:lnTo>
                  <a:pt x="279" y="378"/>
                </a:lnTo>
                <a:lnTo>
                  <a:pt x="283" y="376"/>
                </a:lnTo>
                <a:lnTo>
                  <a:pt x="285" y="369"/>
                </a:lnTo>
                <a:lnTo>
                  <a:pt x="288" y="367"/>
                </a:lnTo>
                <a:lnTo>
                  <a:pt x="298" y="366"/>
                </a:lnTo>
                <a:lnTo>
                  <a:pt x="306" y="361"/>
                </a:lnTo>
                <a:lnTo>
                  <a:pt x="309" y="352"/>
                </a:lnTo>
                <a:lnTo>
                  <a:pt x="316" y="345"/>
                </a:lnTo>
                <a:lnTo>
                  <a:pt x="327" y="343"/>
                </a:lnTo>
                <a:lnTo>
                  <a:pt x="331" y="334"/>
                </a:lnTo>
                <a:lnTo>
                  <a:pt x="340" y="330"/>
                </a:lnTo>
                <a:lnTo>
                  <a:pt x="343" y="321"/>
                </a:lnTo>
                <a:lnTo>
                  <a:pt x="349" y="318"/>
                </a:lnTo>
                <a:lnTo>
                  <a:pt x="349" y="313"/>
                </a:lnTo>
                <a:lnTo>
                  <a:pt x="354" y="307"/>
                </a:lnTo>
                <a:lnTo>
                  <a:pt x="352" y="300"/>
                </a:lnTo>
                <a:lnTo>
                  <a:pt x="351" y="286"/>
                </a:lnTo>
                <a:lnTo>
                  <a:pt x="355" y="276"/>
                </a:lnTo>
                <a:lnTo>
                  <a:pt x="360" y="270"/>
                </a:lnTo>
                <a:lnTo>
                  <a:pt x="367" y="265"/>
                </a:lnTo>
                <a:lnTo>
                  <a:pt x="375" y="267"/>
                </a:lnTo>
                <a:lnTo>
                  <a:pt x="387" y="262"/>
                </a:lnTo>
                <a:lnTo>
                  <a:pt x="387" y="255"/>
                </a:lnTo>
                <a:lnTo>
                  <a:pt x="387" y="244"/>
                </a:lnTo>
                <a:lnTo>
                  <a:pt x="420" y="243"/>
                </a:lnTo>
                <a:lnTo>
                  <a:pt x="418" y="216"/>
                </a:lnTo>
                <a:lnTo>
                  <a:pt x="436" y="217"/>
                </a:lnTo>
                <a:lnTo>
                  <a:pt x="436" y="198"/>
                </a:lnTo>
                <a:lnTo>
                  <a:pt x="451" y="199"/>
                </a:lnTo>
                <a:lnTo>
                  <a:pt x="451" y="178"/>
                </a:lnTo>
                <a:lnTo>
                  <a:pt x="451" y="160"/>
                </a:lnTo>
                <a:lnTo>
                  <a:pt x="432" y="163"/>
                </a:lnTo>
                <a:lnTo>
                  <a:pt x="432" y="132"/>
                </a:lnTo>
                <a:lnTo>
                  <a:pt x="417" y="132"/>
                </a:lnTo>
                <a:lnTo>
                  <a:pt x="418" y="48"/>
                </a:lnTo>
                <a:lnTo>
                  <a:pt x="355" y="48"/>
                </a:lnTo>
                <a:lnTo>
                  <a:pt x="355" y="3"/>
                </a:lnTo>
                <a:lnTo>
                  <a:pt x="132" y="0"/>
                </a:lnTo>
                <a:lnTo>
                  <a:pt x="6" y="0"/>
                </a:lnTo>
                <a:lnTo>
                  <a:pt x="1" y="4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3" name="Freeform 118"/>
          <p:cNvSpPr>
            <a:spLocks/>
          </p:cNvSpPr>
          <p:nvPr/>
        </p:nvSpPr>
        <p:spPr bwMode="auto">
          <a:xfrm>
            <a:off x="2343150" y="5068888"/>
            <a:ext cx="1462088" cy="1012825"/>
          </a:xfrm>
          <a:custGeom>
            <a:avLst/>
            <a:gdLst>
              <a:gd name="T0" fmla="*/ 2147483647 w 951"/>
              <a:gd name="T1" fmla="*/ 2147483647 h 681"/>
              <a:gd name="T2" fmla="*/ 2147483647 w 951"/>
              <a:gd name="T3" fmla="*/ 2147483647 h 681"/>
              <a:gd name="T4" fmla="*/ 2147483647 w 951"/>
              <a:gd name="T5" fmla="*/ 2147483647 h 681"/>
              <a:gd name="T6" fmla="*/ 2147483647 w 951"/>
              <a:gd name="T7" fmla="*/ 2147483647 h 681"/>
              <a:gd name="T8" fmla="*/ 2147483647 w 951"/>
              <a:gd name="T9" fmla="*/ 2147483647 h 681"/>
              <a:gd name="T10" fmla="*/ 2147483647 w 951"/>
              <a:gd name="T11" fmla="*/ 2147483647 h 681"/>
              <a:gd name="T12" fmla="*/ 2147483647 w 951"/>
              <a:gd name="T13" fmla="*/ 2147483647 h 681"/>
              <a:gd name="T14" fmla="*/ 2147483647 w 951"/>
              <a:gd name="T15" fmla="*/ 2147483647 h 681"/>
              <a:gd name="T16" fmla="*/ 2147483647 w 951"/>
              <a:gd name="T17" fmla="*/ 2147483647 h 681"/>
              <a:gd name="T18" fmla="*/ 2147483647 w 951"/>
              <a:gd name="T19" fmla="*/ 2147483647 h 681"/>
              <a:gd name="T20" fmla="*/ 2147483647 w 951"/>
              <a:gd name="T21" fmla="*/ 2147483647 h 681"/>
              <a:gd name="T22" fmla="*/ 2147483647 w 951"/>
              <a:gd name="T23" fmla="*/ 2147483647 h 681"/>
              <a:gd name="T24" fmla="*/ 2147483647 w 951"/>
              <a:gd name="T25" fmla="*/ 2147483647 h 681"/>
              <a:gd name="T26" fmla="*/ 2147483647 w 951"/>
              <a:gd name="T27" fmla="*/ 2147483647 h 681"/>
              <a:gd name="T28" fmla="*/ 2147483647 w 951"/>
              <a:gd name="T29" fmla="*/ 2147483647 h 681"/>
              <a:gd name="T30" fmla="*/ 2147483647 w 951"/>
              <a:gd name="T31" fmla="*/ 2147483647 h 681"/>
              <a:gd name="T32" fmla="*/ 2147483647 w 951"/>
              <a:gd name="T33" fmla="*/ 2147483647 h 681"/>
              <a:gd name="T34" fmla="*/ 2147483647 w 951"/>
              <a:gd name="T35" fmla="*/ 2147483647 h 681"/>
              <a:gd name="T36" fmla="*/ 2147483647 w 951"/>
              <a:gd name="T37" fmla="*/ 2147483647 h 681"/>
              <a:gd name="T38" fmla="*/ 2147483647 w 951"/>
              <a:gd name="T39" fmla="*/ 2147483647 h 681"/>
              <a:gd name="T40" fmla="*/ 2147483647 w 951"/>
              <a:gd name="T41" fmla="*/ 2147483647 h 681"/>
              <a:gd name="T42" fmla="*/ 2147483647 w 951"/>
              <a:gd name="T43" fmla="*/ 2147483647 h 681"/>
              <a:gd name="T44" fmla="*/ 2147483647 w 951"/>
              <a:gd name="T45" fmla="*/ 2147483647 h 681"/>
              <a:gd name="T46" fmla="*/ 2147483647 w 951"/>
              <a:gd name="T47" fmla="*/ 2147483647 h 681"/>
              <a:gd name="T48" fmla="*/ 2147483647 w 951"/>
              <a:gd name="T49" fmla="*/ 2147483647 h 681"/>
              <a:gd name="T50" fmla="*/ 2147483647 w 951"/>
              <a:gd name="T51" fmla="*/ 2147483647 h 681"/>
              <a:gd name="T52" fmla="*/ 2147483647 w 951"/>
              <a:gd name="T53" fmla="*/ 2147483647 h 681"/>
              <a:gd name="T54" fmla="*/ 2147483647 w 951"/>
              <a:gd name="T55" fmla="*/ 2147483647 h 681"/>
              <a:gd name="T56" fmla="*/ 2147483647 w 951"/>
              <a:gd name="T57" fmla="*/ 2147483647 h 681"/>
              <a:gd name="T58" fmla="*/ 2147483647 w 951"/>
              <a:gd name="T59" fmla="*/ 2147483647 h 681"/>
              <a:gd name="T60" fmla="*/ 2147483647 w 951"/>
              <a:gd name="T61" fmla="*/ 2147483647 h 681"/>
              <a:gd name="T62" fmla="*/ 2147483647 w 951"/>
              <a:gd name="T63" fmla="*/ 2147483647 h 681"/>
              <a:gd name="T64" fmla="*/ 2147483647 w 951"/>
              <a:gd name="T65" fmla="*/ 2147483647 h 681"/>
              <a:gd name="T66" fmla="*/ 2147483647 w 951"/>
              <a:gd name="T67" fmla="*/ 2147483647 h 681"/>
              <a:gd name="T68" fmla="*/ 2147483647 w 951"/>
              <a:gd name="T69" fmla="*/ 2147483647 h 681"/>
              <a:gd name="T70" fmla="*/ 2147483647 w 951"/>
              <a:gd name="T71" fmla="*/ 2147483647 h 681"/>
              <a:gd name="T72" fmla="*/ 2147483647 w 951"/>
              <a:gd name="T73" fmla="*/ 2147483647 h 681"/>
              <a:gd name="T74" fmla="*/ 2147483647 w 951"/>
              <a:gd name="T75" fmla="*/ 2147483647 h 681"/>
              <a:gd name="T76" fmla="*/ 2147483647 w 951"/>
              <a:gd name="T77" fmla="*/ 2147483647 h 681"/>
              <a:gd name="T78" fmla="*/ 2147483647 w 951"/>
              <a:gd name="T79" fmla="*/ 2147483647 h 681"/>
              <a:gd name="T80" fmla="*/ 2147483647 w 951"/>
              <a:gd name="T81" fmla="*/ 2147483647 h 681"/>
              <a:gd name="T82" fmla="*/ 2147483647 w 951"/>
              <a:gd name="T83" fmla="*/ 2147483647 h 681"/>
              <a:gd name="T84" fmla="*/ 2147483647 w 951"/>
              <a:gd name="T85" fmla="*/ 2147483647 h 681"/>
              <a:gd name="T86" fmla="*/ 2147483647 w 951"/>
              <a:gd name="T87" fmla="*/ 2147483647 h 681"/>
              <a:gd name="T88" fmla="*/ 2147483647 w 951"/>
              <a:gd name="T89" fmla="*/ 2147483647 h 681"/>
              <a:gd name="T90" fmla="*/ 2147483647 w 951"/>
              <a:gd name="T91" fmla="*/ 2147483647 h 681"/>
              <a:gd name="T92" fmla="*/ 2147483647 w 951"/>
              <a:gd name="T93" fmla="*/ 2147483647 h 681"/>
              <a:gd name="T94" fmla="*/ 2147483647 w 951"/>
              <a:gd name="T95" fmla="*/ 2147483647 h 681"/>
              <a:gd name="T96" fmla="*/ 2147483647 w 951"/>
              <a:gd name="T97" fmla="*/ 2147483647 h 681"/>
              <a:gd name="T98" fmla="*/ 2147483647 w 951"/>
              <a:gd name="T99" fmla="*/ 2147483647 h 681"/>
              <a:gd name="T100" fmla="*/ 2147483647 w 951"/>
              <a:gd name="T101" fmla="*/ 2147483647 h 681"/>
              <a:gd name="T102" fmla="*/ 2147483647 w 951"/>
              <a:gd name="T103" fmla="*/ 2147483647 h 681"/>
              <a:gd name="T104" fmla="*/ 2147483647 w 951"/>
              <a:gd name="T105" fmla="*/ 2147483647 h 681"/>
              <a:gd name="T106" fmla="*/ 2147483647 w 951"/>
              <a:gd name="T107" fmla="*/ 2147483647 h 6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1"/>
              <a:gd name="T163" fmla="*/ 0 h 681"/>
              <a:gd name="T164" fmla="*/ 951 w 951"/>
              <a:gd name="T165" fmla="*/ 681 h 6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1" h="681">
                <a:moveTo>
                  <a:pt x="104" y="57"/>
                </a:moveTo>
                <a:lnTo>
                  <a:pt x="111" y="57"/>
                </a:lnTo>
                <a:lnTo>
                  <a:pt x="117" y="51"/>
                </a:lnTo>
                <a:lnTo>
                  <a:pt x="128" y="49"/>
                </a:lnTo>
                <a:lnTo>
                  <a:pt x="138" y="48"/>
                </a:lnTo>
                <a:lnTo>
                  <a:pt x="147" y="45"/>
                </a:lnTo>
                <a:lnTo>
                  <a:pt x="153" y="37"/>
                </a:lnTo>
                <a:lnTo>
                  <a:pt x="164" y="34"/>
                </a:lnTo>
                <a:lnTo>
                  <a:pt x="168" y="37"/>
                </a:lnTo>
                <a:lnTo>
                  <a:pt x="179" y="39"/>
                </a:lnTo>
                <a:lnTo>
                  <a:pt x="185" y="42"/>
                </a:lnTo>
                <a:lnTo>
                  <a:pt x="191" y="49"/>
                </a:lnTo>
                <a:lnTo>
                  <a:pt x="195" y="60"/>
                </a:lnTo>
                <a:lnTo>
                  <a:pt x="204" y="66"/>
                </a:lnTo>
                <a:lnTo>
                  <a:pt x="215" y="69"/>
                </a:lnTo>
                <a:lnTo>
                  <a:pt x="225" y="76"/>
                </a:lnTo>
                <a:lnTo>
                  <a:pt x="233" y="82"/>
                </a:lnTo>
                <a:lnTo>
                  <a:pt x="239" y="84"/>
                </a:lnTo>
                <a:lnTo>
                  <a:pt x="249" y="90"/>
                </a:lnTo>
                <a:lnTo>
                  <a:pt x="264" y="94"/>
                </a:lnTo>
                <a:lnTo>
                  <a:pt x="275" y="94"/>
                </a:lnTo>
                <a:lnTo>
                  <a:pt x="293" y="96"/>
                </a:lnTo>
                <a:lnTo>
                  <a:pt x="306" y="90"/>
                </a:lnTo>
                <a:lnTo>
                  <a:pt x="318" y="85"/>
                </a:lnTo>
                <a:lnTo>
                  <a:pt x="338" y="75"/>
                </a:lnTo>
                <a:lnTo>
                  <a:pt x="344" y="66"/>
                </a:lnTo>
                <a:lnTo>
                  <a:pt x="356" y="58"/>
                </a:lnTo>
                <a:lnTo>
                  <a:pt x="359" y="49"/>
                </a:lnTo>
                <a:lnTo>
                  <a:pt x="371" y="43"/>
                </a:lnTo>
                <a:lnTo>
                  <a:pt x="374" y="33"/>
                </a:lnTo>
                <a:lnTo>
                  <a:pt x="378" y="31"/>
                </a:lnTo>
                <a:lnTo>
                  <a:pt x="380" y="24"/>
                </a:lnTo>
                <a:lnTo>
                  <a:pt x="383" y="22"/>
                </a:lnTo>
                <a:lnTo>
                  <a:pt x="393" y="21"/>
                </a:lnTo>
                <a:lnTo>
                  <a:pt x="401" y="16"/>
                </a:lnTo>
                <a:lnTo>
                  <a:pt x="404" y="7"/>
                </a:lnTo>
                <a:lnTo>
                  <a:pt x="411" y="0"/>
                </a:lnTo>
                <a:lnTo>
                  <a:pt x="417" y="4"/>
                </a:lnTo>
                <a:lnTo>
                  <a:pt x="424" y="3"/>
                </a:lnTo>
                <a:lnTo>
                  <a:pt x="433" y="3"/>
                </a:lnTo>
                <a:lnTo>
                  <a:pt x="441" y="6"/>
                </a:lnTo>
                <a:lnTo>
                  <a:pt x="451" y="3"/>
                </a:lnTo>
                <a:lnTo>
                  <a:pt x="459" y="4"/>
                </a:lnTo>
                <a:lnTo>
                  <a:pt x="465" y="9"/>
                </a:lnTo>
                <a:lnTo>
                  <a:pt x="481" y="3"/>
                </a:lnTo>
                <a:lnTo>
                  <a:pt x="489" y="4"/>
                </a:lnTo>
                <a:lnTo>
                  <a:pt x="499" y="9"/>
                </a:lnTo>
                <a:lnTo>
                  <a:pt x="516" y="16"/>
                </a:lnTo>
                <a:lnTo>
                  <a:pt x="534" y="19"/>
                </a:lnTo>
                <a:lnTo>
                  <a:pt x="546" y="27"/>
                </a:lnTo>
                <a:lnTo>
                  <a:pt x="559" y="30"/>
                </a:lnTo>
                <a:lnTo>
                  <a:pt x="568" y="22"/>
                </a:lnTo>
                <a:lnTo>
                  <a:pt x="573" y="25"/>
                </a:lnTo>
                <a:lnTo>
                  <a:pt x="598" y="18"/>
                </a:lnTo>
                <a:lnTo>
                  <a:pt x="594" y="34"/>
                </a:lnTo>
                <a:lnTo>
                  <a:pt x="603" y="40"/>
                </a:lnTo>
                <a:lnTo>
                  <a:pt x="609" y="49"/>
                </a:lnTo>
                <a:lnTo>
                  <a:pt x="613" y="63"/>
                </a:lnTo>
                <a:lnTo>
                  <a:pt x="616" y="72"/>
                </a:lnTo>
                <a:lnTo>
                  <a:pt x="709" y="108"/>
                </a:lnTo>
                <a:lnTo>
                  <a:pt x="696" y="151"/>
                </a:lnTo>
                <a:lnTo>
                  <a:pt x="684" y="153"/>
                </a:lnTo>
                <a:lnTo>
                  <a:pt x="684" y="165"/>
                </a:lnTo>
                <a:lnTo>
                  <a:pt x="703" y="310"/>
                </a:lnTo>
                <a:lnTo>
                  <a:pt x="697" y="319"/>
                </a:lnTo>
                <a:lnTo>
                  <a:pt x="696" y="331"/>
                </a:lnTo>
                <a:lnTo>
                  <a:pt x="703" y="343"/>
                </a:lnTo>
                <a:lnTo>
                  <a:pt x="697" y="348"/>
                </a:lnTo>
                <a:lnTo>
                  <a:pt x="688" y="354"/>
                </a:lnTo>
                <a:lnTo>
                  <a:pt x="679" y="361"/>
                </a:lnTo>
                <a:lnTo>
                  <a:pt x="642" y="378"/>
                </a:lnTo>
                <a:lnTo>
                  <a:pt x="612" y="393"/>
                </a:lnTo>
                <a:lnTo>
                  <a:pt x="564" y="432"/>
                </a:lnTo>
                <a:lnTo>
                  <a:pt x="553" y="435"/>
                </a:lnTo>
                <a:lnTo>
                  <a:pt x="546" y="436"/>
                </a:lnTo>
                <a:lnTo>
                  <a:pt x="547" y="430"/>
                </a:lnTo>
                <a:lnTo>
                  <a:pt x="556" y="424"/>
                </a:lnTo>
                <a:lnTo>
                  <a:pt x="567" y="411"/>
                </a:lnTo>
                <a:lnTo>
                  <a:pt x="567" y="400"/>
                </a:lnTo>
                <a:lnTo>
                  <a:pt x="565" y="391"/>
                </a:lnTo>
                <a:lnTo>
                  <a:pt x="555" y="385"/>
                </a:lnTo>
                <a:lnTo>
                  <a:pt x="546" y="391"/>
                </a:lnTo>
                <a:lnTo>
                  <a:pt x="543" y="402"/>
                </a:lnTo>
                <a:lnTo>
                  <a:pt x="538" y="403"/>
                </a:lnTo>
                <a:lnTo>
                  <a:pt x="535" y="391"/>
                </a:lnTo>
                <a:lnTo>
                  <a:pt x="525" y="393"/>
                </a:lnTo>
                <a:lnTo>
                  <a:pt x="522" y="399"/>
                </a:lnTo>
                <a:lnTo>
                  <a:pt x="526" y="406"/>
                </a:lnTo>
                <a:lnTo>
                  <a:pt x="532" y="412"/>
                </a:lnTo>
                <a:lnTo>
                  <a:pt x="532" y="417"/>
                </a:lnTo>
                <a:lnTo>
                  <a:pt x="516" y="412"/>
                </a:lnTo>
                <a:lnTo>
                  <a:pt x="510" y="408"/>
                </a:lnTo>
                <a:lnTo>
                  <a:pt x="504" y="402"/>
                </a:lnTo>
                <a:lnTo>
                  <a:pt x="496" y="402"/>
                </a:lnTo>
                <a:lnTo>
                  <a:pt x="490" y="408"/>
                </a:lnTo>
                <a:lnTo>
                  <a:pt x="493" y="417"/>
                </a:lnTo>
                <a:lnTo>
                  <a:pt x="502" y="427"/>
                </a:lnTo>
                <a:lnTo>
                  <a:pt x="517" y="436"/>
                </a:lnTo>
                <a:lnTo>
                  <a:pt x="523" y="447"/>
                </a:lnTo>
                <a:lnTo>
                  <a:pt x="531" y="454"/>
                </a:lnTo>
                <a:lnTo>
                  <a:pt x="532" y="454"/>
                </a:lnTo>
                <a:lnTo>
                  <a:pt x="546" y="454"/>
                </a:lnTo>
                <a:lnTo>
                  <a:pt x="561" y="454"/>
                </a:lnTo>
                <a:lnTo>
                  <a:pt x="576" y="451"/>
                </a:lnTo>
                <a:lnTo>
                  <a:pt x="589" y="459"/>
                </a:lnTo>
                <a:lnTo>
                  <a:pt x="583" y="466"/>
                </a:lnTo>
                <a:lnTo>
                  <a:pt x="571" y="475"/>
                </a:lnTo>
                <a:lnTo>
                  <a:pt x="559" y="481"/>
                </a:lnTo>
                <a:lnTo>
                  <a:pt x="552" y="471"/>
                </a:lnTo>
                <a:lnTo>
                  <a:pt x="546" y="468"/>
                </a:lnTo>
                <a:lnTo>
                  <a:pt x="535" y="466"/>
                </a:lnTo>
                <a:lnTo>
                  <a:pt x="529" y="456"/>
                </a:lnTo>
                <a:lnTo>
                  <a:pt x="525" y="460"/>
                </a:lnTo>
                <a:lnTo>
                  <a:pt x="519" y="462"/>
                </a:lnTo>
                <a:lnTo>
                  <a:pt x="517" y="468"/>
                </a:lnTo>
                <a:lnTo>
                  <a:pt x="543" y="481"/>
                </a:lnTo>
                <a:lnTo>
                  <a:pt x="556" y="483"/>
                </a:lnTo>
                <a:lnTo>
                  <a:pt x="559" y="496"/>
                </a:lnTo>
                <a:lnTo>
                  <a:pt x="570" y="510"/>
                </a:lnTo>
                <a:lnTo>
                  <a:pt x="574" y="523"/>
                </a:lnTo>
                <a:lnTo>
                  <a:pt x="580" y="538"/>
                </a:lnTo>
                <a:lnTo>
                  <a:pt x="591" y="546"/>
                </a:lnTo>
                <a:lnTo>
                  <a:pt x="588" y="550"/>
                </a:lnTo>
                <a:lnTo>
                  <a:pt x="588" y="556"/>
                </a:lnTo>
                <a:lnTo>
                  <a:pt x="595" y="553"/>
                </a:lnTo>
                <a:lnTo>
                  <a:pt x="600" y="544"/>
                </a:lnTo>
                <a:lnTo>
                  <a:pt x="598" y="535"/>
                </a:lnTo>
                <a:lnTo>
                  <a:pt x="625" y="531"/>
                </a:lnTo>
                <a:lnTo>
                  <a:pt x="639" y="531"/>
                </a:lnTo>
                <a:lnTo>
                  <a:pt x="645" y="523"/>
                </a:lnTo>
                <a:lnTo>
                  <a:pt x="652" y="519"/>
                </a:lnTo>
                <a:lnTo>
                  <a:pt x="660" y="522"/>
                </a:lnTo>
                <a:lnTo>
                  <a:pt x="666" y="531"/>
                </a:lnTo>
                <a:lnTo>
                  <a:pt x="669" y="535"/>
                </a:lnTo>
                <a:lnTo>
                  <a:pt x="675" y="540"/>
                </a:lnTo>
                <a:lnTo>
                  <a:pt x="687" y="538"/>
                </a:lnTo>
                <a:lnTo>
                  <a:pt x="694" y="538"/>
                </a:lnTo>
                <a:lnTo>
                  <a:pt x="700" y="549"/>
                </a:lnTo>
                <a:lnTo>
                  <a:pt x="700" y="537"/>
                </a:lnTo>
                <a:lnTo>
                  <a:pt x="706" y="537"/>
                </a:lnTo>
                <a:lnTo>
                  <a:pt x="712" y="544"/>
                </a:lnTo>
                <a:lnTo>
                  <a:pt x="721" y="541"/>
                </a:lnTo>
                <a:lnTo>
                  <a:pt x="733" y="543"/>
                </a:lnTo>
                <a:lnTo>
                  <a:pt x="750" y="526"/>
                </a:lnTo>
                <a:lnTo>
                  <a:pt x="750" y="514"/>
                </a:lnTo>
                <a:lnTo>
                  <a:pt x="757" y="513"/>
                </a:lnTo>
                <a:lnTo>
                  <a:pt x="763" y="513"/>
                </a:lnTo>
                <a:lnTo>
                  <a:pt x="768" y="507"/>
                </a:lnTo>
                <a:lnTo>
                  <a:pt x="774" y="510"/>
                </a:lnTo>
                <a:lnTo>
                  <a:pt x="777" y="519"/>
                </a:lnTo>
                <a:lnTo>
                  <a:pt x="786" y="522"/>
                </a:lnTo>
                <a:lnTo>
                  <a:pt x="795" y="519"/>
                </a:lnTo>
                <a:lnTo>
                  <a:pt x="807" y="519"/>
                </a:lnTo>
                <a:lnTo>
                  <a:pt x="813" y="526"/>
                </a:lnTo>
                <a:lnTo>
                  <a:pt x="822" y="523"/>
                </a:lnTo>
                <a:lnTo>
                  <a:pt x="822" y="517"/>
                </a:lnTo>
                <a:lnTo>
                  <a:pt x="826" y="525"/>
                </a:lnTo>
                <a:lnTo>
                  <a:pt x="831" y="532"/>
                </a:lnTo>
                <a:lnTo>
                  <a:pt x="838" y="538"/>
                </a:lnTo>
                <a:lnTo>
                  <a:pt x="844" y="544"/>
                </a:lnTo>
                <a:lnTo>
                  <a:pt x="856" y="547"/>
                </a:lnTo>
                <a:lnTo>
                  <a:pt x="856" y="553"/>
                </a:lnTo>
                <a:lnTo>
                  <a:pt x="853" y="559"/>
                </a:lnTo>
                <a:lnTo>
                  <a:pt x="846" y="559"/>
                </a:lnTo>
                <a:lnTo>
                  <a:pt x="843" y="562"/>
                </a:lnTo>
                <a:lnTo>
                  <a:pt x="844" y="571"/>
                </a:lnTo>
                <a:lnTo>
                  <a:pt x="844" y="576"/>
                </a:lnTo>
                <a:lnTo>
                  <a:pt x="843" y="583"/>
                </a:lnTo>
                <a:lnTo>
                  <a:pt x="855" y="583"/>
                </a:lnTo>
                <a:lnTo>
                  <a:pt x="855" y="573"/>
                </a:lnTo>
                <a:lnTo>
                  <a:pt x="861" y="568"/>
                </a:lnTo>
                <a:lnTo>
                  <a:pt x="862" y="577"/>
                </a:lnTo>
                <a:lnTo>
                  <a:pt x="867" y="585"/>
                </a:lnTo>
                <a:lnTo>
                  <a:pt x="876" y="579"/>
                </a:lnTo>
                <a:lnTo>
                  <a:pt x="874" y="574"/>
                </a:lnTo>
                <a:lnTo>
                  <a:pt x="868" y="568"/>
                </a:lnTo>
                <a:lnTo>
                  <a:pt x="864" y="558"/>
                </a:lnTo>
                <a:lnTo>
                  <a:pt x="877" y="552"/>
                </a:lnTo>
                <a:lnTo>
                  <a:pt x="883" y="558"/>
                </a:lnTo>
                <a:lnTo>
                  <a:pt x="889" y="559"/>
                </a:lnTo>
                <a:lnTo>
                  <a:pt x="885" y="576"/>
                </a:lnTo>
                <a:lnTo>
                  <a:pt x="894" y="580"/>
                </a:lnTo>
                <a:lnTo>
                  <a:pt x="897" y="577"/>
                </a:lnTo>
                <a:lnTo>
                  <a:pt x="898" y="571"/>
                </a:lnTo>
                <a:lnTo>
                  <a:pt x="919" y="571"/>
                </a:lnTo>
                <a:lnTo>
                  <a:pt x="927" y="564"/>
                </a:lnTo>
                <a:lnTo>
                  <a:pt x="928" y="567"/>
                </a:lnTo>
                <a:lnTo>
                  <a:pt x="924" y="580"/>
                </a:lnTo>
                <a:lnTo>
                  <a:pt x="931" y="580"/>
                </a:lnTo>
                <a:lnTo>
                  <a:pt x="940" y="579"/>
                </a:lnTo>
                <a:lnTo>
                  <a:pt x="945" y="583"/>
                </a:lnTo>
                <a:lnTo>
                  <a:pt x="951" y="589"/>
                </a:lnTo>
                <a:lnTo>
                  <a:pt x="943" y="595"/>
                </a:lnTo>
                <a:lnTo>
                  <a:pt x="934" y="601"/>
                </a:lnTo>
                <a:lnTo>
                  <a:pt x="918" y="615"/>
                </a:lnTo>
                <a:lnTo>
                  <a:pt x="906" y="615"/>
                </a:lnTo>
                <a:lnTo>
                  <a:pt x="903" y="621"/>
                </a:lnTo>
                <a:lnTo>
                  <a:pt x="897" y="621"/>
                </a:lnTo>
                <a:lnTo>
                  <a:pt x="889" y="621"/>
                </a:lnTo>
                <a:lnTo>
                  <a:pt x="891" y="624"/>
                </a:lnTo>
                <a:lnTo>
                  <a:pt x="898" y="628"/>
                </a:lnTo>
                <a:lnTo>
                  <a:pt x="894" y="634"/>
                </a:lnTo>
                <a:lnTo>
                  <a:pt x="889" y="642"/>
                </a:lnTo>
                <a:lnTo>
                  <a:pt x="895" y="652"/>
                </a:lnTo>
                <a:lnTo>
                  <a:pt x="895" y="661"/>
                </a:lnTo>
                <a:lnTo>
                  <a:pt x="894" y="667"/>
                </a:lnTo>
                <a:lnTo>
                  <a:pt x="885" y="669"/>
                </a:lnTo>
                <a:lnTo>
                  <a:pt x="874" y="673"/>
                </a:lnTo>
                <a:lnTo>
                  <a:pt x="867" y="669"/>
                </a:lnTo>
                <a:lnTo>
                  <a:pt x="861" y="667"/>
                </a:lnTo>
                <a:lnTo>
                  <a:pt x="846" y="681"/>
                </a:lnTo>
                <a:lnTo>
                  <a:pt x="835" y="675"/>
                </a:lnTo>
                <a:lnTo>
                  <a:pt x="825" y="675"/>
                </a:lnTo>
                <a:lnTo>
                  <a:pt x="819" y="667"/>
                </a:lnTo>
                <a:lnTo>
                  <a:pt x="808" y="649"/>
                </a:lnTo>
                <a:lnTo>
                  <a:pt x="789" y="648"/>
                </a:lnTo>
                <a:lnTo>
                  <a:pt x="780" y="649"/>
                </a:lnTo>
                <a:lnTo>
                  <a:pt x="774" y="637"/>
                </a:lnTo>
                <a:lnTo>
                  <a:pt x="763" y="631"/>
                </a:lnTo>
                <a:lnTo>
                  <a:pt x="747" y="625"/>
                </a:lnTo>
                <a:lnTo>
                  <a:pt x="735" y="621"/>
                </a:lnTo>
                <a:lnTo>
                  <a:pt x="726" y="615"/>
                </a:lnTo>
                <a:lnTo>
                  <a:pt x="711" y="613"/>
                </a:lnTo>
                <a:lnTo>
                  <a:pt x="708" y="606"/>
                </a:lnTo>
                <a:lnTo>
                  <a:pt x="682" y="598"/>
                </a:lnTo>
                <a:lnTo>
                  <a:pt x="676" y="595"/>
                </a:lnTo>
                <a:lnTo>
                  <a:pt x="664" y="588"/>
                </a:lnTo>
                <a:lnTo>
                  <a:pt x="660" y="580"/>
                </a:lnTo>
                <a:lnTo>
                  <a:pt x="667" y="573"/>
                </a:lnTo>
                <a:lnTo>
                  <a:pt x="676" y="568"/>
                </a:lnTo>
                <a:lnTo>
                  <a:pt x="681" y="553"/>
                </a:lnTo>
                <a:lnTo>
                  <a:pt x="679" y="544"/>
                </a:lnTo>
                <a:lnTo>
                  <a:pt x="669" y="544"/>
                </a:lnTo>
                <a:lnTo>
                  <a:pt x="660" y="538"/>
                </a:lnTo>
                <a:lnTo>
                  <a:pt x="648" y="540"/>
                </a:lnTo>
                <a:lnTo>
                  <a:pt x="637" y="546"/>
                </a:lnTo>
                <a:lnTo>
                  <a:pt x="625" y="558"/>
                </a:lnTo>
                <a:lnTo>
                  <a:pt x="633" y="562"/>
                </a:lnTo>
                <a:lnTo>
                  <a:pt x="645" y="564"/>
                </a:lnTo>
                <a:lnTo>
                  <a:pt x="645" y="571"/>
                </a:lnTo>
                <a:lnTo>
                  <a:pt x="633" y="574"/>
                </a:lnTo>
                <a:lnTo>
                  <a:pt x="624" y="576"/>
                </a:lnTo>
                <a:lnTo>
                  <a:pt x="604" y="573"/>
                </a:lnTo>
                <a:lnTo>
                  <a:pt x="559" y="571"/>
                </a:lnTo>
                <a:lnTo>
                  <a:pt x="529" y="577"/>
                </a:lnTo>
                <a:lnTo>
                  <a:pt x="483" y="595"/>
                </a:lnTo>
                <a:lnTo>
                  <a:pt x="451" y="624"/>
                </a:lnTo>
                <a:lnTo>
                  <a:pt x="415" y="628"/>
                </a:lnTo>
                <a:lnTo>
                  <a:pt x="400" y="628"/>
                </a:lnTo>
                <a:lnTo>
                  <a:pt x="384" y="624"/>
                </a:lnTo>
                <a:lnTo>
                  <a:pt x="370" y="622"/>
                </a:lnTo>
                <a:lnTo>
                  <a:pt x="354" y="622"/>
                </a:lnTo>
                <a:lnTo>
                  <a:pt x="318" y="610"/>
                </a:lnTo>
                <a:lnTo>
                  <a:pt x="297" y="612"/>
                </a:lnTo>
                <a:lnTo>
                  <a:pt x="277" y="604"/>
                </a:lnTo>
                <a:lnTo>
                  <a:pt x="252" y="606"/>
                </a:lnTo>
                <a:lnTo>
                  <a:pt x="207" y="598"/>
                </a:lnTo>
                <a:lnTo>
                  <a:pt x="178" y="595"/>
                </a:lnTo>
                <a:lnTo>
                  <a:pt x="165" y="592"/>
                </a:lnTo>
                <a:lnTo>
                  <a:pt x="135" y="586"/>
                </a:lnTo>
                <a:lnTo>
                  <a:pt x="111" y="583"/>
                </a:lnTo>
                <a:lnTo>
                  <a:pt x="108" y="111"/>
                </a:lnTo>
                <a:lnTo>
                  <a:pt x="0" y="111"/>
                </a:lnTo>
                <a:lnTo>
                  <a:pt x="24" y="91"/>
                </a:lnTo>
                <a:lnTo>
                  <a:pt x="31" y="90"/>
                </a:lnTo>
                <a:lnTo>
                  <a:pt x="37" y="87"/>
                </a:lnTo>
                <a:lnTo>
                  <a:pt x="67" y="78"/>
                </a:lnTo>
                <a:lnTo>
                  <a:pt x="72" y="72"/>
                </a:lnTo>
                <a:lnTo>
                  <a:pt x="79" y="76"/>
                </a:lnTo>
                <a:lnTo>
                  <a:pt x="93" y="73"/>
                </a:lnTo>
                <a:lnTo>
                  <a:pt x="97" y="60"/>
                </a:lnTo>
                <a:lnTo>
                  <a:pt x="104" y="57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4" name="Freeform 119"/>
          <p:cNvSpPr>
            <a:spLocks/>
          </p:cNvSpPr>
          <p:nvPr/>
        </p:nvSpPr>
        <p:spPr bwMode="auto">
          <a:xfrm>
            <a:off x="2974975" y="4710113"/>
            <a:ext cx="534988" cy="520700"/>
          </a:xfrm>
          <a:custGeom>
            <a:avLst/>
            <a:gdLst>
              <a:gd name="T0" fmla="*/ 2147483647 w 347"/>
              <a:gd name="T1" fmla="*/ 2147483647 h 350"/>
              <a:gd name="T2" fmla="*/ 2147483647 w 347"/>
              <a:gd name="T3" fmla="*/ 2147483647 h 350"/>
              <a:gd name="T4" fmla="*/ 2147483647 w 347"/>
              <a:gd name="T5" fmla="*/ 2147483647 h 350"/>
              <a:gd name="T6" fmla="*/ 2147483647 w 347"/>
              <a:gd name="T7" fmla="*/ 2147483647 h 350"/>
              <a:gd name="T8" fmla="*/ 2147483647 w 347"/>
              <a:gd name="T9" fmla="*/ 2147483647 h 350"/>
              <a:gd name="T10" fmla="*/ 2147483647 w 347"/>
              <a:gd name="T11" fmla="*/ 2147483647 h 350"/>
              <a:gd name="T12" fmla="*/ 2147483647 w 347"/>
              <a:gd name="T13" fmla="*/ 2147483647 h 350"/>
              <a:gd name="T14" fmla="*/ 2147483647 w 347"/>
              <a:gd name="T15" fmla="*/ 2147483647 h 350"/>
              <a:gd name="T16" fmla="*/ 2147483647 w 347"/>
              <a:gd name="T17" fmla="*/ 2147483647 h 350"/>
              <a:gd name="T18" fmla="*/ 2147483647 w 347"/>
              <a:gd name="T19" fmla="*/ 2147483647 h 350"/>
              <a:gd name="T20" fmla="*/ 2147483647 w 347"/>
              <a:gd name="T21" fmla="*/ 2147483647 h 350"/>
              <a:gd name="T22" fmla="*/ 2147483647 w 347"/>
              <a:gd name="T23" fmla="*/ 2147483647 h 350"/>
              <a:gd name="T24" fmla="*/ 2147483647 w 347"/>
              <a:gd name="T25" fmla="*/ 2147483647 h 350"/>
              <a:gd name="T26" fmla="*/ 2147483647 w 347"/>
              <a:gd name="T27" fmla="*/ 2147483647 h 350"/>
              <a:gd name="T28" fmla="*/ 2147483647 w 347"/>
              <a:gd name="T29" fmla="*/ 2147483647 h 350"/>
              <a:gd name="T30" fmla="*/ 2147483647 w 347"/>
              <a:gd name="T31" fmla="*/ 2147483647 h 350"/>
              <a:gd name="T32" fmla="*/ 2147483647 w 347"/>
              <a:gd name="T33" fmla="*/ 2147483647 h 350"/>
              <a:gd name="T34" fmla="*/ 2147483647 w 347"/>
              <a:gd name="T35" fmla="*/ 2147483647 h 350"/>
              <a:gd name="T36" fmla="*/ 2147483647 w 347"/>
              <a:gd name="T37" fmla="*/ 2147483647 h 350"/>
              <a:gd name="T38" fmla="*/ 2147483647 w 347"/>
              <a:gd name="T39" fmla="*/ 2147483647 h 350"/>
              <a:gd name="T40" fmla="*/ 2147483647 w 347"/>
              <a:gd name="T41" fmla="*/ 2147483647 h 350"/>
              <a:gd name="T42" fmla="*/ 2147483647 w 347"/>
              <a:gd name="T43" fmla="*/ 2147483647 h 350"/>
              <a:gd name="T44" fmla="*/ 2147483647 w 347"/>
              <a:gd name="T45" fmla="*/ 2147483647 h 350"/>
              <a:gd name="T46" fmla="*/ 2147483647 w 347"/>
              <a:gd name="T47" fmla="*/ 2147483647 h 350"/>
              <a:gd name="T48" fmla="*/ 2147483647 w 347"/>
              <a:gd name="T49" fmla="*/ 2147483647 h 350"/>
              <a:gd name="T50" fmla="*/ 2147483647 w 347"/>
              <a:gd name="T51" fmla="*/ 2147483647 h 350"/>
              <a:gd name="T52" fmla="*/ 2147483647 w 347"/>
              <a:gd name="T53" fmla="*/ 2147483647 h 350"/>
              <a:gd name="T54" fmla="*/ 2147483647 w 347"/>
              <a:gd name="T55" fmla="*/ 2147483647 h 350"/>
              <a:gd name="T56" fmla="*/ 2147483647 w 347"/>
              <a:gd name="T57" fmla="*/ 2147483647 h 350"/>
              <a:gd name="T58" fmla="*/ 2147483647 w 347"/>
              <a:gd name="T59" fmla="*/ 2147483647 h 350"/>
              <a:gd name="T60" fmla="*/ 2147483647 w 347"/>
              <a:gd name="T61" fmla="*/ 2147483647 h 350"/>
              <a:gd name="T62" fmla="*/ 2147483647 w 347"/>
              <a:gd name="T63" fmla="*/ 2147483647 h 350"/>
              <a:gd name="T64" fmla="*/ 2147483647 w 347"/>
              <a:gd name="T65" fmla="*/ 2147483647 h 350"/>
              <a:gd name="T66" fmla="*/ 2147483647 w 347"/>
              <a:gd name="T67" fmla="*/ 2147483647 h 350"/>
              <a:gd name="T68" fmla="*/ 2147483647 w 347"/>
              <a:gd name="T69" fmla="*/ 2147483647 h 350"/>
              <a:gd name="T70" fmla="*/ 2147483647 w 347"/>
              <a:gd name="T71" fmla="*/ 2147483647 h 350"/>
              <a:gd name="T72" fmla="*/ 2147483647 w 347"/>
              <a:gd name="T73" fmla="*/ 2147483647 h 350"/>
              <a:gd name="T74" fmla="*/ 2147483647 w 347"/>
              <a:gd name="T75" fmla="*/ 2147483647 h 350"/>
              <a:gd name="T76" fmla="*/ 2147483647 w 347"/>
              <a:gd name="T77" fmla="*/ 2147483647 h 350"/>
              <a:gd name="T78" fmla="*/ 2147483647 w 347"/>
              <a:gd name="T79" fmla="*/ 2147483647 h 350"/>
              <a:gd name="T80" fmla="*/ 2147483647 w 347"/>
              <a:gd name="T81" fmla="*/ 2147483647 h 350"/>
              <a:gd name="T82" fmla="*/ 2147483647 w 347"/>
              <a:gd name="T83" fmla="*/ 2147483647 h 350"/>
              <a:gd name="T84" fmla="*/ 2147483647 w 347"/>
              <a:gd name="T85" fmla="*/ 2147483647 h 350"/>
              <a:gd name="T86" fmla="*/ 2147483647 w 347"/>
              <a:gd name="T87" fmla="*/ 2147483647 h 350"/>
              <a:gd name="T88" fmla="*/ 2147483647 w 347"/>
              <a:gd name="T89" fmla="*/ 2147483647 h 350"/>
              <a:gd name="T90" fmla="*/ 2147483647 w 347"/>
              <a:gd name="T91" fmla="*/ 2147483647 h 350"/>
              <a:gd name="T92" fmla="*/ 2147483647 w 347"/>
              <a:gd name="T93" fmla="*/ 2147483647 h 350"/>
              <a:gd name="T94" fmla="*/ 2147483647 w 347"/>
              <a:gd name="T95" fmla="*/ 2147483647 h 350"/>
              <a:gd name="T96" fmla="*/ 2147483647 w 347"/>
              <a:gd name="T97" fmla="*/ 2147483647 h 350"/>
              <a:gd name="T98" fmla="*/ 2147483647 w 347"/>
              <a:gd name="T99" fmla="*/ 2147483647 h 350"/>
              <a:gd name="T100" fmla="*/ 0 w 347"/>
              <a:gd name="T101" fmla="*/ 2147483647 h 3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7"/>
              <a:gd name="T154" fmla="*/ 0 h 350"/>
              <a:gd name="T155" fmla="*/ 347 w 347"/>
              <a:gd name="T156" fmla="*/ 350 h 3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7" h="350">
                <a:moveTo>
                  <a:pt x="0" y="242"/>
                </a:moveTo>
                <a:lnTo>
                  <a:pt x="11" y="240"/>
                </a:lnTo>
                <a:lnTo>
                  <a:pt x="15" y="231"/>
                </a:lnTo>
                <a:lnTo>
                  <a:pt x="24" y="227"/>
                </a:lnTo>
                <a:lnTo>
                  <a:pt x="27" y="218"/>
                </a:lnTo>
                <a:lnTo>
                  <a:pt x="33" y="215"/>
                </a:lnTo>
                <a:lnTo>
                  <a:pt x="33" y="210"/>
                </a:lnTo>
                <a:lnTo>
                  <a:pt x="38" y="204"/>
                </a:lnTo>
                <a:lnTo>
                  <a:pt x="36" y="197"/>
                </a:lnTo>
                <a:lnTo>
                  <a:pt x="35" y="183"/>
                </a:lnTo>
                <a:lnTo>
                  <a:pt x="39" y="173"/>
                </a:lnTo>
                <a:lnTo>
                  <a:pt x="44" y="167"/>
                </a:lnTo>
                <a:lnTo>
                  <a:pt x="51" y="162"/>
                </a:lnTo>
                <a:lnTo>
                  <a:pt x="59" y="164"/>
                </a:lnTo>
                <a:lnTo>
                  <a:pt x="71" y="159"/>
                </a:lnTo>
                <a:lnTo>
                  <a:pt x="71" y="152"/>
                </a:lnTo>
                <a:lnTo>
                  <a:pt x="71" y="141"/>
                </a:lnTo>
                <a:lnTo>
                  <a:pt x="104" y="140"/>
                </a:lnTo>
                <a:lnTo>
                  <a:pt x="102" y="113"/>
                </a:lnTo>
                <a:lnTo>
                  <a:pt x="120" y="114"/>
                </a:lnTo>
                <a:lnTo>
                  <a:pt x="120" y="95"/>
                </a:lnTo>
                <a:lnTo>
                  <a:pt x="135" y="96"/>
                </a:lnTo>
                <a:lnTo>
                  <a:pt x="136" y="77"/>
                </a:lnTo>
                <a:lnTo>
                  <a:pt x="178" y="54"/>
                </a:lnTo>
                <a:lnTo>
                  <a:pt x="182" y="45"/>
                </a:lnTo>
                <a:lnTo>
                  <a:pt x="182" y="24"/>
                </a:lnTo>
                <a:lnTo>
                  <a:pt x="190" y="17"/>
                </a:lnTo>
                <a:lnTo>
                  <a:pt x="196" y="14"/>
                </a:lnTo>
                <a:lnTo>
                  <a:pt x="211" y="0"/>
                </a:lnTo>
                <a:lnTo>
                  <a:pt x="224" y="2"/>
                </a:lnTo>
                <a:lnTo>
                  <a:pt x="227" y="14"/>
                </a:lnTo>
                <a:lnTo>
                  <a:pt x="227" y="17"/>
                </a:lnTo>
                <a:lnTo>
                  <a:pt x="236" y="18"/>
                </a:lnTo>
                <a:lnTo>
                  <a:pt x="245" y="11"/>
                </a:lnTo>
                <a:lnTo>
                  <a:pt x="257" y="14"/>
                </a:lnTo>
                <a:lnTo>
                  <a:pt x="266" y="8"/>
                </a:lnTo>
                <a:lnTo>
                  <a:pt x="271" y="8"/>
                </a:lnTo>
                <a:lnTo>
                  <a:pt x="278" y="11"/>
                </a:lnTo>
                <a:lnTo>
                  <a:pt x="281" y="14"/>
                </a:lnTo>
                <a:lnTo>
                  <a:pt x="302" y="15"/>
                </a:lnTo>
                <a:lnTo>
                  <a:pt x="308" y="23"/>
                </a:lnTo>
                <a:lnTo>
                  <a:pt x="307" y="30"/>
                </a:lnTo>
                <a:lnTo>
                  <a:pt x="299" y="32"/>
                </a:lnTo>
                <a:lnTo>
                  <a:pt x="302" y="41"/>
                </a:lnTo>
                <a:lnTo>
                  <a:pt x="295" y="48"/>
                </a:lnTo>
                <a:lnTo>
                  <a:pt x="292" y="57"/>
                </a:lnTo>
                <a:lnTo>
                  <a:pt x="302" y="72"/>
                </a:lnTo>
                <a:lnTo>
                  <a:pt x="302" y="84"/>
                </a:lnTo>
                <a:lnTo>
                  <a:pt x="307" y="95"/>
                </a:lnTo>
                <a:lnTo>
                  <a:pt x="305" y="104"/>
                </a:lnTo>
                <a:lnTo>
                  <a:pt x="286" y="117"/>
                </a:lnTo>
                <a:lnTo>
                  <a:pt x="289" y="119"/>
                </a:lnTo>
                <a:lnTo>
                  <a:pt x="290" y="129"/>
                </a:lnTo>
                <a:lnTo>
                  <a:pt x="295" y="140"/>
                </a:lnTo>
                <a:lnTo>
                  <a:pt x="305" y="140"/>
                </a:lnTo>
                <a:lnTo>
                  <a:pt x="311" y="143"/>
                </a:lnTo>
                <a:lnTo>
                  <a:pt x="313" y="153"/>
                </a:lnTo>
                <a:lnTo>
                  <a:pt x="305" y="155"/>
                </a:lnTo>
                <a:lnTo>
                  <a:pt x="301" y="167"/>
                </a:lnTo>
                <a:lnTo>
                  <a:pt x="286" y="167"/>
                </a:lnTo>
                <a:lnTo>
                  <a:pt x="280" y="174"/>
                </a:lnTo>
                <a:lnTo>
                  <a:pt x="278" y="185"/>
                </a:lnTo>
                <a:lnTo>
                  <a:pt x="280" y="195"/>
                </a:lnTo>
                <a:lnTo>
                  <a:pt x="283" y="203"/>
                </a:lnTo>
                <a:lnTo>
                  <a:pt x="293" y="203"/>
                </a:lnTo>
                <a:lnTo>
                  <a:pt x="302" y="198"/>
                </a:lnTo>
                <a:lnTo>
                  <a:pt x="307" y="194"/>
                </a:lnTo>
                <a:lnTo>
                  <a:pt x="313" y="197"/>
                </a:lnTo>
                <a:lnTo>
                  <a:pt x="325" y="197"/>
                </a:lnTo>
                <a:lnTo>
                  <a:pt x="334" y="191"/>
                </a:lnTo>
                <a:lnTo>
                  <a:pt x="337" y="201"/>
                </a:lnTo>
                <a:lnTo>
                  <a:pt x="343" y="212"/>
                </a:lnTo>
                <a:lnTo>
                  <a:pt x="341" y="216"/>
                </a:lnTo>
                <a:lnTo>
                  <a:pt x="347" y="227"/>
                </a:lnTo>
                <a:lnTo>
                  <a:pt x="338" y="236"/>
                </a:lnTo>
                <a:lnTo>
                  <a:pt x="325" y="254"/>
                </a:lnTo>
                <a:lnTo>
                  <a:pt x="319" y="272"/>
                </a:lnTo>
                <a:lnTo>
                  <a:pt x="295" y="350"/>
                </a:lnTo>
                <a:lnTo>
                  <a:pt x="200" y="314"/>
                </a:lnTo>
                <a:lnTo>
                  <a:pt x="196" y="288"/>
                </a:lnTo>
                <a:lnTo>
                  <a:pt x="190" y="281"/>
                </a:lnTo>
                <a:lnTo>
                  <a:pt x="182" y="275"/>
                </a:lnTo>
                <a:lnTo>
                  <a:pt x="187" y="260"/>
                </a:lnTo>
                <a:lnTo>
                  <a:pt x="158" y="269"/>
                </a:lnTo>
                <a:lnTo>
                  <a:pt x="151" y="263"/>
                </a:lnTo>
                <a:lnTo>
                  <a:pt x="146" y="272"/>
                </a:lnTo>
                <a:lnTo>
                  <a:pt x="137" y="269"/>
                </a:lnTo>
                <a:lnTo>
                  <a:pt x="134" y="267"/>
                </a:lnTo>
                <a:lnTo>
                  <a:pt x="118" y="260"/>
                </a:lnTo>
                <a:lnTo>
                  <a:pt x="113" y="261"/>
                </a:lnTo>
                <a:lnTo>
                  <a:pt x="104" y="257"/>
                </a:lnTo>
                <a:lnTo>
                  <a:pt x="85" y="252"/>
                </a:lnTo>
                <a:lnTo>
                  <a:pt x="73" y="246"/>
                </a:lnTo>
                <a:lnTo>
                  <a:pt x="67" y="245"/>
                </a:lnTo>
                <a:lnTo>
                  <a:pt x="50" y="251"/>
                </a:lnTo>
                <a:lnTo>
                  <a:pt x="44" y="243"/>
                </a:lnTo>
                <a:lnTo>
                  <a:pt x="34" y="245"/>
                </a:lnTo>
                <a:lnTo>
                  <a:pt x="25" y="248"/>
                </a:lnTo>
                <a:lnTo>
                  <a:pt x="20" y="245"/>
                </a:lnTo>
                <a:lnTo>
                  <a:pt x="14" y="245"/>
                </a:lnTo>
                <a:lnTo>
                  <a:pt x="5" y="246"/>
                </a:lnTo>
                <a:lnTo>
                  <a:pt x="0" y="242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5" name="Freeform 120"/>
          <p:cNvSpPr>
            <a:spLocks/>
          </p:cNvSpPr>
          <p:nvPr/>
        </p:nvSpPr>
        <p:spPr bwMode="auto">
          <a:xfrm>
            <a:off x="3397250" y="4521200"/>
            <a:ext cx="865188" cy="701675"/>
          </a:xfrm>
          <a:custGeom>
            <a:avLst/>
            <a:gdLst>
              <a:gd name="T0" fmla="*/ 2147483647 w 562"/>
              <a:gd name="T1" fmla="*/ 2147483647 h 472"/>
              <a:gd name="T2" fmla="*/ 2147483647 w 562"/>
              <a:gd name="T3" fmla="*/ 2147483647 h 472"/>
              <a:gd name="T4" fmla="*/ 2147483647 w 562"/>
              <a:gd name="T5" fmla="*/ 2147483647 h 472"/>
              <a:gd name="T6" fmla="*/ 2147483647 w 562"/>
              <a:gd name="T7" fmla="*/ 2147483647 h 472"/>
              <a:gd name="T8" fmla="*/ 2147483647 w 562"/>
              <a:gd name="T9" fmla="*/ 2147483647 h 472"/>
              <a:gd name="T10" fmla="*/ 2147483647 w 562"/>
              <a:gd name="T11" fmla="*/ 0 h 472"/>
              <a:gd name="T12" fmla="*/ 2147483647 w 562"/>
              <a:gd name="T13" fmla="*/ 2147483647 h 472"/>
              <a:gd name="T14" fmla="*/ 2147483647 w 562"/>
              <a:gd name="T15" fmla="*/ 2147483647 h 472"/>
              <a:gd name="T16" fmla="*/ 2147483647 w 562"/>
              <a:gd name="T17" fmla="*/ 2147483647 h 472"/>
              <a:gd name="T18" fmla="*/ 2147483647 w 562"/>
              <a:gd name="T19" fmla="*/ 2147483647 h 472"/>
              <a:gd name="T20" fmla="*/ 2147483647 w 562"/>
              <a:gd name="T21" fmla="*/ 2147483647 h 472"/>
              <a:gd name="T22" fmla="*/ 2147483647 w 562"/>
              <a:gd name="T23" fmla="*/ 2147483647 h 472"/>
              <a:gd name="T24" fmla="*/ 2147483647 w 562"/>
              <a:gd name="T25" fmla="*/ 2147483647 h 472"/>
              <a:gd name="T26" fmla="*/ 2147483647 w 562"/>
              <a:gd name="T27" fmla="*/ 2147483647 h 472"/>
              <a:gd name="T28" fmla="*/ 2147483647 w 562"/>
              <a:gd name="T29" fmla="*/ 2147483647 h 472"/>
              <a:gd name="T30" fmla="*/ 2147483647 w 562"/>
              <a:gd name="T31" fmla="*/ 2147483647 h 472"/>
              <a:gd name="T32" fmla="*/ 2147483647 w 562"/>
              <a:gd name="T33" fmla="*/ 2147483647 h 472"/>
              <a:gd name="T34" fmla="*/ 2147483647 w 562"/>
              <a:gd name="T35" fmla="*/ 2147483647 h 472"/>
              <a:gd name="T36" fmla="*/ 2147483647 w 562"/>
              <a:gd name="T37" fmla="*/ 2147483647 h 472"/>
              <a:gd name="T38" fmla="*/ 2147483647 w 562"/>
              <a:gd name="T39" fmla="*/ 2147483647 h 472"/>
              <a:gd name="T40" fmla="*/ 2147483647 w 562"/>
              <a:gd name="T41" fmla="*/ 2147483647 h 472"/>
              <a:gd name="T42" fmla="*/ 2147483647 w 562"/>
              <a:gd name="T43" fmla="*/ 2147483647 h 472"/>
              <a:gd name="T44" fmla="*/ 2147483647 w 562"/>
              <a:gd name="T45" fmla="*/ 2147483647 h 472"/>
              <a:gd name="T46" fmla="*/ 2147483647 w 562"/>
              <a:gd name="T47" fmla="*/ 2147483647 h 472"/>
              <a:gd name="T48" fmla="*/ 2147483647 w 562"/>
              <a:gd name="T49" fmla="*/ 2147483647 h 472"/>
              <a:gd name="T50" fmla="*/ 2147483647 w 562"/>
              <a:gd name="T51" fmla="*/ 2147483647 h 472"/>
              <a:gd name="T52" fmla="*/ 2147483647 w 562"/>
              <a:gd name="T53" fmla="*/ 2147483647 h 472"/>
              <a:gd name="T54" fmla="*/ 2147483647 w 562"/>
              <a:gd name="T55" fmla="*/ 2147483647 h 472"/>
              <a:gd name="T56" fmla="*/ 2147483647 w 562"/>
              <a:gd name="T57" fmla="*/ 2147483647 h 472"/>
              <a:gd name="T58" fmla="*/ 2147483647 w 562"/>
              <a:gd name="T59" fmla="*/ 2147483647 h 472"/>
              <a:gd name="T60" fmla="*/ 2147483647 w 562"/>
              <a:gd name="T61" fmla="*/ 2147483647 h 472"/>
              <a:gd name="T62" fmla="*/ 2147483647 w 562"/>
              <a:gd name="T63" fmla="*/ 2147483647 h 472"/>
              <a:gd name="T64" fmla="*/ 2147483647 w 562"/>
              <a:gd name="T65" fmla="*/ 2147483647 h 472"/>
              <a:gd name="T66" fmla="*/ 2147483647 w 562"/>
              <a:gd name="T67" fmla="*/ 2147483647 h 472"/>
              <a:gd name="T68" fmla="*/ 2147483647 w 562"/>
              <a:gd name="T69" fmla="*/ 2147483647 h 472"/>
              <a:gd name="T70" fmla="*/ 2147483647 w 562"/>
              <a:gd name="T71" fmla="*/ 2147483647 h 472"/>
              <a:gd name="T72" fmla="*/ 2147483647 w 562"/>
              <a:gd name="T73" fmla="*/ 2147483647 h 472"/>
              <a:gd name="T74" fmla="*/ 2147483647 w 562"/>
              <a:gd name="T75" fmla="*/ 2147483647 h 472"/>
              <a:gd name="T76" fmla="*/ 2147483647 w 562"/>
              <a:gd name="T77" fmla="*/ 2147483647 h 472"/>
              <a:gd name="T78" fmla="*/ 2147483647 w 562"/>
              <a:gd name="T79" fmla="*/ 2147483647 h 472"/>
              <a:gd name="T80" fmla="*/ 2147483647 w 562"/>
              <a:gd name="T81" fmla="*/ 2147483647 h 472"/>
              <a:gd name="T82" fmla="*/ 2147483647 w 562"/>
              <a:gd name="T83" fmla="*/ 2147483647 h 472"/>
              <a:gd name="T84" fmla="*/ 2147483647 w 562"/>
              <a:gd name="T85" fmla="*/ 2147483647 h 472"/>
              <a:gd name="T86" fmla="*/ 2147483647 w 562"/>
              <a:gd name="T87" fmla="*/ 2147483647 h 472"/>
              <a:gd name="T88" fmla="*/ 2147483647 w 562"/>
              <a:gd name="T89" fmla="*/ 2147483647 h 472"/>
              <a:gd name="T90" fmla="*/ 2147483647 w 562"/>
              <a:gd name="T91" fmla="*/ 2147483647 h 472"/>
              <a:gd name="T92" fmla="*/ 2147483647 w 562"/>
              <a:gd name="T93" fmla="*/ 2147483647 h 472"/>
              <a:gd name="T94" fmla="*/ 2147483647 w 562"/>
              <a:gd name="T95" fmla="*/ 2147483647 h 472"/>
              <a:gd name="T96" fmla="*/ 2147483647 w 562"/>
              <a:gd name="T97" fmla="*/ 2147483647 h 472"/>
              <a:gd name="T98" fmla="*/ 2147483647 w 562"/>
              <a:gd name="T99" fmla="*/ 2147483647 h 472"/>
              <a:gd name="T100" fmla="*/ 2147483647 w 562"/>
              <a:gd name="T101" fmla="*/ 2147483647 h 472"/>
              <a:gd name="T102" fmla="*/ 2147483647 w 562"/>
              <a:gd name="T103" fmla="*/ 2147483647 h 472"/>
              <a:gd name="T104" fmla="*/ 2147483647 w 562"/>
              <a:gd name="T105" fmla="*/ 2147483647 h 472"/>
              <a:gd name="T106" fmla="*/ 2147483647 w 562"/>
              <a:gd name="T107" fmla="*/ 2147483647 h 472"/>
              <a:gd name="T108" fmla="*/ 2147483647 w 562"/>
              <a:gd name="T109" fmla="*/ 2147483647 h 472"/>
              <a:gd name="T110" fmla="*/ 2147483647 w 562"/>
              <a:gd name="T111" fmla="*/ 2147483647 h 472"/>
              <a:gd name="T112" fmla="*/ 2147483647 w 562"/>
              <a:gd name="T113" fmla="*/ 2147483647 h 4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62"/>
              <a:gd name="T172" fmla="*/ 0 h 472"/>
              <a:gd name="T173" fmla="*/ 562 w 562"/>
              <a:gd name="T174" fmla="*/ 472 h 4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62" h="472">
                <a:moveTo>
                  <a:pt x="321" y="112"/>
                </a:moveTo>
                <a:lnTo>
                  <a:pt x="324" y="108"/>
                </a:lnTo>
                <a:lnTo>
                  <a:pt x="322" y="100"/>
                </a:lnTo>
                <a:lnTo>
                  <a:pt x="319" y="94"/>
                </a:lnTo>
                <a:lnTo>
                  <a:pt x="321" y="87"/>
                </a:lnTo>
                <a:lnTo>
                  <a:pt x="315" y="81"/>
                </a:lnTo>
                <a:lnTo>
                  <a:pt x="315" y="73"/>
                </a:lnTo>
                <a:lnTo>
                  <a:pt x="315" y="66"/>
                </a:lnTo>
                <a:lnTo>
                  <a:pt x="312" y="58"/>
                </a:lnTo>
                <a:lnTo>
                  <a:pt x="303" y="57"/>
                </a:lnTo>
                <a:lnTo>
                  <a:pt x="303" y="49"/>
                </a:lnTo>
                <a:lnTo>
                  <a:pt x="292" y="42"/>
                </a:lnTo>
                <a:lnTo>
                  <a:pt x="288" y="37"/>
                </a:lnTo>
                <a:lnTo>
                  <a:pt x="283" y="27"/>
                </a:lnTo>
                <a:lnTo>
                  <a:pt x="273" y="24"/>
                </a:lnTo>
                <a:lnTo>
                  <a:pt x="264" y="19"/>
                </a:lnTo>
                <a:lnTo>
                  <a:pt x="258" y="12"/>
                </a:lnTo>
                <a:lnTo>
                  <a:pt x="258" y="0"/>
                </a:lnTo>
                <a:lnTo>
                  <a:pt x="202" y="0"/>
                </a:lnTo>
                <a:lnTo>
                  <a:pt x="210" y="15"/>
                </a:lnTo>
                <a:lnTo>
                  <a:pt x="214" y="25"/>
                </a:lnTo>
                <a:lnTo>
                  <a:pt x="219" y="39"/>
                </a:lnTo>
                <a:lnTo>
                  <a:pt x="219" y="48"/>
                </a:lnTo>
                <a:lnTo>
                  <a:pt x="228" y="49"/>
                </a:lnTo>
                <a:lnTo>
                  <a:pt x="234" y="51"/>
                </a:lnTo>
                <a:lnTo>
                  <a:pt x="244" y="54"/>
                </a:lnTo>
                <a:lnTo>
                  <a:pt x="243" y="63"/>
                </a:lnTo>
                <a:lnTo>
                  <a:pt x="256" y="76"/>
                </a:lnTo>
                <a:lnTo>
                  <a:pt x="261" y="91"/>
                </a:lnTo>
                <a:lnTo>
                  <a:pt x="273" y="106"/>
                </a:lnTo>
                <a:lnTo>
                  <a:pt x="157" y="109"/>
                </a:lnTo>
                <a:lnTo>
                  <a:pt x="141" y="99"/>
                </a:lnTo>
                <a:lnTo>
                  <a:pt x="133" y="93"/>
                </a:lnTo>
                <a:lnTo>
                  <a:pt x="120" y="94"/>
                </a:lnTo>
                <a:lnTo>
                  <a:pt x="115" y="88"/>
                </a:lnTo>
                <a:lnTo>
                  <a:pt x="105" y="90"/>
                </a:lnTo>
                <a:lnTo>
                  <a:pt x="102" y="87"/>
                </a:lnTo>
                <a:lnTo>
                  <a:pt x="42" y="108"/>
                </a:lnTo>
                <a:lnTo>
                  <a:pt x="25" y="100"/>
                </a:lnTo>
                <a:lnTo>
                  <a:pt x="13" y="93"/>
                </a:lnTo>
                <a:lnTo>
                  <a:pt x="9" y="97"/>
                </a:lnTo>
                <a:lnTo>
                  <a:pt x="3" y="99"/>
                </a:lnTo>
                <a:lnTo>
                  <a:pt x="1" y="121"/>
                </a:lnTo>
                <a:lnTo>
                  <a:pt x="0" y="138"/>
                </a:lnTo>
                <a:lnTo>
                  <a:pt x="9" y="141"/>
                </a:lnTo>
                <a:lnTo>
                  <a:pt x="27" y="142"/>
                </a:lnTo>
                <a:lnTo>
                  <a:pt x="33" y="150"/>
                </a:lnTo>
                <a:lnTo>
                  <a:pt x="32" y="157"/>
                </a:lnTo>
                <a:lnTo>
                  <a:pt x="24" y="159"/>
                </a:lnTo>
                <a:lnTo>
                  <a:pt x="27" y="168"/>
                </a:lnTo>
                <a:lnTo>
                  <a:pt x="20" y="175"/>
                </a:lnTo>
                <a:lnTo>
                  <a:pt x="17" y="184"/>
                </a:lnTo>
                <a:lnTo>
                  <a:pt x="27" y="199"/>
                </a:lnTo>
                <a:lnTo>
                  <a:pt x="27" y="211"/>
                </a:lnTo>
                <a:lnTo>
                  <a:pt x="32" y="222"/>
                </a:lnTo>
                <a:lnTo>
                  <a:pt x="30" y="231"/>
                </a:lnTo>
                <a:lnTo>
                  <a:pt x="11" y="244"/>
                </a:lnTo>
                <a:lnTo>
                  <a:pt x="14" y="246"/>
                </a:lnTo>
                <a:lnTo>
                  <a:pt x="15" y="256"/>
                </a:lnTo>
                <a:lnTo>
                  <a:pt x="20" y="267"/>
                </a:lnTo>
                <a:lnTo>
                  <a:pt x="30" y="267"/>
                </a:lnTo>
                <a:lnTo>
                  <a:pt x="36" y="270"/>
                </a:lnTo>
                <a:lnTo>
                  <a:pt x="38" y="280"/>
                </a:lnTo>
                <a:lnTo>
                  <a:pt x="30" y="282"/>
                </a:lnTo>
                <a:lnTo>
                  <a:pt x="26" y="294"/>
                </a:lnTo>
                <a:lnTo>
                  <a:pt x="11" y="294"/>
                </a:lnTo>
                <a:lnTo>
                  <a:pt x="5" y="301"/>
                </a:lnTo>
                <a:lnTo>
                  <a:pt x="3" y="312"/>
                </a:lnTo>
                <a:lnTo>
                  <a:pt x="5" y="322"/>
                </a:lnTo>
                <a:lnTo>
                  <a:pt x="8" y="330"/>
                </a:lnTo>
                <a:lnTo>
                  <a:pt x="18" y="330"/>
                </a:lnTo>
                <a:lnTo>
                  <a:pt x="27" y="325"/>
                </a:lnTo>
                <a:lnTo>
                  <a:pt x="32" y="321"/>
                </a:lnTo>
                <a:lnTo>
                  <a:pt x="38" y="324"/>
                </a:lnTo>
                <a:lnTo>
                  <a:pt x="50" y="324"/>
                </a:lnTo>
                <a:lnTo>
                  <a:pt x="59" y="318"/>
                </a:lnTo>
                <a:lnTo>
                  <a:pt x="62" y="328"/>
                </a:lnTo>
                <a:lnTo>
                  <a:pt x="68" y="339"/>
                </a:lnTo>
                <a:lnTo>
                  <a:pt x="66" y="343"/>
                </a:lnTo>
                <a:lnTo>
                  <a:pt x="72" y="354"/>
                </a:lnTo>
                <a:lnTo>
                  <a:pt x="63" y="363"/>
                </a:lnTo>
                <a:lnTo>
                  <a:pt x="50" y="381"/>
                </a:lnTo>
                <a:lnTo>
                  <a:pt x="44" y="399"/>
                </a:lnTo>
                <a:lnTo>
                  <a:pt x="33" y="435"/>
                </a:lnTo>
                <a:lnTo>
                  <a:pt x="72" y="435"/>
                </a:lnTo>
                <a:lnTo>
                  <a:pt x="84" y="451"/>
                </a:lnTo>
                <a:lnTo>
                  <a:pt x="100" y="439"/>
                </a:lnTo>
                <a:lnTo>
                  <a:pt x="154" y="465"/>
                </a:lnTo>
                <a:lnTo>
                  <a:pt x="171" y="445"/>
                </a:lnTo>
                <a:lnTo>
                  <a:pt x="169" y="436"/>
                </a:lnTo>
                <a:lnTo>
                  <a:pt x="192" y="418"/>
                </a:lnTo>
                <a:lnTo>
                  <a:pt x="202" y="417"/>
                </a:lnTo>
                <a:lnTo>
                  <a:pt x="199" y="409"/>
                </a:lnTo>
                <a:lnTo>
                  <a:pt x="201" y="397"/>
                </a:lnTo>
                <a:lnTo>
                  <a:pt x="207" y="396"/>
                </a:lnTo>
                <a:lnTo>
                  <a:pt x="216" y="391"/>
                </a:lnTo>
                <a:lnTo>
                  <a:pt x="228" y="384"/>
                </a:lnTo>
                <a:lnTo>
                  <a:pt x="234" y="382"/>
                </a:lnTo>
                <a:lnTo>
                  <a:pt x="244" y="385"/>
                </a:lnTo>
                <a:lnTo>
                  <a:pt x="249" y="387"/>
                </a:lnTo>
                <a:lnTo>
                  <a:pt x="253" y="384"/>
                </a:lnTo>
                <a:lnTo>
                  <a:pt x="256" y="382"/>
                </a:lnTo>
                <a:lnTo>
                  <a:pt x="261" y="385"/>
                </a:lnTo>
                <a:lnTo>
                  <a:pt x="265" y="391"/>
                </a:lnTo>
                <a:lnTo>
                  <a:pt x="273" y="393"/>
                </a:lnTo>
                <a:lnTo>
                  <a:pt x="276" y="399"/>
                </a:lnTo>
                <a:lnTo>
                  <a:pt x="280" y="399"/>
                </a:lnTo>
                <a:lnTo>
                  <a:pt x="285" y="393"/>
                </a:lnTo>
                <a:lnTo>
                  <a:pt x="294" y="396"/>
                </a:lnTo>
                <a:lnTo>
                  <a:pt x="300" y="399"/>
                </a:lnTo>
                <a:lnTo>
                  <a:pt x="301" y="409"/>
                </a:lnTo>
                <a:lnTo>
                  <a:pt x="303" y="412"/>
                </a:lnTo>
                <a:lnTo>
                  <a:pt x="306" y="421"/>
                </a:lnTo>
                <a:lnTo>
                  <a:pt x="319" y="439"/>
                </a:lnTo>
                <a:lnTo>
                  <a:pt x="331" y="435"/>
                </a:lnTo>
                <a:lnTo>
                  <a:pt x="339" y="435"/>
                </a:lnTo>
                <a:lnTo>
                  <a:pt x="343" y="439"/>
                </a:lnTo>
                <a:lnTo>
                  <a:pt x="345" y="444"/>
                </a:lnTo>
                <a:lnTo>
                  <a:pt x="345" y="451"/>
                </a:lnTo>
                <a:lnTo>
                  <a:pt x="346" y="457"/>
                </a:lnTo>
                <a:lnTo>
                  <a:pt x="354" y="472"/>
                </a:lnTo>
                <a:lnTo>
                  <a:pt x="435" y="471"/>
                </a:lnTo>
                <a:lnTo>
                  <a:pt x="433" y="466"/>
                </a:lnTo>
                <a:lnTo>
                  <a:pt x="444" y="463"/>
                </a:lnTo>
                <a:lnTo>
                  <a:pt x="451" y="447"/>
                </a:lnTo>
                <a:lnTo>
                  <a:pt x="562" y="442"/>
                </a:lnTo>
                <a:lnTo>
                  <a:pt x="562" y="430"/>
                </a:lnTo>
                <a:lnTo>
                  <a:pt x="558" y="420"/>
                </a:lnTo>
                <a:lnTo>
                  <a:pt x="553" y="411"/>
                </a:lnTo>
                <a:lnTo>
                  <a:pt x="550" y="405"/>
                </a:lnTo>
                <a:lnTo>
                  <a:pt x="543" y="397"/>
                </a:lnTo>
                <a:lnTo>
                  <a:pt x="472" y="397"/>
                </a:lnTo>
                <a:lnTo>
                  <a:pt x="465" y="390"/>
                </a:lnTo>
                <a:lnTo>
                  <a:pt x="468" y="381"/>
                </a:lnTo>
                <a:lnTo>
                  <a:pt x="477" y="375"/>
                </a:lnTo>
                <a:lnTo>
                  <a:pt x="469" y="366"/>
                </a:lnTo>
                <a:lnTo>
                  <a:pt x="469" y="361"/>
                </a:lnTo>
                <a:lnTo>
                  <a:pt x="468" y="352"/>
                </a:lnTo>
                <a:lnTo>
                  <a:pt x="468" y="340"/>
                </a:lnTo>
                <a:lnTo>
                  <a:pt x="466" y="330"/>
                </a:lnTo>
                <a:lnTo>
                  <a:pt x="465" y="312"/>
                </a:lnTo>
                <a:lnTo>
                  <a:pt x="454" y="304"/>
                </a:lnTo>
                <a:lnTo>
                  <a:pt x="451" y="295"/>
                </a:lnTo>
                <a:lnTo>
                  <a:pt x="453" y="286"/>
                </a:lnTo>
                <a:lnTo>
                  <a:pt x="456" y="277"/>
                </a:lnTo>
                <a:lnTo>
                  <a:pt x="465" y="271"/>
                </a:lnTo>
                <a:lnTo>
                  <a:pt x="450" y="267"/>
                </a:lnTo>
                <a:lnTo>
                  <a:pt x="435" y="261"/>
                </a:lnTo>
                <a:lnTo>
                  <a:pt x="415" y="259"/>
                </a:lnTo>
                <a:lnTo>
                  <a:pt x="397" y="261"/>
                </a:lnTo>
                <a:lnTo>
                  <a:pt x="384" y="259"/>
                </a:lnTo>
                <a:lnTo>
                  <a:pt x="373" y="255"/>
                </a:lnTo>
                <a:lnTo>
                  <a:pt x="363" y="249"/>
                </a:lnTo>
                <a:lnTo>
                  <a:pt x="358" y="243"/>
                </a:lnTo>
                <a:lnTo>
                  <a:pt x="357" y="235"/>
                </a:lnTo>
                <a:lnTo>
                  <a:pt x="360" y="229"/>
                </a:lnTo>
                <a:lnTo>
                  <a:pt x="360" y="220"/>
                </a:lnTo>
                <a:lnTo>
                  <a:pt x="345" y="211"/>
                </a:lnTo>
                <a:lnTo>
                  <a:pt x="342" y="204"/>
                </a:lnTo>
                <a:lnTo>
                  <a:pt x="336" y="198"/>
                </a:lnTo>
                <a:lnTo>
                  <a:pt x="330" y="193"/>
                </a:lnTo>
                <a:lnTo>
                  <a:pt x="327" y="186"/>
                </a:lnTo>
                <a:lnTo>
                  <a:pt x="325" y="178"/>
                </a:lnTo>
                <a:lnTo>
                  <a:pt x="324" y="172"/>
                </a:lnTo>
                <a:lnTo>
                  <a:pt x="324" y="162"/>
                </a:lnTo>
                <a:lnTo>
                  <a:pt x="321" y="148"/>
                </a:lnTo>
                <a:lnTo>
                  <a:pt x="313" y="142"/>
                </a:lnTo>
                <a:lnTo>
                  <a:pt x="304" y="139"/>
                </a:lnTo>
                <a:lnTo>
                  <a:pt x="306" y="132"/>
                </a:lnTo>
                <a:lnTo>
                  <a:pt x="310" y="126"/>
                </a:lnTo>
                <a:lnTo>
                  <a:pt x="316" y="124"/>
                </a:lnTo>
                <a:lnTo>
                  <a:pt x="322" y="121"/>
                </a:lnTo>
                <a:lnTo>
                  <a:pt x="321" y="112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6" name="Freeform 121"/>
          <p:cNvSpPr>
            <a:spLocks/>
          </p:cNvSpPr>
          <p:nvPr/>
        </p:nvSpPr>
        <p:spPr bwMode="auto">
          <a:xfrm>
            <a:off x="3795713" y="4516438"/>
            <a:ext cx="952500" cy="703262"/>
          </a:xfrm>
          <a:custGeom>
            <a:avLst/>
            <a:gdLst>
              <a:gd name="T0" fmla="*/ 2147483647 w 618"/>
              <a:gd name="T1" fmla="*/ 2147483647 h 474"/>
              <a:gd name="T2" fmla="*/ 2147483647 w 618"/>
              <a:gd name="T3" fmla="*/ 2147483647 h 474"/>
              <a:gd name="T4" fmla="*/ 2147483647 w 618"/>
              <a:gd name="T5" fmla="*/ 2147483647 h 474"/>
              <a:gd name="T6" fmla="*/ 2147483647 w 618"/>
              <a:gd name="T7" fmla="*/ 2147483647 h 474"/>
              <a:gd name="T8" fmla="*/ 2147483647 w 618"/>
              <a:gd name="T9" fmla="*/ 2147483647 h 474"/>
              <a:gd name="T10" fmla="*/ 2147483647 w 618"/>
              <a:gd name="T11" fmla="*/ 2147483647 h 474"/>
              <a:gd name="T12" fmla="*/ 2147483647 w 618"/>
              <a:gd name="T13" fmla="*/ 2147483647 h 474"/>
              <a:gd name="T14" fmla="*/ 2147483647 w 618"/>
              <a:gd name="T15" fmla="*/ 2147483647 h 474"/>
              <a:gd name="T16" fmla="*/ 0 w 618"/>
              <a:gd name="T17" fmla="*/ 2147483647 h 474"/>
              <a:gd name="T18" fmla="*/ 2147483647 w 618"/>
              <a:gd name="T19" fmla="*/ 2147483647 h 474"/>
              <a:gd name="T20" fmla="*/ 2147483647 w 618"/>
              <a:gd name="T21" fmla="*/ 2147483647 h 474"/>
              <a:gd name="T22" fmla="*/ 2147483647 w 618"/>
              <a:gd name="T23" fmla="*/ 0 h 474"/>
              <a:gd name="T24" fmla="*/ 2147483647 w 618"/>
              <a:gd name="T25" fmla="*/ 2147483647 h 474"/>
              <a:gd name="T26" fmla="*/ 2147483647 w 618"/>
              <a:gd name="T27" fmla="*/ 2147483647 h 474"/>
              <a:gd name="T28" fmla="*/ 2147483647 w 618"/>
              <a:gd name="T29" fmla="*/ 2147483647 h 474"/>
              <a:gd name="T30" fmla="*/ 2147483647 w 618"/>
              <a:gd name="T31" fmla="*/ 2147483647 h 474"/>
              <a:gd name="T32" fmla="*/ 2147483647 w 618"/>
              <a:gd name="T33" fmla="*/ 2147483647 h 474"/>
              <a:gd name="T34" fmla="*/ 2147483647 w 618"/>
              <a:gd name="T35" fmla="*/ 2147483647 h 474"/>
              <a:gd name="T36" fmla="*/ 2147483647 w 618"/>
              <a:gd name="T37" fmla="*/ 2147483647 h 474"/>
              <a:gd name="T38" fmla="*/ 2147483647 w 618"/>
              <a:gd name="T39" fmla="*/ 2147483647 h 474"/>
              <a:gd name="T40" fmla="*/ 2147483647 w 618"/>
              <a:gd name="T41" fmla="*/ 2147483647 h 474"/>
              <a:gd name="T42" fmla="*/ 2147483647 w 618"/>
              <a:gd name="T43" fmla="*/ 2147483647 h 474"/>
              <a:gd name="T44" fmla="*/ 2147483647 w 618"/>
              <a:gd name="T45" fmla="*/ 2147483647 h 474"/>
              <a:gd name="T46" fmla="*/ 2147483647 w 618"/>
              <a:gd name="T47" fmla="*/ 2147483647 h 474"/>
              <a:gd name="T48" fmla="*/ 2147483647 w 618"/>
              <a:gd name="T49" fmla="*/ 2147483647 h 474"/>
              <a:gd name="T50" fmla="*/ 2147483647 w 618"/>
              <a:gd name="T51" fmla="*/ 2147483647 h 474"/>
              <a:gd name="T52" fmla="*/ 2147483647 w 618"/>
              <a:gd name="T53" fmla="*/ 2147483647 h 474"/>
              <a:gd name="T54" fmla="*/ 2147483647 w 618"/>
              <a:gd name="T55" fmla="*/ 2147483647 h 474"/>
              <a:gd name="T56" fmla="*/ 2147483647 w 618"/>
              <a:gd name="T57" fmla="*/ 2147483647 h 474"/>
              <a:gd name="T58" fmla="*/ 2147483647 w 618"/>
              <a:gd name="T59" fmla="*/ 2147483647 h 474"/>
              <a:gd name="T60" fmla="*/ 2147483647 w 618"/>
              <a:gd name="T61" fmla="*/ 2147483647 h 474"/>
              <a:gd name="T62" fmla="*/ 2147483647 w 618"/>
              <a:gd name="T63" fmla="*/ 2147483647 h 474"/>
              <a:gd name="T64" fmla="*/ 2147483647 w 618"/>
              <a:gd name="T65" fmla="*/ 2147483647 h 474"/>
              <a:gd name="T66" fmla="*/ 2147483647 w 618"/>
              <a:gd name="T67" fmla="*/ 2147483647 h 474"/>
              <a:gd name="T68" fmla="*/ 2147483647 w 618"/>
              <a:gd name="T69" fmla="*/ 2147483647 h 474"/>
              <a:gd name="T70" fmla="*/ 2147483647 w 618"/>
              <a:gd name="T71" fmla="*/ 2147483647 h 474"/>
              <a:gd name="T72" fmla="*/ 2147483647 w 618"/>
              <a:gd name="T73" fmla="*/ 2147483647 h 474"/>
              <a:gd name="T74" fmla="*/ 2147483647 w 618"/>
              <a:gd name="T75" fmla="*/ 2147483647 h 474"/>
              <a:gd name="T76" fmla="*/ 2147483647 w 618"/>
              <a:gd name="T77" fmla="*/ 2147483647 h 474"/>
              <a:gd name="T78" fmla="*/ 2147483647 w 618"/>
              <a:gd name="T79" fmla="*/ 2147483647 h 474"/>
              <a:gd name="T80" fmla="*/ 2147483647 w 618"/>
              <a:gd name="T81" fmla="*/ 2147483647 h 474"/>
              <a:gd name="T82" fmla="*/ 2147483647 w 618"/>
              <a:gd name="T83" fmla="*/ 2147483647 h 474"/>
              <a:gd name="T84" fmla="*/ 2147483647 w 618"/>
              <a:gd name="T85" fmla="*/ 2147483647 h 474"/>
              <a:gd name="T86" fmla="*/ 2147483647 w 618"/>
              <a:gd name="T87" fmla="*/ 2147483647 h 474"/>
              <a:gd name="T88" fmla="*/ 2147483647 w 618"/>
              <a:gd name="T89" fmla="*/ 2147483647 h 474"/>
              <a:gd name="T90" fmla="*/ 2147483647 w 618"/>
              <a:gd name="T91" fmla="*/ 2147483647 h 474"/>
              <a:gd name="T92" fmla="*/ 2147483647 w 618"/>
              <a:gd name="T93" fmla="*/ 2147483647 h 474"/>
              <a:gd name="T94" fmla="*/ 2147483647 w 618"/>
              <a:gd name="T95" fmla="*/ 2147483647 h 474"/>
              <a:gd name="T96" fmla="*/ 2147483647 w 618"/>
              <a:gd name="T97" fmla="*/ 2147483647 h 474"/>
              <a:gd name="T98" fmla="*/ 2147483647 w 618"/>
              <a:gd name="T99" fmla="*/ 2147483647 h 474"/>
              <a:gd name="T100" fmla="*/ 2147483647 w 618"/>
              <a:gd name="T101" fmla="*/ 2147483647 h 474"/>
              <a:gd name="T102" fmla="*/ 2147483647 w 618"/>
              <a:gd name="T103" fmla="*/ 2147483647 h 474"/>
              <a:gd name="T104" fmla="*/ 2147483647 w 618"/>
              <a:gd name="T105" fmla="*/ 2147483647 h 474"/>
              <a:gd name="T106" fmla="*/ 2147483647 w 618"/>
              <a:gd name="T107" fmla="*/ 2147483647 h 474"/>
              <a:gd name="T108" fmla="*/ 2147483647 w 618"/>
              <a:gd name="T109" fmla="*/ 2147483647 h 474"/>
              <a:gd name="T110" fmla="*/ 2147483647 w 618"/>
              <a:gd name="T111" fmla="*/ 2147483647 h 474"/>
              <a:gd name="T112" fmla="*/ 2147483647 w 618"/>
              <a:gd name="T113" fmla="*/ 2147483647 h 474"/>
              <a:gd name="T114" fmla="*/ 2147483647 w 618"/>
              <a:gd name="T115" fmla="*/ 2147483647 h 4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8"/>
              <a:gd name="T175" fmla="*/ 0 h 474"/>
              <a:gd name="T176" fmla="*/ 618 w 618"/>
              <a:gd name="T177" fmla="*/ 474 h 47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8" h="474">
                <a:moveTo>
                  <a:pt x="63" y="115"/>
                </a:moveTo>
                <a:lnTo>
                  <a:pt x="66" y="111"/>
                </a:lnTo>
                <a:lnTo>
                  <a:pt x="64" y="103"/>
                </a:lnTo>
                <a:lnTo>
                  <a:pt x="61" y="97"/>
                </a:lnTo>
                <a:lnTo>
                  <a:pt x="63" y="90"/>
                </a:lnTo>
                <a:lnTo>
                  <a:pt x="57" y="84"/>
                </a:lnTo>
                <a:lnTo>
                  <a:pt x="57" y="76"/>
                </a:lnTo>
                <a:lnTo>
                  <a:pt x="57" y="69"/>
                </a:lnTo>
                <a:lnTo>
                  <a:pt x="54" y="61"/>
                </a:lnTo>
                <a:lnTo>
                  <a:pt x="45" y="60"/>
                </a:lnTo>
                <a:lnTo>
                  <a:pt x="45" y="52"/>
                </a:lnTo>
                <a:lnTo>
                  <a:pt x="34" y="45"/>
                </a:lnTo>
                <a:lnTo>
                  <a:pt x="30" y="40"/>
                </a:lnTo>
                <a:lnTo>
                  <a:pt x="25" y="30"/>
                </a:lnTo>
                <a:lnTo>
                  <a:pt x="15" y="27"/>
                </a:lnTo>
                <a:lnTo>
                  <a:pt x="6" y="22"/>
                </a:lnTo>
                <a:lnTo>
                  <a:pt x="0" y="15"/>
                </a:lnTo>
                <a:lnTo>
                  <a:pt x="0" y="3"/>
                </a:lnTo>
                <a:lnTo>
                  <a:pt x="102" y="3"/>
                </a:lnTo>
                <a:lnTo>
                  <a:pt x="105" y="18"/>
                </a:lnTo>
                <a:lnTo>
                  <a:pt x="127" y="18"/>
                </a:lnTo>
                <a:lnTo>
                  <a:pt x="129" y="12"/>
                </a:lnTo>
                <a:lnTo>
                  <a:pt x="157" y="1"/>
                </a:lnTo>
                <a:lnTo>
                  <a:pt x="195" y="0"/>
                </a:lnTo>
                <a:lnTo>
                  <a:pt x="213" y="24"/>
                </a:lnTo>
                <a:lnTo>
                  <a:pt x="219" y="19"/>
                </a:lnTo>
                <a:lnTo>
                  <a:pt x="276" y="88"/>
                </a:lnTo>
                <a:lnTo>
                  <a:pt x="277" y="108"/>
                </a:lnTo>
                <a:lnTo>
                  <a:pt x="309" y="117"/>
                </a:lnTo>
                <a:lnTo>
                  <a:pt x="328" y="147"/>
                </a:lnTo>
                <a:lnTo>
                  <a:pt x="348" y="157"/>
                </a:lnTo>
                <a:lnTo>
                  <a:pt x="354" y="177"/>
                </a:lnTo>
                <a:lnTo>
                  <a:pt x="505" y="172"/>
                </a:lnTo>
                <a:lnTo>
                  <a:pt x="508" y="180"/>
                </a:lnTo>
                <a:lnTo>
                  <a:pt x="516" y="183"/>
                </a:lnTo>
                <a:lnTo>
                  <a:pt x="523" y="183"/>
                </a:lnTo>
                <a:lnTo>
                  <a:pt x="535" y="180"/>
                </a:lnTo>
                <a:lnTo>
                  <a:pt x="543" y="175"/>
                </a:lnTo>
                <a:lnTo>
                  <a:pt x="556" y="175"/>
                </a:lnTo>
                <a:lnTo>
                  <a:pt x="574" y="174"/>
                </a:lnTo>
                <a:lnTo>
                  <a:pt x="579" y="177"/>
                </a:lnTo>
                <a:lnTo>
                  <a:pt x="588" y="180"/>
                </a:lnTo>
                <a:lnTo>
                  <a:pt x="609" y="180"/>
                </a:lnTo>
                <a:lnTo>
                  <a:pt x="618" y="172"/>
                </a:lnTo>
                <a:lnTo>
                  <a:pt x="585" y="277"/>
                </a:lnTo>
                <a:lnTo>
                  <a:pt x="580" y="291"/>
                </a:lnTo>
                <a:lnTo>
                  <a:pt x="577" y="307"/>
                </a:lnTo>
                <a:lnTo>
                  <a:pt x="574" y="318"/>
                </a:lnTo>
                <a:lnTo>
                  <a:pt x="570" y="327"/>
                </a:lnTo>
                <a:lnTo>
                  <a:pt x="573" y="336"/>
                </a:lnTo>
                <a:lnTo>
                  <a:pt x="568" y="336"/>
                </a:lnTo>
                <a:lnTo>
                  <a:pt x="556" y="343"/>
                </a:lnTo>
                <a:lnTo>
                  <a:pt x="559" y="388"/>
                </a:lnTo>
                <a:lnTo>
                  <a:pt x="541" y="388"/>
                </a:lnTo>
                <a:lnTo>
                  <a:pt x="543" y="436"/>
                </a:lnTo>
                <a:lnTo>
                  <a:pt x="439" y="474"/>
                </a:lnTo>
                <a:lnTo>
                  <a:pt x="438" y="462"/>
                </a:lnTo>
                <a:lnTo>
                  <a:pt x="430" y="457"/>
                </a:lnTo>
                <a:lnTo>
                  <a:pt x="426" y="463"/>
                </a:lnTo>
                <a:lnTo>
                  <a:pt x="421" y="471"/>
                </a:lnTo>
                <a:lnTo>
                  <a:pt x="408" y="460"/>
                </a:lnTo>
                <a:lnTo>
                  <a:pt x="406" y="453"/>
                </a:lnTo>
                <a:lnTo>
                  <a:pt x="397" y="447"/>
                </a:lnTo>
                <a:lnTo>
                  <a:pt x="394" y="441"/>
                </a:lnTo>
                <a:lnTo>
                  <a:pt x="331" y="444"/>
                </a:lnTo>
                <a:lnTo>
                  <a:pt x="331" y="441"/>
                </a:lnTo>
                <a:lnTo>
                  <a:pt x="316" y="441"/>
                </a:lnTo>
                <a:lnTo>
                  <a:pt x="309" y="448"/>
                </a:lnTo>
                <a:lnTo>
                  <a:pt x="304" y="445"/>
                </a:lnTo>
                <a:lnTo>
                  <a:pt x="304" y="433"/>
                </a:lnTo>
                <a:lnTo>
                  <a:pt x="300" y="423"/>
                </a:lnTo>
                <a:lnTo>
                  <a:pt x="295" y="414"/>
                </a:lnTo>
                <a:lnTo>
                  <a:pt x="292" y="408"/>
                </a:lnTo>
                <a:lnTo>
                  <a:pt x="285" y="400"/>
                </a:lnTo>
                <a:lnTo>
                  <a:pt x="214" y="400"/>
                </a:lnTo>
                <a:lnTo>
                  <a:pt x="207" y="393"/>
                </a:lnTo>
                <a:lnTo>
                  <a:pt x="210" y="384"/>
                </a:lnTo>
                <a:lnTo>
                  <a:pt x="219" y="378"/>
                </a:lnTo>
                <a:lnTo>
                  <a:pt x="211" y="369"/>
                </a:lnTo>
                <a:lnTo>
                  <a:pt x="211" y="364"/>
                </a:lnTo>
                <a:lnTo>
                  <a:pt x="210" y="355"/>
                </a:lnTo>
                <a:lnTo>
                  <a:pt x="210" y="343"/>
                </a:lnTo>
                <a:lnTo>
                  <a:pt x="208" y="333"/>
                </a:lnTo>
                <a:lnTo>
                  <a:pt x="207" y="315"/>
                </a:lnTo>
                <a:lnTo>
                  <a:pt x="196" y="307"/>
                </a:lnTo>
                <a:lnTo>
                  <a:pt x="193" y="298"/>
                </a:lnTo>
                <a:lnTo>
                  <a:pt x="195" y="289"/>
                </a:lnTo>
                <a:lnTo>
                  <a:pt x="198" y="280"/>
                </a:lnTo>
                <a:lnTo>
                  <a:pt x="207" y="274"/>
                </a:lnTo>
                <a:lnTo>
                  <a:pt x="192" y="270"/>
                </a:lnTo>
                <a:lnTo>
                  <a:pt x="177" y="264"/>
                </a:lnTo>
                <a:lnTo>
                  <a:pt x="157" y="262"/>
                </a:lnTo>
                <a:lnTo>
                  <a:pt x="139" y="264"/>
                </a:lnTo>
                <a:lnTo>
                  <a:pt x="126" y="262"/>
                </a:lnTo>
                <a:lnTo>
                  <a:pt x="115" y="258"/>
                </a:lnTo>
                <a:lnTo>
                  <a:pt x="105" y="252"/>
                </a:lnTo>
                <a:lnTo>
                  <a:pt x="100" y="246"/>
                </a:lnTo>
                <a:lnTo>
                  <a:pt x="99" y="238"/>
                </a:lnTo>
                <a:lnTo>
                  <a:pt x="102" y="232"/>
                </a:lnTo>
                <a:lnTo>
                  <a:pt x="102" y="223"/>
                </a:lnTo>
                <a:lnTo>
                  <a:pt x="87" y="214"/>
                </a:lnTo>
                <a:lnTo>
                  <a:pt x="84" y="207"/>
                </a:lnTo>
                <a:lnTo>
                  <a:pt x="78" y="201"/>
                </a:lnTo>
                <a:lnTo>
                  <a:pt x="72" y="196"/>
                </a:lnTo>
                <a:lnTo>
                  <a:pt x="69" y="189"/>
                </a:lnTo>
                <a:lnTo>
                  <a:pt x="67" y="181"/>
                </a:lnTo>
                <a:lnTo>
                  <a:pt x="66" y="175"/>
                </a:lnTo>
                <a:lnTo>
                  <a:pt x="66" y="165"/>
                </a:lnTo>
                <a:lnTo>
                  <a:pt x="63" y="151"/>
                </a:lnTo>
                <a:lnTo>
                  <a:pt x="55" y="145"/>
                </a:lnTo>
                <a:lnTo>
                  <a:pt x="46" y="142"/>
                </a:lnTo>
                <a:lnTo>
                  <a:pt x="48" y="135"/>
                </a:lnTo>
                <a:lnTo>
                  <a:pt x="52" y="129"/>
                </a:lnTo>
                <a:lnTo>
                  <a:pt x="58" y="127"/>
                </a:lnTo>
                <a:lnTo>
                  <a:pt x="64" y="124"/>
                </a:lnTo>
                <a:lnTo>
                  <a:pt x="63" y="115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7" name="Freeform 122"/>
          <p:cNvSpPr>
            <a:spLocks/>
          </p:cNvSpPr>
          <p:nvPr/>
        </p:nvSpPr>
        <p:spPr bwMode="auto">
          <a:xfrm>
            <a:off x="3389313" y="5087938"/>
            <a:ext cx="1079500" cy="581025"/>
          </a:xfrm>
          <a:custGeom>
            <a:avLst/>
            <a:gdLst>
              <a:gd name="T0" fmla="*/ 2147483647 w 842"/>
              <a:gd name="T1" fmla="*/ 2147483647 h 404"/>
              <a:gd name="T2" fmla="*/ 2147483647 w 842"/>
              <a:gd name="T3" fmla="*/ 2147483647 h 404"/>
              <a:gd name="T4" fmla="*/ 2147483647 w 842"/>
              <a:gd name="T5" fmla="*/ 2147483647 h 404"/>
              <a:gd name="T6" fmla="*/ 2147483647 w 842"/>
              <a:gd name="T7" fmla="*/ 2147483647 h 404"/>
              <a:gd name="T8" fmla="*/ 2147483647 w 842"/>
              <a:gd name="T9" fmla="*/ 2147483647 h 404"/>
              <a:gd name="T10" fmla="*/ 2147483647 w 842"/>
              <a:gd name="T11" fmla="*/ 2147483647 h 404"/>
              <a:gd name="T12" fmla="*/ 2147483647 w 842"/>
              <a:gd name="T13" fmla="*/ 2147483647 h 404"/>
              <a:gd name="T14" fmla="*/ 2147483647 w 842"/>
              <a:gd name="T15" fmla="*/ 2147483647 h 404"/>
              <a:gd name="T16" fmla="*/ 2147483647 w 842"/>
              <a:gd name="T17" fmla="*/ 2147483647 h 404"/>
              <a:gd name="T18" fmla="*/ 2147483647 w 842"/>
              <a:gd name="T19" fmla="*/ 2147483647 h 404"/>
              <a:gd name="T20" fmla="*/ 2147483647 w 842"/>
              <a:gd name="T21" fmla="*/ 2147483647 h 404"/>
              <a:gd name="T22" fmla="*/ 2147483647 w 842"/>
              <a:gd name="T23" fmla="*/ 2147483647 h 404"/>
              <a:gd name="T24" fmla="*/ 2147483647 w 842"/>
              <a:gd name="T25" fmla="*/ 2147483647 h 404"/>
              <a:gd name="T26" fmla="*/ 2147483647 w 842"/>
              <a:gd name="T27" fmla="*/ 2147483647 h 404"/>
              <a:gd name="T28" fmla="*/ 2147483647 w 842"/>
              <a:gd name="T29" fmla="*/ 2147483647 h 404"/>
              <a:gd name="T30" fmla="*/ 2147483647 w 842"/>
              <a:gd name="T31" fmla="*/ 2147483647 h 404"/>
              <a:gd name="T32" fmla="*/ 2147483647 w 842"/>
              <a:gd name="T33" fmla="*/ 2147483647 h 404"/>
              <a:gd name="T34" fmla="*/ 2147483647 w 842"/>
              <a:gd name="T35" fmla="*/ 2147483647 h 404"/>
              <a:gd name="T36" fmla="*/ 2147483647 w 842"/>
              <a:gd name="T37" fmla="*/ 2147483647 h 404"/>
              <a:gd name="T38" fmla="*/ 2147483647 w 842"/>
              <a:gd name="T39" fmla="*/ 2147483647 h 404"/>
              <a:gd name="T40" fmla="*/ 2147483647 w 842"/>
              <a:gd name="T41" fmla="*/ 2147483647 h 404"/>
              <a:gd name="T42" fmla="*/ 2147483647 w 842"/>
              <a:gd name="T43" fmla="*/ 2147483647 h 404"/>
              <a:gd name="T44" fmla="*/ 2147483647 w 842"/>
              <a:gd name="T45" fmla="*/ 2147483647 h 404"/>
              <a:gd name="T46" fmla="*/ 2147483647 w 842"/>
              <a:gd name="T47" fmla="*/ 2147483647 h 404"/>
              <a:gd name="T48" fmla="*/ 2147483647 w 842"/>
              <a:gd name="T49" fmla="*/ 2147483647 h 404"/>
              <a:gd name="T50" fmla="*/ 2147483647 w 842"/>
              <a:gd name="T51" fmla="*/ 2147483647 h 404"/>
              <a:gd name="T52" fmla="*/ 2147483647 w 842"/>
              <a:gd name="T53" fmla="*/ 2147483647 h 404"/>
              <a:gd name="T54" fmla="*/ 2147483647 w 842"/>
              <a:gd name="T55" fmla="*/ 2147483647 h 404"/>
              <a:gd name="T56" fmla="*/ 2147483647 w 842"/>
              <a:gd name="T57" fmla="*/ 2147483647 h 404"/>
              <a:gd name="T58" fmla="*/ 2147483647 w 842"/>
              <a:gd name="T59" fmla="*/ 2147483647 h 404"/>
              <a:gd name="T60" fmla="*/ 2147483647 w 842"/>
              <a:gd name="T61" fmla="*/ 2147483647 h 404"/>
              <a:gd name="T62" fmla="*/ 2147483647 w 842"/>
              <a:gd name="T63" fmla="*/ 2147483647 h 404"/>
              <a:gd name="T64" fmla="*/ 2147483647 w 842"/>
              <a:gd name="T65" fmla="*/ 2147483647 h 404"/>
              <a:gd name="T66" fmla="*/ 2147483647 w 842"/>
              <a:gd name="T67" fmla="*/ 2147483647 h 404"/>
              <a:gd name="T68" fmla="*/ 2147483647 w 842"/>
              <a:gd name="T69" fmla="*/ 2147483647 h 404"/>
              <a:gd name="T70" fmla="*/ 2147483647 w 842"/>
              <a:gd name="T71" fmla="*/ 2147483647 h 404"/>
              <a:gd name="T72" fmla="*/ 2147483647 w 842"/>
              <a:gd name="T73" fmla="*/ 2147483647 h 404"/>
              <a:gd name="T74" fmla="*/ 2147483647 w 842"/>
              <a:gd name="T75" fmla="*/ 2147483647 h 404"/>
              <a:gd name="T76" fmla="*/ 2147483647 w 842"/>
              <a:gd name="T77" fmla="*/ 2147483647 h 404"/>
              <a:gd name="T78" fmla="*/ 2147483647 w 842"/>
              <a:gd name="T79" fmla="*/ 2147483647 h 404"/>
              <a:gd name="T80" fmla="*/ 2147483647 w 842"/>
              <a:gd name="T81" fmla="*/ 2147483647 h 404"/>
              <a:gd name="T82" fmla="*/ 2147483647 w 842"/>
              <a:gd name="T83" fmla="*/ 2147483647 h 404"/>
              <a:gd name="T84" fmla="*/ 2147483647 w 842"/>
              <a:gd name="T85" fmla="*/ 2147483647 h 404"/>
              <a:gd name="T86" fmla="*/ 2147483647 w 842"/>
              <a:gd name="T87" fmla="*/ 2147483647 h 404"/>
              <a:gd name="T88" fmla="*/ 2147483647 w 842"/>
              <a:gd name="T89" fmla="*/ 2147483647 h 404"/>
              <a:gd name="T90" fmla="*/ 2147483647 w 842"/>
              <a:gd name="T91" fmla="*/ 2147483647 h 404"/>
              <a:gd name="T92" fmla="*/ 2147483647 w 842"/>
              <a:gd name="T93" fmla="*/ 2147483647 h 404"/>
              <a:gd name="T94" fmla="*/ 2147483647 w 842"/>
              <a:gd name="T95" fmla="*/ 2147483647 h 404"/>
              <a:gd name="T96" fmla="*/ 2147483647 w 842"/>
              <a:gd name="T97" fmla="*/ 2147483647 h 404"/>
              <a:gd name="T98" fmla="*/ 2147483647 w 842"/>
              <a:gd name="T99" fmla="*/ 2147483647 h 404"/>
              <a:gd name="T100" fmla="*/ 2147483647 w 842"/>
              <a:gd name="T101" fmla="*/ 2147483647 h 4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42"/>
              <a:gd name="T154" fmla="*/ 0 h 404"/>
              <a:gd name="T155" fmla="*/ 842 w 842"/>
              <a:gd name="T156" fmla="*/ 404 h 4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42" h="404">
                <a:moveTo>
                  <a:pt x="158" y="404"/>
                </a:moveTo>
                <a:lnTo>
                  <a:pt x="142" y="392"/>
                </a:lnTo>
                <a:lnTo>
                  <a:pt x="127" y="396"/>
                </a:lnTo>
                <a:lnTo>
                  <a:pt x="124" y="387"/>
                </a:lnTo>
                <a:lnTo>
                  <a:pt x="137" y="383"/>
                </a:lnTo>
                <a:lnTo>
                  <a:pt x="136" y="374"/>
                </a:lnTo>
                <a:lnTo>
                  <a:pt x="145" y="368"/>
                </a:lnTo>
                <a:lnTo>
                  <a:pt x="152" y="357"/>
                </a:lnTo>
                <a:lnTo>
                  <a:pt x="155" y="348"/>
                </a:lnTo>
                <a:lnTo>
                  <a:pt x="161" y="344"/>
                </a:lnTo>
                <a:lnTo>
                  <a:pt x="164" y="353"/>
                </a:lnTo>
                <a:lnTo>
                  <a:pt x="169" y="360"/>
                </a:lnTo>
                <a:lnTo>
                  <a:pt x="178" y="362"/>
                </a:lnTo>
                <a:lnTo>
                  <a:pt x="188" y="360"/>
                </a:lnTo>
                <a:lnTo>
                  <a:pt x="190" y="353"/>
                </a:lnTo>
                <a:lnTo>
                  <a:pt x="188" y="342"/>
                </a:lnTo>
                <a:lnTo>
                  <a:pt x="188" y="330"/>
                </a:lnTo>
                <a:lnTo>
                  <a:pt x="182" y="324"/>
                </a:lnTo>
                <a:lnTo>
                  <a:pt x="184" y="314"/>
                </a:lnTo>
                <a:lnTo>
                  <a:pt x="179" y="309"/>
                </a:lnTo>
                <a:lnTo>
                  <a:pt x="169" y="312"/>
                </a:lnTo>
                <a:lnTo>
                  <a:pt x="157" y="315"/>
                </a:lnTo>
                <a:lnTo>
                  <a:pt x="145" y="311"/>
                </a:lnTo>
                <a:lnTo>
                  <a:pt x="134" y="306"/>
                </a:lnTo>
                <a:lnTo>
                  <a:pt x="112" y="306"/>
                </a:lnTo>
                <a:lnTo>
                  <a:pt x="103" y="314"/>
                </a:lnTo>
                <a:lnTo>
                  <a:pt x="94" y="321"/>
                </a:lnTo>
                <a:lnTo>
                  <a:pt x="83" y="326"/>
                </a:lnTo>
                <a:lnTo>
                  <a:pt x="62" y="326"/>
                </a:lnTo>
                <a:lnTo>
                  <a:pt x="49" y="324"/>
                </a:lnTo>
                <a:lnTo>
                  <a:pt x="43" y="315"/>
                </a:lnTo>
                <a:lnTo>
                  <a:pt x="55" y="315"/>
                </a:lnTo>
                <a:lnTo>
                  <a:pt x="59" y="303"/>
                </a:lnTo>
                <a:lnTo>
                  <a:pt x="44" y="302"/>
                </a:lnTo>
                <a:lnTo>
                  <a:pt x="25" y="308"/>
                </a:lnTo>
                <a:lnTo>
                  <a:pt x="2" y="155"/>
                </a:lnTo>
                <a:lnTo>
                  <a:pt x="0" y="146"/>
                </a:lnTo>
                <a:lnTo>
                  <a:pt x="14" y="144"/>
                </a:lnTo>
                <a:lnTo>
                  <a:pt x="46" y="55"/>
                </a:lnTo>
                <a:lnTo>
                  <a:pt x="92" y="55"/>
                </a:lnTo>
                <a:lnTo>
                  <a:pt x="107" y="71"/>
                </a:lnTo>
                <a:lnTo>
                  <a:pt x="126" y="59"/>
                </a:lnTo>
                <a:lnTo>
                  <a:pt x="191" y="86"/>
                </a:lnTo>
                <a:lnTo>
                  <a:pt x="211" y="65"/>
                </a:lnTo>
                <a:lnTo>
                  <a:pt x="209" y="56"/>
                </a:lnTo>
                <a:lnTo>
                  <a:pt x="237" y="37"/>
                </a:lnTo>
                <a:lnTo>
                  <a:pt x="249" y="36"/>
                </a:lnTo>
                <a:lnTo>
                  <a:pt x="245" y="28"/>
                </a:lnTo>
                <a:lnTo>
                  <a:pt x="247" y="16"/>
                </a:lnTo>
                <a:lnTo>
                  <a:pt x="255" y="14"/>
                </a:lnTo>
                <a:lnTo>
                  <a:pt x="265" y="9"/>
                </a:lnTo>
                <a:lnTo>
                  <a:pt x="280" y="2"/>
                </a:lnTo>
                <a:lnTo>
                  <a:pt x="287" y="0"/>
                </a:lnTo>
                <a:lnTo>
                  <a:pt x="299" y="3"/>
                </a:lnTo>
                <a:lnTo>
                  <a:pt x="305" y="5"/>
                </a:lnTo>
                <a:lnTo>
                  <a:pt x="310" y="2"/>
                </a:lnTo>
                <a:lnTo>
                  <a:pt x="313" y="0"/>
                </a:lnTo>
                <a:lnTo>
                  <a:pt x="319" y="3"/>
                </a:lnTo>
                <a:lnTo>
                  <a:pt x="324" y="9"/>
                </a:lnTo>
                <a:lnTo>
                  <a:pt x="334" y="11"/>
                </a:lnTo>
                <a:lnTo>
                  <a:pt x="337" y="18"/>
                </a:lnTo>
                <a:lnTo>
                  <a:pt x="342" y="18"/>
                </a:lnTo>
                <a:lnTo>
                  <a:pt x="348" y="11"/>
                </a:lnTo>
                <a:lnTo>
                  <a:pt x="359" y="14"/>
                </a:lnTo>
                <a:lnTo>
                  <a:pt x="366" y="18"/>
                </a:lnTo>
                <a:lnTo>
                  <a:pt x="368" y="28"/>
                </a:lnTo>
                <a:lnTo>
                  <a:pt x="370" y="31"/>
                </a:lnTo>
                <a:lnTo>
                  <a:pt x="374" y="40"/>
                </a:lnTo>
                <a:lnTo>
                  <a:pt x="389" y="59"/>
                </a:lnTo>
                <a:lnTo>
                  <a:pt x="404" y="55"/>
                </a:lnTo>
                <a:lnTo>
                  <a:pt x="413" y="55"/>
                </a:lnTo>
                <a:lnTo>
                  <a:pt x="418" y="59"/>
                </a:lnTo>
                <a:lnTo>
                  <a:pt x="420" y="64"/>
                </a:lnTo>
                <a:lnTo>
                  <a:pt x="420" y="71"/>
                </a:lnTo>
                <a:lnTo>
                  <a:pt x="422" y="78"/>
                </a:lnTo>
                <a:lnTo>
                  <a:pt x="431" y="93"/>
                </a:lnTo>
                <a:lnTo>
                  <a:pt x="528" y="92"/>
                </a:lnTo>
                <a:lnTo>
                  <a:pt x="526" y="87"/>
                </a:lnTo>
                <a:lnTo>
                  <a:pt x="539" y="84"/>
                </a:lnTo>
                <a:lnTo>
                  <a:pt x="548" y="67"/>
                </a:lnTo>
                <a:lnTo>
                  <a:pt x="681" y="62"/>
                </a:lnTo>
                <a:lnTo>
                  <a:pt x="686" y="65"/>
                </a:lnTo>
                <a:lnTo>
                  <a:pt x="694" y="57"/>
                </a:lnTo>
                <a:lnTo>
                  <a:pt x="712" y="57"/>
                </a:lnTo>
                <a:lnTo>
                  <a:pt x="712" y="62"/>
                </a:lnTo>
                <a:lnTo>
                  <a:pt x="787" y="59"/>
                </a:lnTo>
                <a:lnTo>
                  <a:pt x="796" y="66"/>
                </a:lnTo>
                <a:lnTo>
                  <a:pt x="805" y="69"/>
                </a:lnTo>
                <a:lnTo>
                  <a:pt x="806" y="80"/>
                </a:lnTo>
                <a:lnTo>
                  <a:pt x="823" y="89"/>
                </a:lnTo>
                <a:lnTo>
                  <a:pt x="833" y="77"/>
                </a:lnTo>
                <a:lnTo>
                  <a:pt x="842" y="78"/>
                </a:lnTo>
                <a:lnTo>
                  <a:pt x="842" y="92"/>
                </a:lnTo>
                <a:lnTo>
                  <a:pt x="832" y="111"/>
                </a:lnTo>
                <a:lnTo>
                  <a:pt x="832" y="120"/>
                </a:lnTo>
                <a:lnTo>
                  <a:pt x="808" y="123"/>
                </a:lnTo>
                <a:lnTo>
                  <a:pt x="800" y="135"/>
                </a:lnTo>
                <a:lnTo>
                  <a:pt x="805" y="143"/>
                </a:lnTo>
                <a:lnTo>
                  <a:pt x="805" y="153"/>
                </a:lnTo>
                <a:lnTo>
                  <a:pt x="401" y="185"/>
                </a:lnTo>
                <a:lnTo>
                  <a:pt x="311" y="290"/>
                </a:lnTo>
                <a:lnTo>
                  <a:pt x="158" y="404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8" name="Freeform 123"/>
          <p:cNvSpPr>
            <a:spLocks/>
          </p:cNvSpPr>
          <p:nvPr/>
        </p:nvSpPr>
        <p:spPr bwMode="auto">
          <a:xfrm>
            <a:off x="4146550" y="5307013"/>
            <a:ext cx="515938" cy="406400"/>
          </a:xfrm>
          <a:custGeom>
            <a:avLst/>
            <a:gdLst>
              <a:gd name="T0" fmla="*/ 0 w 335"/>
              <a:gd name="T1" fmla="*/ 2147483647 h 274"/>
              <a:gd name="T2" fmla="*/ 2147483647 w 335"/>
              <a:gd name="T3" fmla="*/ 2147483647 h 274"/>
              <a:gd name="T4" fmla="*/ 2147483647 w 335"/>
              <a:gd name="T5" fmla="*/ 2147483647 h 274"/>
              <a:gd name="T6" fmla="*/ 2147483647 w 335"/>
              <a:gd name="T7" fmla="*/ 2147483647 h 274"/>
              <a:gd name="T8" fmla="*/ 2147483647 w 335"/>
              <a:gd name="T9" fmla="*/ 2147483647 h 274"/>
              <a:gd name="T10" fmla="*/ 2147483647 w 335"/>
              <a:gd name="T11" fmla="*/ 2147483647 h 274"/>
              <a:gd name="T12" fmla="*/ 2147483647 w 335"/>
              <a:gd name="T13" fmla="*/ 2147483647 h 274"/>
              <a:gd name="T14" fmla="*/ 2147483647 w 335"/>
              <a:gd name="T15" fmla="*/ 2147483647 h 274"/>
              <a:gd name="T16" fmla="*/ 2147483647 w 335"/>
              <a:gd name="T17" fmla="*/ 2147483647 h 274"/>
              <a:gd name="T18" fmla="*/ 2147483647 w 335"/>
              <a:gd name="T19" fmla="*/ 2147483647 h 274"/>
              <a:gd name="T20" fmla="*/ 2147483647 w 335"/>
              <a:gd name="T21" fmla="*/ 2147483647 h 274"/>
              <a:gd name="T22" fmla="*/ 2147483647 w 335"/>
              <a:gd name="T23" fmla="*/ 2147483647 h 274"/>
              <a:gd name="T24" fmla="*/ 2147483647 w 335"/>
              <a:gd name="T25" fmla="*/ 2147483647 h 274"/>
              <a:gd name="T26" fmla="*/ 2147483647 w 335"/>
              <a:gd name="T27" fmla="*/ 2147483647 h 274"/>
              <a:gd name="T28" fmla="*/ 2147483647 w 335"/>
              <a:gd name="T29" fmla="*/ 2147483647 h 274"/>
              <a:gd name="T30" fmla="*/ 2147483647 w 335"/>
              <a:gd name="T31" fmla="*/ 2147483647 h 274"/>
              <a:gd name="T32" fmla="*/ 2147483647 w 335"/>
              <a:gd name="T33" fmla="*/ 2147483647 h 274"/>
              <a:gd name="T34" fmla="*/ 2147483647 w 335"/>
              <a:gd name="T35" fmla="*/ 2147483647 h 274"/>
              <a:gd name="T36" fmla="*/ 2147483647 w 335"/>
              <a:gd name="T37" fmla="*/ 2147483647 h 274"/>
              <a:gd name="T38" fmla="*/ 2147483647 w 335"/>
              <a:gd name="T39" fmla="*/ 2147483647 h 274"/>
              <a:gd name="T40" fmla="*/ 2147483647 w 335"/>
              <a:gd name="T41" fmla="*/ 2147483647 h 274"/>
              <a:gd name="T42" fmla="*/ 2147483647 w 335"/>
              <a:gd name="T43" fmla="*/ 2147483647 h 274"/>
              <a:gd name="T44" fmla="*/ 2147483647 w 335"/>
              <a:gd name="T45" fmla="*/ 2147483647 h 274"/>
              <a:gd name="T46" fmla="*/ 2147483647 w 335"/>
              <a:gd name="T47" fmla="*/ 2147483647 h 274"/>
              <a:gd name="T48" fmla="*/ 2147483647 w 335"/>
              <a:gd name="T49" fmla="*/ 2147483647 h 274"/>
              <a:gd name="T50" fmla="*/ 2147483647 w 335"/>
              <a:gd name="T51" fmla="*/ 2147483647 h 274"/>
              <a:gd name="T52" fmla="*/ 2147483647 w 335"/>
              <a:gd name="T53" fmla="*/ 2147483647 h 274"/>
              <a:gd name="T54" fmla="*/ 2147483647 w 335"/>
              <a:gd name="T55" fmla="*/ 2147483647 h 274"/>
              <a:gd name="T56" fmla="*/ 2147483647 w 335"/>
              <a:gd name="T57" fmla="*/ 2147483647 h 274"/>
              <a:gd name="T58" fmla="*/ 2147483647 w 335"/>
              <a:gd name="T59" fmla="*/ 2147483647 h 274"/>
              <a:gd name="T60" fmla="*/ 2147483647 w 335"/>
              <a:gd name="T61" fmla="*/ 2147483647 h 274"/>
              <a:gd name="T62" fmla="*/ 2147483647 w 335"/>
              <a:gd name="T63" fmla="*/ 2147483647 h 274"/>
              <a:gd name="T64" fmla="*/ 0 w 335"/>
              <a:gd name="T65" fmla="*/ 2147483647 h 2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5"/>
              <a:gd name="T100" fmla="*/ 0 h 274"/>
              <a:gd name="T101" fmla="*/ 335 w 335"/>
              <a:gd name="T102" fmla="*/ 274 h 2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5" h="274">
                <a:moveTo>
                  <a:pt x="0" y="18"/>
                </a:moveTo>
                <a:lnTo>
                  <a:pt x="0" y="25"/>
                </a:lnTo>
                <a:lnTo>
                  <a:pt x="0" y="33"/>
                </a:lnTo>
                <a:lnTo>
                  <a:pt x="3" y="39"/>
                </a:lnTo>
                <a:lnTo>
                  <a:pt x="6" y="45"/>
                </a:lnTo>
                <a:lnTo>
                  <a:pt x="21" y="45"/>
                </a:lnTo>
                <a:lnTo>
                  <a:pt x="29" y="61"/>
                </a:lnTo>
                <a:lnTo>
                  <a:pt x="53" y="81"/>
                </a:lnTo>
                <a:lnTo>
                  <a:pt x="60" y="100"/>
                </a:lnTo>
                <a:lnTo>
                  <a:pt x="59" y="138"/>
                </a:lnTo>
                <a:lnTo>
                  <a:pt x="65" y="141"/>
                </a:lnTo>
                <a:lnTo>
                  <a:pt x="75" y="168"/>
                </a:lnTo>
                <a:lnTo>
                  <a:pt x="81" y="178"/>
                </a:lnTo>
                <a:lnTo>
                  <a:pt x="90" y="195"/>
                </a:lnTo>
                <a:lnTo>
                  <a:pt x="99" y="208"/>
                </a:lnTo>
                <a:lnTo>
                  <a:pt x="111" y="216"/>
                </a:lnTo>
                <a:lnTo>
                  <a:pt x="126" y="220"/>
                </a:lnTo>
                <a:lnTo>
                  <a:pt x="135" y="223"/>
                </a:lnTo>
                <a:lnTo>
                  <a:pt x="143" y="223"/>
                </a:lnTo>
                <a:lnTo>
                  <a:pt x="149" y="226"/>
                </a:lnTo>
                <a:lnTo>
                  <a:pt x="177" y="229"/>
                </a:lnTo>
                <a:lnTo>
                  <a:pt x="182" y="226"/>
                </a:lnTo>
                <a:lnTo>
                  <a:pt x="215" y="225"/>
                </a:lnTo>
                <a:lnTo>
                  <a:pt x="252" y="247"/>
                </a:lnTo>
                <a:lnTo>
                  <a:pt x="264" y="249"/>
                </a:lnTo>
                <a:lnTo>
                  <a:pt x="267" y="252"/>
                </a:lnTo>
                <a:lnTo>
                  <a:pt x="297" y="252"/>
                </a:lnTo>
                <a:lnTo>
                  <a:pt x="317" y="274"/>
                </a:lnTo>
                <a:lnTo>
                  <a:pt x="324" y="274"/>
                </a:lnTo>
                <a:lnTo>
                  <a:pt x="326" y="273"/>
                </a:lnTo>
                <a:lnTo>
                  <a:pt x="323" y="243"/>
                </a:lnTo>
                <a:lnTo>
                  <a:pt x="326" y="240"/>
                </a:lnTo>
                <a:lnTo>
                  <a:pt x="332" y="237"/>
                </a:lnTo>
                <a:lnTo>
                  <a:pt x="333" y="228"/>
                </a:lnTo>
                <a:lnTo>
                  <a:pt x="335" y="220"/>
                </a:lnTo>
                <a:lnTo>
                  <a:pt x="332" y="213"/>
                </a:lnTo>
                <a:lnTo>
                  <a:pt x="327" y="205"/>
                </a:lnTo>
                <a:lnTo>
                  <a:pt x="329" y="198"/>
                </a:lnTo>
                <a:lnTo>
                  <a:pt x="326" y="187"/>
                </a:lnTo>
                <a:lnTo>
                  <a:pt x="329" y="177"/>
                </a:lnTo>
                <a:lnTo>
                  <a:pt x="332" y="171"/>
                </a:lnTo>
                <a:lnTo>
                  <a:pt x="326" y="160"/>
                </a:lnTo>
                <a:lnTo>
                  <a:pt x="318" y="150"/>
                </a:lnTo>
                <a:lnTo>
                  <a:pt x="302" y="141"/>
                </a:lnTo>
                <a:lnTo>
                  <a:pt x="296" y="135"/>
                </a:lnTo>
                <a:lnTo>
                  <a:pt x="282" y="138"/>
                </a:lnTo>
                <a:lnTo>
                  <a:pt x="275" y="136"/>
                </a:lnTo>
                <a:lnTo>
                  <a:pt x="264" y="132"/>
                </a:lnTo>
                <a:lnTo>
                  <a:pt x="251" y="129"/>
                </a:lnTo>
                <a:lnTo>
                  <a:pt x="240" y="120"/>
                </a:lnTo>
                <a:lnTo>
                  <a:pt x="233" y="111"/>
                </a:lnTo>
                <a:lnTo>
                  <a:pt x="231" y="103"/>
                </a:lnTo>
                <a:lnTo>
                  <a:pt x="227" y="97"/>
                </a:lnTo>
                <a:lnTo>
                  <a:pt x="225" y="87"/>
                </a:lnTo>
                <a:lnTo>
                  <a:pt x="222" y="76"/>
                </a:lnTo>
                <a:lnTo>
                  <a:pt x="224" y="67"/>
                </a:lnTo>
                <a:lnTo>
                  <a:pt x="213" y="61"/>
                </a:lnTo>
                <a:lnTo>
                  <a:pt x="201" y="58"/>
                </a:lnTo>
                <a:lnTo>
                  <a:pt x="198" y="54"/>
                </a:lnTo>
                <a:lnTo>
                  <a:pt x="201" y="48"/>
                </a:lnTo>
                <a:lnTo>
                  <a:pt x="204" y="42"/>
                </a:lnTo>
                <a:lnTo>
                  <a:pt x="197" y="34"/>
                </a:lnTo>
                <a:lnTo>
                  <a:pt x="186" y="24"/>
                </a:lnTo>
                <a:lnTo>
                  <a:pt x="185" y="12"/>
                </a:lnTo>
                <a:lnTo>
                  <a:pt x="179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59" name="Freeform 124"/>
          <p:cNvSpPr>
            <a:spLocks/>
          </p:cNvSpPr>
          <p:nvPr/>
        </p:nvSpPr>
        <p:spPr bwMode="auto">
          <a:xfrm>
            <a:off x="4414838" y="5138738"/>
            <a:ext cx="534987" cy="688975"/>
          </a:xfrm>
          <a:custGeom>
            <a:avLst/>
            <a:gdLst>
              <a:gd name="T0" fmla="*/ 2147483647 w 347"/>
              <a:gd name="T1" fmla="*/ 2147483647 h 464"/>
              <a:gd name="T2" fmla="*/ 2147483647 w 347"/>
              <a:gd name="T3" fmla="*/ 0 h 464"/>
              <a:gd name="T4" fmla="*/ 2147483647 w 347"/>
              <a:gd name="T5" fmla="*/ 2147483647 h 464"/>
              <a:gd name="T6" fmla="*/ 2147483647 w 347"/>
              <a:gd name="T7" fmla="*/ 2147483647 h 464"/>
              <a:gd name="T8" fmla="*/ 2147483647 w 347"/>
              <a:gd name="T9" fmla="*/ 0 h 464"/>
              <a:gd name="T10" fmla="*/ 2147483647 w 347"/>
              <a:gd name="T11" fmla="*/ 2147483647 h 464"/>
              <a:gd name="T12" fmla="*/ 2147483647 w 347"/>
              <a:gd name="T13" fmla="*/ 2147483647 h 464"/>
              <a:gd name="T14" fmla="*/ 2147483647 w 347"/>
              <a:gd name="T15" fmla="*/ 2147483647 h 464"/>
              <a:gd name="T16" fmla="*/ 2147483647 w 347"/>
              <a:gd name="T17" fmla="*/ 2147483647 h 464"/>
              <a:gd name="T18" fmla="*/ 2147483647 w 347"/>
              <a:gd name="T19" fmla="*/ 2147483647 h 464"/>
              <a:gd name="T20" fmla="*/ 2147483647 w 347"/>
              <a:gd name="T21" fmla="*/ 2147483647 h 464"/>
              <a:gd name="T22" fmla="*/ 2147483647 w 347"/>
              <a:gd name="T23" fmla="*/ 2147483647 h 464"/>
              <a:gd name="T24" fmla="*/ 2147483647 w 347"/>
              <a:gd name="T25" fmla="*/ 2147483647 h 464"/>
              <a:gd name="T26" fmla="*/ 2147483647 w 347"/>
              <a:gd name="T27" fmla="*/ 2147483647 h 464"/>
              <a:gd name="T28" fmla="*/ 2147483647 w 347"/>
              <a:gd name="T29" fmla="*/ 2147483647 h 464"/>
              <a:gd name="T30" fmla="*/ 2147483647 w 347"/>
              <a:gd name="T31" fmla="*/ 2147483647 h 464"/>
              <a:gd name="T32" fmla="*/ 2147483647 w 347"/>
              <a:gd name="T33" fmla="*/ 2147483647 h 464"/>
              <a:gd name="T34" fmla="*/ 2147483647 w 347"/>
              <a:gd name="T35" fmla="*/ 2147483647 h 464"/>
              <a:gd name="T36" fmla="*/ 2147483647 w 347"/>
              <a:gd name="T37" fmla="*/ 2147483647 h 464"/>
              <a:gd name="T38" fmla="*/ 2147483647 w 347"/>
              <a:gd name="T39" fmla="*/ 2147483647 h 464"/>
              <a:gd name="T40" fmla="*/ 2147483647 w 347"/>
              <a:gd name="T41" fmla="*/ 2147483647 h 464"/>
              <a:gd name="T42" fmla="*/ 2147483647 w 347"/>
              <a:gd name="T43" fmla="*/ 2147483647 h 464"/>
              <a:gd name="T44" fmla="*/ 2147483647 w 347"/>
              <a:gd name="T45" fmla="*/ 2147483647 h 464"/>
              <a:gd name="T46" fmla="*/ 2147483647 w 347"/>
              <a:gd name="T47" fmla="*/ 2147483647 h 464"/>
              <a:gd name="T48" fmla="*/ 2147483647 w 347"/>
              <a:gd name="T49" fmla="*/ 2147483647 h 464"/>
              <a:gd name="T50" fmla="*/ 2147483647 w 347"/>
              <a:gd name="T51" fmla="*/ 2147483647 h 464"/>
              <a:gd name="T52" fmla="*/ 2147483647 w 347"/>
              <a:gd name="T53" fmla="*/ 2147483647 h 464"/>
              <a:gd name="T54" fmla="*/ 2147483647 w 347"/>
              <a:gd name="T55" fmla="*/ 2147483647 h 464"/>
              <a:gd name="T56" fmla="*/ 2147483647 w 347"/>
              <a:gd name="T57" fmla="*/ 2147483647 h 464"/>
              <a:gd name="T58" fmla="*/ 2147483647 w 347"/>
              <a:gd name="T59" fmla="*/ 2147483647 h 464"/>
              <a:gd name="T60" fmla="*/ 2147483647 w 347"/>
              <a:gd name="T61" fmla="*/ 2147483647 h 464"/>
              <a:gd name="T62" fmla="*/ 2147483647 w 347"/>
              <a:gd name="T63" fmla="*/ 2147483647 h 464"/>
              <a:gd name="T64" fmla="*/ 2147483647 w 347"/>
              <a:gd name="T65" fmla="*/ 2147483647 h 464"/>
              <a:gd name="T66" fmla="*/ 2147483647 w 347"/>
              <a:gd name="T67" fmla="*/ 2147483647 h 464"/>
              <a:gd name="T68" fmla="*/ 0 w 347"/>
              <a:gd name="T69" fmla="*/ 2147483647 h 464"/>
              <a:gd name="T70" fmla="*/ 2147483647 w 347"/>
              <a:gd name="T71" fmla="*/ 2147483647 h 464"/>
              <a:gd name="T72" fmla="*/ 2147483647 w 347"/>
              <a:gd name="T73" fmla="*/ 2147483647 h 464"/>
              <a:gd name="T74" fmla="*/ 2147483647 w 347"/>
              <a:gd name="T75" fmla="*/ 2147483647 h 4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7"/>
              <a:gd name="T115" fmla="*/ 0 h 464"/>
              <a:gd name="T116" fmla="*/ 347 w 347"/>
              <a:gd name="T117" fmla="*/ 464 h 4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7" h="464">
                <a:moveTo>
                  <a:pt x="155" y="18"/>
                </a:moveTo>
                <a:lnTo>
                  <a:pt x="156" y="8"/>
                </a:lnTo>
                <a:lnTo>
                  <a:pt x="164" y="6"/>
                </a:lnTo>
                <a:lnTo>
                  <a:pt x="173" y="0"/>
                </a:lnTo>
                <a:lnTo>
                  <a:pt x="180" y="8"/>
                </a:lnTo>
                <a:lnTo>
                  <a:pt x="188" y="11"/>
                </a:lnTo>
                <a:lnTo>
                  <a:pt x="197" y="6"/>
                </a:lnTo>
                <a:lnTo>
                  <a:pt x="207" y="6"/>
                </a:lnTo>
                <a:lnTo>
                  <a:pt x="218" y="3"/>
                </a:lnTo>
                <a:lnTo>
                  <a:pt x="233" y="0"/>
                </a:lnTo>
                <a:lnTo>
                  <a:pt x="246" y="12"/>
                </a:lnTo>
                <a:lnTo>
                  <a:pt x="272" y="14"/>
                </a:lnTo>
                <a:lnTo>
                  <a:pt x="272" y="32"/>
                </a:lnTo>
                <a:lnTo>
                  <a:pt x="276" y="44"/>
                </a:lnTo>
                <a:lnTo>
                  <a:pt x="275" y="101"/>
                </a:lnTo>
                <a:lnTo>
                  <a:pt x="309" y="101"/>
                </a:lnTo>
                <a:lnTo>
                  <a:pt x="309" y="146"/>
                </a:lnTo>
                <a:lnTo>
                  <a:pt x="344" y="146"/>
                </a:lnTo>
                <a:lnTo>
                  <a:pt x="347" y="201"/>
                </a:lnTo>
                <a:lnTo>
                  <a:pt x="327" y="207"/>
                </a:lnTo>
                <a:lnTo>
                  <a:pt x="311" y="251"/>
                </a:lnTo>
                <a:lnTo>
                  <a:pt x="305" y="266"/>
                </a:lnTo>
                <a:lnTo>
                  <a:pt x="266" y="339"/>
                </a:lnTo>
                <a:lnTo>
                  <a:pt x="171" y="464"/>
                </a:lnTo>
                <a:lnTo>
                  <a:pt x="165" y="450"/>
                </a:lnTo>
                <a:lnTo>
                  <a:pt x="150" y="446"/>
                </a:lnTo>
                <a:lnTo>
                  <a:pt x="153" y="441"/>
                </a:lnTo>
                <a:lnTo>
                  <a:pt x="156" y="431"/>
                </a:lnTo>
                <a:lnTo>
                  <a:pt x="153" y="420"/>
                </a:lnTo>
                <a:lnTo>
                  <a:pt x="156" y="408"/>
                </a:lnTo>
                <a:lnTo>
                  <a:pt x="158" y="399"/>
                </a:lnTo>
                <a:lnTo>
                  <a:pt x="158" y="392"/>
                </a:lnTo>
                <a:lnTo>
                  <a:pt x="151" y="386"/>
                </a:lnTo>
                <a:lnTo>
                  <a:pt x="148" y="356"/>
                </a:lnTo>
                <a:lnTo>
                  <a:pt x="151" y="353"/>
                </a:lnTo>
                <a:lnTo>
                  <a:pt x="157" y="350"/>
                </a:lnTo>
                <a:lnTo>
                  <a:pt x="158" y="341"/>
                </a:lnTo>
                <a:lnTo>
                  <a:pt x="160" y="333"/>
                </a:lnTo>
                <a:lnTo>
                  <a:pt x="157" y="326"/>
                </a:lnTo>
                <a:lnTo>
                  <a:pt x="152" y="318"/>
                </a:lnTo>
                <a:lnTo>
                  <a:pt x="154" y="311"/>
                </a:lnTo>
                <a:lnTo>
                  <a:pt x="151" y="300"/>
                </a:lnTo>
                <a:lnTo>
                  <a:pt x="154" y="290"/>
                </a:lnTo>
                <a:lnTo>
                  <a:pt x="157" y="284"/>
                </a:lnTo>
                <a:lnTo>
                  <a:pt x="151" y="273"/>
                </a:lnTo>
                <a:lnTo>
                  <a:pt x="143" y="263"/>
                </a:lnTo>
                <a:lnTo>
                  <a:pt x="127" y="254"/>
                </a:lnTo>
                <a:lnTo>
                  <a:pt x="121" y="248"/>
                </a:lnTo>
                <a:lnTo>
                  <a:pt x="107" y="251"/>
                </a:lnTo>
                <a:lnTo>
                  <a:pt x="100" y="249"/>
                </a:lnTo>
                <a:lnTo>
                  <a:pt x="89" y="245"/>
                </a:lnTo>
                <a:lnTo>
                  <a:pt x="76" y="242"/>
                </a:lnTo>
                <a:lnTo>
                  <a:pt x="65" y="233"/>
                </a:lnTo>
                <a:lnTo>
                  <a:pt x="58" y="224"/>
                </a:lnTo>
                <a:lnTo>
                  <a:pt x="56" y="216"/>
                </a:lnTo>
                <a:lnTo>
                  <a:pt x="52" y="210"/>
                </a:lnTo>
                <a:lnTo>
                  <a:pt x="50" y="200"/>
                </a:lnTo>
                <a:lnTo>
                  <a:pt x="47" y="189"/>
                </a:lnTo>
                <a:lnTo>
                  <a:pt x="49" y="180"/>
                </a:lnTo>
                <a:lnTo>
                  <a:pt x="38" y="174"/>
                </a:lnTo>
                <a:lnTo>
                  <a:pt x="26" y="171"/>
                </a:lnTo>
                <a:lnTo>
                  <a:pt x="23" y="167"/>
                </a:lnTo>
                <a:lnTo>
                  <a:pt x="26" y="161"/>
                </a:lnTo>
                <a:lnTo>
                  <a:pt x="29" y="155"/>
                </a:lnTo>
                <a:lnTo>
                  <a:pt x="22" y="147"/>
                </a:lnTo>
                <a:lnTo>
                  <a:pt x="11" y="137"/>
                </a:lnTo>
                <a:lnTo>
                  <a:pt x="10" y="125"/>
                </a:lnTo>
                <a:lnTo>
                  <a:pt x="4" y="113"/>
                </a:lnTo>
                <a:lnTo>
                  <a:pt x="5" y="104"/>
                </a:lnTo>
                <a:lnTo>
                  <a:pt x="0" y="98"/>
                </a:lnTo>
                <a:lnTo>
                  <a:pt x="5" y="86"/>
                </a:lnTo>
                <a:lnTo>
                  <a:pt x="26" y="84"/>
                </a:lnTo>
                <a:lnTo>
                  <a:pt x="27" y="75"/>
                </a:lnTo>
                <a:lnTo>
                  <a:pt x="35" y="56"/>
                </a:lnTo>
                <a:lnTo>
                  <a:pt x="138" y="20"/>
                </a:lnTo>
                <a:lnTo>
                  <a:pt x="155" y="18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0" name="Freeform 125"/>
          <p:cNvSpPr>
            <a:spLocks/>
          </p:cNvSpPr>
          <p:nvPr/>
        </p:nvSpPr>
        <p:spPr bwMode="auto">
          <a:xfrm>
            <a:off x="4310063" y="4176713"/>
            <a:ext cx="654050" cy="609600"/>
          </a:xfrm>
          <a:custGeom>
            <a:avLst/>
            <a:gdLst>
              <a:gd name="T0" fmla="*/ 2147483647 w 425"/>
              <a:gd name="T1" fmla="*/ 2147483647 h 411"/>
              <a:gd name="T2" fmla="*/ 2147483647 w 425"/>
              <a:gd name="T3" fmla="*/ 2147483647 h 411"/>
              <a:gd name="T4" fmla="*/ 2147483647 w 425"/>
              <a:gd name="T5" fmla="*/ 2147483647 h 411"/>
              <a:gd name="T6" fmla="*/ 2147483647 w 425"/>
              <a:gd name="T7" fmla="*/ 2147483647 h 411"/>
              <a:gd name="T8" fmla="*/ 2147483647 w 425"/>
              <a:gd name="T9" fmla="*/ 2147483647 h 411"/>
              <a:gd name="T10" fmla="*/ 2147483647 w 425"/>
              <a:gd name="T11" fmla="*/ 2147483647 h 411"/>
              <a:gd name="T12" fmla="*/ 2147483647 w 425"/>
              <a:gd name="T13" fmla="*/ 2147483647 h 411"/>
              <a:gd name="T14" fmla="*/ 2147483647 w 425"/>
              <a:gd name="T15" fmla="*/ 2147483647 h 411"/>
              <a:gd name="T16" fmla="*/ 2147483647 w 425"/>
              <a:gd name="T17" fmla="*/ 2147483647 h 411"/>
              <a:gd name="T18" fmla="*/ 2147483647 w 425"/>
              <a:gd name="T19" fmla="*/ 2147483647 h 411"/>
              <a:gd name="T20" fmla="*/ 2147483647 w 425"/>
              <a:gd name="T21" fmla="*/ 2147483647 h 411"/>
              <a:gd name="T22" fmla="*/ 2147483647 w 425"/>
              <a:gd name="T23" fmla="*/ 2147483647 h 411"/>
              <a:gd name="T24" fmla="*/ 2147483647 w 425"/>
              <a:gd name="T25" fmla="*/ 2147483647 h 411"/>
              <a:gd name="T26" fmla="*/ 2147483647 w 425"/>
              <a:gd name="T27" fmla="*/ 2147483647 h 411"/>
              <a:gd name="T28" fmla="*/ 2147483647 w 425"/>
              <a:gd name="T29" fmla="*/ 2147483647 h 411"/>
              <a:gd name="T30" fmla="*/ 2147483647 w 425"/>
              <a:gd name="T31" fmla="*/ 2147483647 h 411"/>
              <a:gd name="T32" fmla="*/ 2147483647 w 425"/>
              <a:gd name="T33" fmla="*/ 2147483647 h 411"/>
              <a:gd name="T34" fmla="*/ 2147483647 w 425"/>
              <a:gd name="T35" fmla="*/ 2147483647 h 411"/>
              <a:gd name="T36" fmla="*/ 2147483647 w 425"/>
              <a:gd name="T37" fmla="*/ 2147483647 h 411"/>
              <a:gd name="T38" fmla="*/ 2147483647 w 425"/>
              <a:gd name="T39" fmla="*/ 2147483647 h 411"/>
              <a:gd name="T40" fmla="*/ 2147483647 w 425"/>
              <a:gd name="T41" fmla="*/ 2147483647 h 411"/>
              <a:gd name="T42" fmla="*/ 2147483647 w 425"/>
              <a:gd name="T43" fmla="*/ 2147483647 h 411"/>
              <a:gd name="T44" fmla="*/ 2147483647 w 425"/>
              <a:gd name="T45" fmla="*/ 2147483647 h 411"/>
              <a:gd name="T46" fmla="*/ 2147483647 w 425"/>
              <a:gd name="T47" fmla="*/ 2147483647 h 411"/>
              <a:gd name="T48" fmla="*/ 2147483647 w 425"/>
              <a:gd name="T49" fmla="*/ 2147483647 h 411"/>
              <a:gd name="T50" fmla="*/ 2147483647 w 425"/>
              <a:gd name="T51" fmla="*/ 2147483647 h 411"/>
              <a:gd name="T52" fmla="*/ 2147483647 w 425"/>
              <a:gd name="T53" fmla="*/ 2147483647 h 411"/>
              <a:gd name="T54" fmla="*/ 2147483647 w 425"/>
              <a:gd name="T55" fmla="*/ 2147483647 h 411"/>
              <a:gd name="T56" fmla="*/ 2147483647 w 425"/>
              <a:gd name="T57" fmla="*/ 2147483647 h 411"/>
              <a:gd name="T58" fmla="*/ 2147483647 w 425"/>
              <a:gd name="T59" fmla="*/ 2147483647 h 411"/>
              <a:gd name="T60" fmla="*/ 2147483647 w 425"/>
              <a:gd name="T61" fmla="*/ 2147483647 h 411"/>
              <a:gd name="T62" fmla="*/ 2147483647 w 425"/>
              <a:gd name="T63" fmla="*/ 2147483647 h 411"/>
              <a:gd name="T64" fmla="*/ 2147483647 w 425"/>
              <a:gd name="T65" fmla="*/ 2147483647 h 411"/>
              <a:gd name="T66" fmla="*/ 2147483647 w 425"/>
              <a:gd name="T67" fmla="*/ 2147483647 h 411"/>
              <a:gd name="T68" fmla="*/ 2147483647 w 425"/>
              <a:gd name="T69" fmla="*/ 2147483647 h 411"/>
              <a:gd name="T70" fmla="*/ 2147483647 w 425"/>
              <a:gd name="T71" fmla="*/ 2147483647 h 411"/>
              <a:gd name="T72" fmla="*/ 2147483647 w 425"/>
              <a:gd name="T73" fmla="*/ 2147483647 h 411"/>
              <a:gd name="T74" fmla="*/ 2147483647 w 425"/>
              <a:gd name="T75" fmla="*/ 2147483647 h 411"/>
              <a:gd name="T76" fmla="*/ 2147483647 w 425"/>
              <a:gd name="T77" fmla="*/ 2147483647 h 411"/>
              <a:gd name="T78" fmla="*/ 2147483647 w 425"/>
              <a:gd name="T79" fmla="*/ 2147483647 h 411"/>
              <a:gd name="T80" fmla="*/ 2147483647 w 425"/>
              <a:gd name="T81" fmla="*/ 2147483647 h 411"/>
              <a:gd name="T82" fmla="*/ 2147483647 w 425"/>
              <a:gd name="T83" fmla="*/ 2147483647 h 411"/>
              <a:gd name="T84" fmla="*/ 2147483647 w 425"/>
              <a:gd name="T85" fmla="*/ 2147483647 h 411"/>
              <a:gd name="T86" fmla="*/ 2147483647 w 425"/>
              <a:gd name="T87" fmla="*/ 2147483647 h 411"/>
              <a:gd name="T88" fmla="*/ 2147483647 w 425"/>
              <a:gd name="T89" fmla="*/ 2147483647 h 411"/>
              <a:gd name="T90" fmla="*/ 2147483647 w 425"/>
              <a:gd name="T91" fmla="*/ 2147483647 h 411"/>
              <a:gd name="T92" fmla="*/ 2147483647 w 425"/>
              <a:gd name="T93" fmla="*/ 2147483647 h 4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25"/>
              <a:gd name="T142" fmla="*/ 0 h 411"/>
              <a:gd name="T143" fmla="*/ 425 w 425"/>
              <a:gd name="T144" fmla="*/ 411 h 41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25" h="411">
                <a:moveTo>
                  <a:pt x="118" y="214"/>
                </a:moveTo>
                <a:lnTo>
                  <a:pt x="114" y="205"/>
                </a:lnTo>
                <a:lnTo>
                  <a:pt x="103" y="201"/>
                </a:lnTo>
                <a:lnTo>
                  <a:pt x="82" y="208"/>
                </a:lnTo>
                <a:lnTo>
                  <a:pt x="60" y="217"/>
                </a:lnTo>
                <a:lnTo>
                  <a:pt x="46" y="220"/>
                </a:lnTo>
                <a:lnTo>
                  <a:pt x="37" y="217"/>
                </a:lnTo>
                <a:lnTo>
                  <a:pt x="34" y="210"/>
                </a:lnTo>
                <a:lnTo>
                  <a:pt x="40" y="202"/>
                </a:lnTo>
                <a:lnTo>
                  <a:pt x="57" y="196"/>
                </a:lnTo>
                <a:lnTo>
                  <a:pt x="64" y="187"/>
                </a:lnTo>
                <a:lnTo>
                  <a:pt x="64" y="180"/>
                </a:lnTo>
                <a:lnTo>
                  <a:pt x="63" y="172"/>
                </a:lnTo>
                <a:lnTo>
                  <a:pt x="60" y="163"/>
                </a:lnTo>
                <a:lnTo>
                  <a:pt x="48" y="157"/>
                </a:lnTo>
                <a:lnTo>
                  <a:pt x="34" y="154"/>
                </a:lnTo>
                <a:lnTo>
                  <a:pt x="15" y="157"/>
                </a:lnTo>
                <a:lnTo>
                  <a:pt x="6" y="153"/>
                </a:lnTo>
                <a:lnTo>
                  <a:pt x="0" y="145"/>
                </a:lnTo>
                <a:lnTo>
                  <a:pt x="0" y="136"/>
                </a:lnTo>
                <a:lnTo>
                  <a:pt x="1" y="130"/>
                </a:lnTo>
                <a:lnTo>
                  <a:pt x="7" y="120"/>
                </a:lnTo>
                <a:lnTo>
                  <a:pt x="13" y="111"/>
                </a:lnTo>
                <a:lnTo>
                  <a:pt x="16" y="100"/>
                </a:lnTo>
                <a:lnTo>
                  <a:pt x="19" y="91"/>
                </a:lnTo>
                <a:lnTo>
                  <a:pt x="18" y="82"/>
                </a:lnTo>
                <a:lnTo>
                  <a:pt x="15" y="76"/>
                </a:lnTo>
                <a:lnTo>
                  <a:pt x="4" y="73"/>
                </a:lnTo>
                <a:lnTo>
                  <a:pt x="22" y="70"/>
                </a:lnTo>
                <a:lnTo>
                  <a:pt x="22" y="67"/>
                </a:lnTo>
                <a:lnTo>
                  <a:pt x="23" y="49"/>
                </a:lnTo>
                <a:lnTo>
                  <a:pt x="40" y="46"/>
                </a:lnTo>
                <a:lnTo>
                  <a:pt x="41" y="31"/>
                </a:lnTo>
                <a:lnTo>
                  <a:pt x="49" y="22"/>
                </a:lnTo>
                <a:lnTo>
                  <a:pt x="424" y="0"/>
                </a:lnTo>
                <a:lnTo>
                  <a:pt x="422" y="4"/>
                </a:lnTo>
                <a:lnTo>
                  <a:pt x="425" y="10"/>
                </a:lnTo>
                <a:lnTo>
                  <a:pt x="416" y="22"/>
                </a:lnTo>
                <a:lnTo>
                  <a:pt x="403" y="34"/>
                </a:lnTo>
                <a:lnTo>
                  <a:pt x="397" y="40"/>
                </a:lnTo>
                <a:lnTo>
                  <a:pt x="388" y="45"/>
                </a:lnTo>
                <a:lnTo>
                  <a:pt x="380" y="52"/>
                </a:lnTo>
                <a:lnTo>
                  <a:pt x="379" y="57"/>
                </a:lnTo>
                <a:lnTo>
                  <a:pt x="368" y="63"/>
                </a:lnTo>
                <a:lnTo>
                  <a:pt x="368" y="66"/>
                </a:lnTo>
                <a:lnTo>
                  <a:pt x="370" y="70"/>
                </a:lnTo>
                <a:lnTo>
                  <a:pt x="364" y="81"/>
                </a:lnTo>
                <a:lnTo>
                  <a:pt x="355" y="87"/>
                </a:lnTo>
                <a:lnTo>
                  <a:pt x="341" y="94"/>
                </a:lnTo>
                <a:lnTo>
                  <a:pt x="346" y="102"/>
                </a:lnTo>
                <a:lnTo>
                  <a:pt x="347" y="108"/>
                </a:lnTo>
                <a:lnTo>
                  <a:pt x="341" y="111"/>
                </a:lnTo>
                <a:lnTo>
                  <a:pt x="335" y="117"/>
                </a:lnTo>
                <a:lnTo>
                  <a:pt x="326" y="114"/>
                </a:lnTo>
                <a:lnTo>
                  <a:pt x="322" y="123"/>
                </a:lnTo>
                <a:lnTo>
                  <a:pt x="314" y="126"/>
                </a:lnTo>
                <a:lnTo>
                  <a:pt x="307" y="129"/>
                </a:lnTo>
                <a:lnTo>
                  <a:pt x="302" y="136"/>
                </a:lnTo>
                <a:lnTo>
                  <a:pt x="299" y="144"/>
                </a:lnTo>
                <a:lnTo>
                  <a:pt x="298" y="150"/>
                </a:lnTo>
                <a:lnTo>
                  <a:pt x="307" y="154"/>
                </a:lnTo>
                <a:lnTo>
                  <a:pt x="313" y="159"/>
                </a:lnTo>
                <a:lnTo>
                  <a:pt x="313" y="166"/>
                </a:lnTo>
                <a:lnTo>
                  <a:pt x="310" y="177"/>
                </a:lnTo>
                <a:lnTo>
                  <a:pt x="308" y="186"/>
                </a:lnTo>
                <a:lnTo>
                  <a:pt x="305" y="190"/>
                </a:lnTo>
                <a:lnTo>
                  <a:pt x="314" y="195"/>
                </a:lnTo>
                <a:lnTo>
                  <a:pt x="317" y="198"/>
                </a:lnTo>
                <a:lnTo>
                  <a:pt x="322" y="205"/>
                </a:lnTo>
                <a:lnTo>
                  <a:pt x="326" y="220"/>
                </a:lnTo>
                <a:lnTo>
                  <a:pt x="325" y="228"/>
                </a:lnTo>
                <a:lnTo>
                  <a:pt x="323" y="247"/>
                </a:lnTo>
                <a:lnTo>
                  <a:pt x="320" y="241"/>
                </a:lnTo>
                <a:lnTo>
                  <a:pt x="319" y="256"/>
                </a:lnTo>
                <a:lnTo>
                  <a:pt x="311" y="268"/>
                </a:lnTo>
                <a:lnTo>
                  <a:pt x="317" y="271"/>
                </a:lnTo>
                <a:lnTo>
                  <a:pt x="313" y="276"/>
                </a:lnTo>
                <a:lnTo>
                  <a:pt x="319" y="279"/>
                </a:lnTo>
                <a:lnTo>
                  <a:pt x="322" y="285"/>
                </a:lnTo>
                <a:lnTo>
                  <a:pt x="317" y="286"/>
                </a:lnTo>
                <a:lnTo>
                  <a:pt x="319" y="292"/>
                </a:lnTo>
                <a:lnTo>
                  <a:pt x="316" y="298"/>
                </a:lnTo>
                <a:lnTo>
                  <a:pt x="320" y="306"/>
                </a:lnTo>
                <a:lnTo>
                  <a:pt x="331" y="306"/>
                </a:lnTo>
                <a:lnTo>
                  <a:pt x="334" y="310"/>
                </a:lnTo>
                <a:lnTo>
                  <a:pt x="337" y="318"/>
                </a:lnTo>
                <a:lnTo>
                  <a:pt x="332" y="316"/>
                </a:lnTo>
                <a:lnTo>
                  <a:pt x="325" y="321"/>
                </a:lnTo>
                <a:lnTo>
                  <a:pt x="326" y="327"/>
                </a:lnTo>
                <a:lnTo>
                  <a:pt x="331" y="331"/>
                </a:lnTo>
                <a:lnTo>
                  <a:pt x="337" y="336"/>
                </a:lnTo>
                <a:lnTo>
                  <a:pt x="343" y="333"/>
                </a:lnTo>
                <a:lnTo>
                  <a:pt x="350" y="330"/>
                </a:lnTo>
                <a:lnTo>
                  <a:pt x="349" y="339"/>
                </a:lnTo>
                <a:lnTo>
                  <a:pt x="353" y="343"/>
                </a:lnTo>
                <a:lnTo>
                  <a:pt x="358" y="349"/>
                </a:lnTo>
                <a:lnTo>
                  <a:pt x="365" y="351"/>
                </a:lnTo>
                <a:lnTo>
                  <a:pt x="367" y="357"/>
                </a:lnTo>
                <a:lnTo>
                  <a:pt x="376" y="354"/>
                </a:lnTo>
                <a:lnTo>
                  <a:pt x="380" y="363"/>
                </a:lnTo>
                <a:lnTo>
                  <a:pt x="389" y="361"/>
                </a:lnTo>
                <a:lnTo>
                  <a:pt x="395" y="375"/>
                </a:lnTo>
                <a:lnTo>
                  <a:pt x="386" y="379"/>
                </a:lnTo>
                <a:lnTo>
                  <a:pt x="379" y="379"/>
                </a:lnTo>
                <a:lnTo>
                  <a:pt x="371" y="375"/>
                </a:lnTo>
                <a:lnTo>
                  <a:pt x="367" y="376"/>
                </a:lnTo>
                <a:lnTo>
                  <a:pt x="358" y="379"/>
                </a:lnTo>
                <a:lnTo>
                  <a:pt x="347" y="376"/>
                </a:lnTo>
                <a:lnTo>
                  <a:pt x="337" y="372"/>
                </a:lnTo>
                <a:lnTo>
                  <a:pt x="326" y="375"/>
                </a:lnTo>
                <a:lnTo>
                  <a:pt x="313" y="376"/>
                </a:lnTo>
                <a:lnTo>
                  <a:pt x="302" y="379"/>
                </a:lnTo>
                <a:lnTo>
                  <a:pt x="295" y="384"/>
                </a:lnTo>
                <a:lnTo>
                  <a:pt x="289" y="391"/>
                </a:lnTo>
                <a:lnTo>
                  <a:pt x="281" y="400"/>
                </a:lnTo>
                <a:lnTo>
                  <a:pt x="272" y="408"/>
                </a:lnTo>
                <a:lnTo>
                  <a:pt x="256" y="409"/>
                </a:lnTo>
                <a:lnTo>
                  <a:pt x="247" y="405"/>
                </a:lnTo>
                <a:lnTo>
                  <a:pt x="238" y="400"/>
                </a:lnTo>
                <a:lnTo>
                  <a:pt x="223" y="403"/>
                </a:lnTo>
                <a:lnTo>
                  <a:pt x="205" y="405"/>
                </a:lnTo>
                <a:lnTo>
                  <a:pt x="199" y="408"/>
                </a:lnTo>
                <a:lnTo>
                  <a:pt x="188" y="411"/>
                </a:lnTo>
                <a:lnTo>
                  <a:pt x="176" y="411"/>
                </a:lnTo>
                <a:lnTo>
                  <a:pt x="169" y="400"/>
                </a:lnTo>
                <a:lnTo>
                  <a:pt x="166" y="390"/>
                </a:lnTo>
                <a:lnTo>
                  <a:pt x="159" y="387"/>
                </a:lnTo>
                <a:lnTo>
                  <a:pt x="151" y="382"/>
                </a:lnTo>
                <a:lnTo>
                  <a:pt x="139" y="379"/>
                </a:lnTo>
                <a:lnTo>
                  <a:pt x="129" y="378"/>
                </a:lnTo>
                <a:lnTo>
                  <a:pt x="117" y="378"/>
                </a:lnTo>
                <a:lnTo>
                  <a:pt x="105" y="384"/>
                </a:lnTo>
                <a:lnTo>
                  <a:pt x="94" y="385"/>
                </a:lnTo>
                <a:lnTo>
                  <a:pt x="84" y="382"/>
                </a:lnTo>
                <a:lnTo>
                  <a:pt x="81" y="373"/>
                </a:lnTo>
                <a:lnTo>
                  <a:pt x="78" y="361"/>
                </a:lnTo>
                <a:lnTo>
                  <a:pt x="85" y="348"/>
                </a:lnTo>
                <a:lnTo>
                  <a:pt x="102" y="333"/>
                </a:lnTo>
                <a:lnTo>
                  <a:pt x="111" y="321"/>
                </a:lnTo>
                <a:lnTo>
                  <a:pt x="115" y="309"/>
                </a:lnTo>
                <a:lnTo>
                  <a:pt x="118" y="303"/>
                </a:lnTo>
                <a:lnTo>
                  <a:pt x="118" y="214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1" name="Freeform 126"/>
          <p:cNvSpPr>
            <a:spLocks/>
          </p:cNvSpPr>
          <p:nvPr/>
        </p:nvSpPr>
        <p:spPr bwMode="auto">
          <a:xfrm>
            <a:off x="4876800" y="3749675"/>
            <a:ext cx="476250" cy="533400"/>
          </a:xfrm>
          <a:custGeom>
            <a:avLst/>
            <a:gdLst>
              <a:gd name="T0" fmla="*/ 2147483647 w 311"/>
              <a:gd name="T1" fmla="*/ 2147483647 h 359"/>
              <a:gd name="T2" fmla="*/ 2147483647 w 311"/>
              <a:gd name="T3" fmla="*/ 0 h 359"/>
              <a:gd name="T4" fmla="*/ 2147483647 w 311"/>
              <a:gd name="T5" fmla="*/ 2147483647 h 359"/>
              <a:gd name="T6" fmla="*/ 2147483647 w 311"/>
              <a:gd name="T7" fmla="*/ 2147483647 h 359"/>
              <a:gd name="T8" fmla="*/ 0 w 311"/>
              <a:gd name="T9" fmla="*/ 2147483647 h 359"/>
              <a:gd name="T10" fmla="*/ 2147483647 w 311"/>
              <a:gd name="T11" fmla="*/ 2147483647 h 359"/>
              <a:gd name="T12" fmla="*/ 2147483647 w 311"/>
              <a:gd name="T13" fmla="*/ 2147483647 h 359"/>
              <a:gd name="T14" fmla="*/ 2147483647 w 311"/>
              <a:gd name="T15" fmla="*/ 2147483647 h 359"/>
              <a:gd name="T16" fmla="*/ 2147483647 w 311"/>
              <a:gd name="T17" fmla="*/ 2147483647 h 359"/>
              <a:gd name="T18" fmla="*/ 2147483647 w 311"/>
              <a:gd name="T19" fmla="*/ 2147483647 h 359"/>
              <a:gd name="T20" fmla="*/ 2147483647 w 311"/>
              <a:gd name="T21" fmla="*/ 2147483647 h 359"/>
              <a:gd name="T22" fmla="*/ 2147483647 w 311"/>
              <a:gd name="T23" fmla="*/ 2147483647 h 359"/>
              <a:gd name="T24" fmla="*/ 2147483647 w 311"/>
              <a:gd name="T25" fmla="*/ 2147483647 h 359"/>
              <a:gd name="T26" fmla="*/ 2147483647 w 311"/>
              <a:gd name="T27" fmla="*/ 2147483647 h 359"/>
              <a:gd name="T28" fmla="*/ 2147483647 w 311"/>
              <a:gd name="T29" fmla="*/ 2147483647 h 359"/>
              <a:gd name="T30" fmla="*/ 2147483647 w 311"/>
              <a:gd name="T31" fmla="*/ 2147483647 h 359"/>
              <a:gd name="T32" fmla="*/ 2147483647 w 311"/>
              <a:gd name="T33" fmla="*/ 2147483647 h 359"/>
              <a:gd name="T34" fmla="*/ 2147483647 w 311"/>
              <a:gd name="T35" fmla="*/ 2147483647 h 359"/>
              <a:gd name="T36" fmla="*/ 2147483647 w 311"/>
              <a:gd name="T37" fmla="*/ 2147483647 h 359"/>
              <a:gd name="T38" fmla="*/ 2147483647 w 311"/>
              <a:gd name="T39" fmla="*/ 2147483647 h 359"/>
              <a:gd name="T40" fmla="*/ 2147483647 w 311"/>
              <a:gd name="T41" fmla="*/ 2147483647 h 359"/>
              <a:gd name="T42" fmla="*/ 2147483647 w 311"/>
              <a:gd name="T43" fmla="*/ 2147483647 h 359"/>
              <a:gd name="T44" fmla="*/ 2147483647 w 311"/>
              <a:gd name="T45" fmla="*/ 2147483647 h 359"/>
              <a:gd name="T46" fmla="*/ 2147483647 w 311"/>
              <a:gd name="T47" fmla="*/ 2147483647 h 359"/>
              <a:gd name="T48" fmla="*/ 2147483647 w 311"/>
              <a:gd name="T49" fmla="*/ 2147483647 h 359"/>
              <a:gd name="T50" fmla="*/ 2147483647 w 311"/>
              <a:gd name="T51" fmla="*/ 2147483647 h 359"/>
              <a:gd name="T52" fmla="*/ 2147483647 w 311"/>
              <a:gd name="T53" fmla="*/ 2147483647 h 359"/>
              <a:gd name="T54" fmla="*/ 2147483647 w 311"/>
              <a:gd name="T55" fmla="*/ 2147483647 h 359"/>
              <a:gd name="T56" fmla="*/ 2147483647 w 311"/>
              <a:gd name="T57" fmla="*/ 2147483647 h 359"/>
              <a:gd name="T58" fmla="*/ 2147483647 w 311"/>
              <a:gd name="T59" fmla="*/ 2147483647 h 359"/>
              <a:gd name="T60" fmla="*/ 2147483647 w 311"/>
              <a:gd name="T61" fmla="*/ 2147483647 h 359"/>
              <a:gd name="T62" fmla="*/ 2147483647 w 311"/>
              <a:gd name="T63" fmla="*/ 2147483647 h 359"/>
              <a:gd name="T64" fmla="*/ 2147483647 w 311"/>
              <a:gd name="T65" fmla="*/ 2147483647 h 359"/>
              <a:gd name="T66" fmla="*/ 2147483647 w 311"/>
              <a:gd name="T67" fmla="*/ 2147483647 h 359"/>
              <a:gd name="T68" fmla="*/ 2147483647 w 311"/>
              <a:gd name="T69" fmla="*/ 2147483647 h 359"/>
              <a:gd name="T70" fmla="*/ 2147483647 w 311"/>
              <a:gd name="T71" fmla="*/ 2147483647 h 359"/>
              <a:gd name="T72" fmla="*/ 2147483647 w 311"/>
              <a:gd name="T73" fmla="*/ 2147483647 h 359"/>
              <a:gd name="T74" fmla="*/ 2147483647 w 311"/>
              <a:gd name="T75" fmla="*/ 2147483647 h 359"/>
              <a:gd name="T76" fmla="*/ 2147483647 w 311"/>
              <a:gd name="T77" fmla="*/ 2147483647 h 359"/>
              <a:gd name="T78" fmla="*/ 2147483647 w 311"/>
              <a:gd name="T79" fmla="*/ 2147483647 h 359"/>
              <a:gd name="T80" fmla="*/ 2147483647 w 311"/>
              <a:gd name="T81" fmla="*/ 2147483647 h 359"/>
              <a:gd name="T82" fmla="*/ 2147483647 w 311"/>
              <a:gd name="T83" fmla="*/ 2147483647 h 359"/>
              <a:gd name="T84" fmla="*/ 2147483647 w 311"/>
              <a:gd name="T85" fmla="*/ 2147483647 h 359"/>
              <a:gd name="T86" fmla="*/ 2147483647 w 311"/>
              <a:gd name="T87" fmla="*/ 2147483647 h 359"/>
              <a:gd name="T88" fmla="*/ 2147483647 w 311"/>
              <a:gd name="T89" fmla="*/ 2147483647 h 359"/>
              <a:gd name="T90" fmla="*/ 2147483647 w 311"/>
              <a:gd name="T91" fmla="*/ 2147483647 h 359"/>
              <a:gd name="T92" fmla="*/ 2147483647 w 311"/>
              <a:gd name="T93" fmla="*/ 2147483647 h 359"/>
              <a:gd name="T94" fmla="*/ 2147483647 w 311"/>
              <a:gd name="T95" fmla="*/ 2147483647 h 3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1"/>
              <a:gd name="T145" fmla="*/ 0 h 359"/>
              <a:gd name="T146" fmla="*/ 311 w 311"/>
              <a:gd name="T147" fmla="*/ 359 h 3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1" h="359">
                <a:moveTo>
                  <a:pt x="68" y="4"/>
                </a:moveTo>
                <a:lnTo>
                  <a:pt x="302" y="0"/>
                </a:lnTo>
                <a:lnTo>
                  <a:pt x="311" y="353"/>
                </a:lnTo>
                <a:lnTo>
                  <a:pt x="2" y="359"/>
                </a:lnTo>
                <a:lnTo>
                  <a:pt x="0" y="348"/>
                </a:lnTo>
                <a:lnTo>
                  <a:pt x="12" y="342"/>
                </a:lnTo>
                <a:lnTo>
                  <a:pt x="12" y="335"/>
                </a:lnTo>
                <a:lnTo>
                  <a:pt x="18" y="333"/>
                </a:lnTo>
                <a:lnTo>
                  <a:pt x="30" y="324"/>
                </a:lnTo>
                <a:lnTo>
                  <a:pt x="38" y="320"/>
                </a:lnTo>
                <a:lnTo>
                  <a:pt x="50" y="306"/>
                </a:lnTo>
                <a:lnTo>
                  <a:pt x="57" y="296"/>
                </a:lnTo>
                <a:lnTo>
                  <a:pt x="56" y="286"/>
                </a:lnTo>
                <a:lnTo>
                  <a:pt x="57" y="275"/>
                </a:lnTo>
                <a:lnTo>
                  <a:pt x="59" y="263"/>
                </a:lnTo>
                <a:lnTo>
                  <a:pt x="56" y="256"/>
                </a:lnTo>
                <a:lnTo>
                  <a:pt x="53" y="247"/>
                </a:lnTo>
                <a:lnTo>
                  <a:pt x="53" y="241"/>
                </a:lnTo>
                <a:lnTo>
                  <a:pt x="59" y="232"/>
                </a:lnTo>
                <a:lnTo>
                  <a:pt x="57" y="221"/>
                </a:lnTo>
                <a:lnTo>
                  <a:pt x="54" y="212"/>
                </a:lnTo>
                <a:lnTo>
                  <a:pt x="60" y="209"/>
                </a:lnTo>
                <a:lnTo>
                  <a:pt x="59" y="203"/>
                </a:lnTo>
                <a:lnTo>
                  <a:pt x="59" y="196"/>
                </a:lnTo>
                <a:lnTo>
                  <a:pt x="62" y="188"/>
                </a:lnTo>
                <a:lnTo>
                  <a:pt x="59" y="184"/>
                </a:lnTo>
                <a:lnTo>
                  <a:pt x="51" y="178"/>
                </a:lnTo>
                <a:lnTo>
                  <a:pt x="50" y="169"/>
                </a:lnTo>
                <a:lnTo>
                  <a:pt x="56" y="166"/>
                </a:lnTo>
                <a:lnTo>
                  <a:pt x="59" y="160"/>
                </a:lnTo>
                <a:lnTo>
                  <a:pt x="54" y="152"/>
                </a:lnTo>
                <a:lnTo>
                  <a:pt x="45" y="148"/>
                </a:lnTo>
                <a:lnTo>
                  <a:pt x="45" y="137"/>
                </a:lnTo>
                <a:lnTo>
                  <a:pt x="39" y="131"/>
                </a:lnTo>
                <a:lnTo>
                  <a:pt x="45" y="125"/>
                </a:lnTo>
                <a:lnTo>
                  <a:pt x="53" y="116"/>
                </a:lnTo>
                <a:lnTo>
                  <a:pt x="45" y="103"/>
                </a:lnTo>
                <a:lnTo>
                  <a:pt x="44" y="92"/>
                </a:lnTo>
                <a:lnTo>
                  <a:pt x="44" y="83"/>
                </a:lnTo>
                <a:lnTo>
                  <a:pt x="39" y="73"/>
                </a:lnTo>
                <a:lnTo>
                  <a:pt x="36" y="65"/>
                </a:lnTo>
                <a:lnTo>
                  <a:pt x="38" y="58"/>
                </a:lnTo>
                <a:lnTo>
                  <a:pt x="47" y="50"/>
                </a:lnTo>
                <a:lnTo>
                  <a:pt x="51" y="41"/>
                </a:lnTo>
                <a:lnTo>
                  <a:pt x="51" y="23"/>
                </a:lnTo>
                <a:lnTo>
                  <a:pt x="54" y="16"/>
                </a:lnTo>
                <a:lnTo>
                  <a:pt x="56" y="11"/>
                </a:lnTo>
                <a:lnTo>
                  <a:pt x="68" y="4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2" name="Freeform 127"/>
          <p:cNvSpPr>
            <a:spLocks/>
          </p:cNvSpPr>
          <p:nvPr/>
        </p:nvSpPr>
        <p:spPr bwMode="auto">
          <a:xfrm>
            <a:off x="4767263" y="4275138"/>
            <a:ext cx="750887" cy="701675"/>
          </a:xfrm>
          <a:custGeom>
            <a:avLst/>
            <a:gdLst>
              <a:gd name="T0" fmla="*/ 2147483647 w 488"/>
              <a:gd name="T1" fmla="*/ 2147483647 h 472"/>
              <a:gd name="T2" fmla="*/ 2147483647 w 488"/>
              <a:gd name="T3" fmla="*/ 2147483647 h 472"/>
              <a:gd name="T4" fmla="*/ 2147483647 w 488"/>
              <a:gd name="T5" fmla="*/ 2147483647 h 472"/>
              <a:gd name="T6" fmla="*/ 2147483647 w 488"/>
              <a:gd name="T7" fmla="*/ 2147483647 h 472"/>
              <a:gd name="T8" fmla="*/ 2147483647 w 488"/>
              <a:gd name="T9" fmla="*/ 2147483647 h 472"/>
              <a:gd name="T10" fmla="*/ 2147483647 w 488"/>
              <a:gd name="T11" fmla="*/ 2147483647 h 472"/>
              <a:gd name="T12" fmla="*/ 2147483647 w 488"/>
              <a:gd name="T13" fmla="*/ 2147483647 h 472"/>
              <a:gd name="T14" fmla="*/ 2147483647 w 488"/>
              <a:gd name="T15" fmla="*/ 2147483647 h 472"/>
              <a:gd name="T16" fmla="*/ 2147483647 w 488"/>
              <a:gd name="T17" fmla="*/ 2147483647 h 472"/>
              <a:gd name="T18" fmla="*/ 2147483647 w 488"/>
              <a:gd name="T19" fmla="*/ 2147483647 h 472"/>
              <a:gd name="T20" fmla="*/ 2147483647 w 488"/>
              <a:gd name="T21" fmla="*/ 2147483647 h 472"/>
              <a:gd name="T22" fmla="*/ 2147483647 w 488"/>
              <a:gd name="T23" fmla="*/ 2147483647 h 472"/>
              <a:gd name="T24" fmla="*/ 2147483647 w 488"/>
              <a:gd name="T25" fmla="*/ 2147483647 h 472"/>
              <a:gd name="T26" fmla="*/ 2147483647 w 488"/>
              <a:gd name="T27" fmla="*/ 2147483647 h 472"/>
              <a:gd name="T28" fmla="*/ 2147483647 w 488"/>
              <a:gd name="T29" fmla="*/ 2147483647 h 472"/>
              <a:gd name="T30" fmla="*/ 2147483647 w 488"/>
              <a:gd name="T31" fmla="*/ 2147483647 h 472"/>
              <a:gd name="T32" fmla="*/ 2147483647 w 488"/>
              <a:gd name="T33" fmla="*/ 2147483647 h 472"/>
              <a:gd name="T34" fmla="*/ 2147483647 w 488"/>
              <a:gd name="T35" fmla="*/ 2147483647 h 472"/>
              <a:gd name="T36" fmla="*/ 2147483647 w 488"/>
              <a:gd name="T37" fmla="*/ 2147483647 h 472"/>
              <a:gd name="T38" fmla="*/ 2147483647 w 488"/>
              <a:gd name="T39" fmla="*/ 2147483647 h 472"/>
              <a:gd name="T40" fmla="*/ 2147483647 w 488"/>
              <a:gd name="T41" fmla="*/ 2147483647 h 472"/>
              <a:gd name="T42" fmla="*/ 2147483647 w 488"/>
              <a:gd name="T43" fmla="*/ 2147483647 h 472"/>
              <a:gd name="T44" fmla="*/ 2147483647 w 488"/>
              <a:gd name="T45" fmla="*/ 2147483647 h 472"/>
              <a:gd name="T46" fmla="*/ 2147483647 w 488"/>
              <a:gd name="T47" fmla="*/ 2147483647 h 472"/>
              <a:gd name="T48" fmla="*/ 2147483647 w 488"/>
              <a:gd name="T49" fmla="*/ 2147483647 h 472"/>
              <a:gd name="T50" fmla="*/ 2147483647 w 488"/>
              <a:gd name="T51" fmla="*/ 2147483647 h 472"/>
              <a:gd name="T52" fmla="*/ 2147483647 w 488"/>
              <a:gd name="T53" fmla="*/ 2147483647 h 472"/>
              <a:gd name="T54" fmla="*/ 2147483647 w 488"/>
              <a:gd name="T55" fmla="*/ 2147483647 h 472"/>
              <a:gd name="T56" fmla="*/ 2147483647 w 488"/>
              <a:gd name="T57" fmla="*/ 2147483647 h 472"/>
              <a:gd name="T58" fmla="*/ 2147483647 w 488"/>
              <a:gd name="T59" fmla="*/ 2147483647 h 472"/>
              <a:gd name="T60" fmla="*/ 2147483647 w 488"/>
              <a:gd name="T61" fmla="*/ 2147483647 h 472"/>
              <a:gd name="T62" fmla="*/ 2147483647 w 488"/>
              <a:gd name="T63" fmla="*/ 2147483647 h 472"/>
              <a:gd name="T64" fmla="*/ 2147483647 w 488"/>
              <a:gd name="T65" fmla="*/ 2147483647 h 472"/>
              <a:gd name="T66" fmla="*/ 2147483647 w 488"/>
              <a:gd name="T67" fmla="*/ 2147483647 h 472"/>
              <a:gd name="T68" fmla="*/ 2147483647 w 488"/>
              <a:gd name="T69" fmla="*/ 2147483647 h 472"/>
              <a:gd name="T70" fmla="*/ 2147483647 w 488"/>
              <a:gd name="T71" fmla="*/ 2147483647 h 472"/>
              <a:gd name="T72" fmla="*/ 2147483647 w 488"/>
              <a:gd name="T73" fmla="*/ 2147483647 h 472"/>
              <a:gd name="T74" fmla="*/ 2147483647 w 488"/>
              <a:gd name="T75" fmla="*/ 2147483647 h 472"/>
              <a:gd name="T76" fmla="*/ 2147483647 w 488"/>
              <a:gd name="T77" fmla="*/ 2147483647 h 472"/>
              <a:gd name="T78" fmla="*/ 2147483647 w 488"/>
              <a:gd name="T79" fmla="*/ 2147483647 h 472"/>
              <a:gd name="T80" fmla="*/ 2147483647 w 488"/>
              <a:gd name="T81" fmla="*/ 2147483647 h 472"/>
              <a:gd name="T82" fmla="*/ 2147483647 w 488"/>
              <a:gd name="T83" fmla="*/ 2147483647 h 472"/>
              <a:gd name="T84" fmla="*/ 2147483647 w 488"/>
              <a:gd name="T85" fmla="*/ 2147483647 h 472"/>
              <a:gd name="T86" fmla="*/ 2147483647 w 488"/>
              <a:gd name="T87" fmla="*/ 2147483647 h 472"/>
              <a:gd name="T88" fmla="*/ 2147483647 w 488"/>
              <a:gd name="T89" fmla="*/ 2147483647 h 472"/>
              <a:gd name="T90" fmla="*/ 2147483647 w 488"/>
              <a:gd name="T91" fmla="*/ 2147483647 h 472"/>
              <a:gd name="T92" fmla="*/ 2147483647 w 488"/>
              <a:gd name="T93" fmla="*/ 2147483647 h 472"/>
              <a:gd name="T94" fmla="*/ 2147483647 w 488"/>
              <a:gd name="T95" fmla="*/ 2147483647 h 472"/>
              <a:gd name="T96" fmla="*/ 2147483647 w 488"/>
              <a:gd name="T97" fmla="*/ 0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8"/>
              <a:gd name="T148" fmla="*/ 0 h 472"/>
              <a:gd name="T149" fmla="*/ 488 w 488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8" h="472">
                <a:moveTo>
                  <a:pt x="382" y="0"/>
                </a:moveTo>
                <a:lnTo>
                  <a:pt x="74" y="6"/>
                </a:lnTo>
                <a:lnTo>
                  <a:pt x="66" y="14"/>
                </a:lnTo>
                <a:lnTo>
                  <a:pt x="57" y="20"/>
                </a:lnTo>
                <a:lnTo>
                  <a:pt x="43" y="27"/>
                </a:lnTo>
                <a:lnTo>
                  <a:pt x="48" y="35"/>
                </a:lnTo>
                <a:lnTo>
                  <a:pt x="49" y="41"/>
                </a:lnTo>
                <a:lnTo>
                  <a:pt x="43" y="44"/>
                </a:lnTo>
                <a:lnTo>
                  <a:pt x="37" y="50"/>
                </a:lnTo>
                <a:lnTo>
                  <a:pt x="28" y="47"/>
                </a:lnTo>
                <a:lnTo>
                  <a:pt x="24" y="56"/>
                </a:lnTo>
                <a:lnTo>
                  <a:pt x="16" y="59"/>
                </a:lnTo>
                <a:lnTo>
                  <a:pt x="9" y="62"/>
                </a:lnTo>
                <a:lnTo>
                  <a:pt x="4" y="69"/>
                </a:lnTo>
                <a:lnTo>
                  <a:pt x="1" y="77"/>
                </a:lnTo>
                <a:lnTo>
                  <a:pt x="0" y="83"/>
                </a:lnTo>
                <a:lnTo>
                  <a:pt x="9" y="87"/>
                </a:lnTo>
                <a:lnTo>
                  <a:pt x="15" y="92"/>
                </a:lnTo>
                <a:lnTo>
                  <a:pt x="15" y="99"/>
                </a:lnTo>
                <a:lnTo>
                  <a:pt x="12" y="110"/>
                </a:lnTo>
                <a:lnTo>
                  <a:pt x="10" y="119"/>
                </a:lnTo>
                <a:lnTo>
                  <a:pt x="7" y="123"/>
                </a:lnTo>
                <a:lnTo>
                  <a:pt x="16" y="128"/>
                </a:lnTo>
                <a:lnTo>
                  <a:pt x="19" y="131"/>
                </a:lnTo>
                <a:lnTo>
                  <a:pt x="24" y="138"/>
                </a:lnTo>
                <a:lnTo>
                  <a:pt x="28" y="153"/>
                </a:lnTo>
                <a:lnTo>
                  <a:pt x="27" y="161"/>
                </a:lnTo>
                <a:lnTo>
                  <a:pt x="25" y="180"/>
                </a:lnTo>
                <a:lnTo>
                  <a:pt x="22" y="174"/>
                </a:lnTo>
                <a:lnTo>
                  <a:pt x="21" y="189"/>
                </a:lnTo>
                <a:lnTo>
                  <a:pt x="13" y="201"/>
                </a:lnTo>
                <a:lnTo>
                  <a:pt x="19" y="204"/>
                </a:lnTo>
                <a:lnTo>
                  <a:pt x="15" y="209"/>
                </a:lnTo>
                <a:lnTo>
                  <a:pt x="21" y="212"/>
                </a:lnTo>
                <a:lnTo>
                  <a:pt x="24" y="218"/>
                </a:lnTo>
                <a:lnTo>
                  <a:pt x="19" y="219"/>
                </a:lnTo>
                <a:lnTo>
                  <a:pt x="21" y="225"/>
                </a:lnTo>
                <a:lnTo>
                  <a:pt x="18" y="231"/>
                </a:lnTo>
                <a:lnTo>
                  <a:pt x="22" y="239"/>
                </a:lnTo>
                <a:lnTo>
                  <a:pt x="33" y="239"/>
                </a:lnTo>
                <a:lnTo>
                  <a:pt x="36" y="243"/>
                </a:lnTo>
                <a:lnTo>
                  <a:pt x="39" y="251"/>
                </a:lnTo>
                <a:lnTo>
                  <a:pt x="34" y="249"/>
                </a:lnTo>
                <a:lnTo>
                  <a:pt x="27" y="254"/>
                </a:lnTo>
                <a:lnTo>
                  <a:pt x="28" y="260"/>
                </a:lnTo>
                <a:lnTo>
                  <a:pt x="33" y="264"/>
                </a:lnTo>
                <a:lnTo>
                  <a:pt x="39" y="269"/>
                </a:lnTo>
                <a:lnTo>
                  <a:pt x="45" y="266"/>
                </a:lnTo>
                <a:lnTo>
                  <a:pt x="52" y="263"/>
                </a:lnTo>
                <a:lnTo>
                  <a:pt x="51" y="272"/>
                </a:lnTo>
                <a:lnTo>
                  <a:pt x="55" y="276"/>
                </a:lnTo>
                <a:lnTo>
                  <a:pt x="60" y="282"/>
                </a:lnTo>
                <a:lnTo>
                  <a:pt x="67" y="284"/>
                </a:lnTo>
                <a:lnTo>
                  <a:pt x="69" y="290"/>
                </a:lnTo>
                <a:lnTo>
                  <a:pt x="78" y="287"/>
                </a:lnTo>
                <a:lnTo>
                  <a:pt x="82" y="296"/>
                </a:lnTo>
                <a:lnTo>
                  <a:pt x="91" y="294"/>
                </a:lnTo>
                <a:lnTo>
                  <a:pt x="97" y="308"/>
                </a:lnTo>
                <a:lnTo>
                  <a:pt x="107" y="312"/>
                </a:lnTo>
                <a:lnTo>
                  <a:pt x="116" y="307"/>
                </a:lnTo>
                <a:lnTo>
                  <a:pt x="124" y="312"/>
                </a:lnTo>
                <a:lnTo>
                  <a:pt x="131" y="309"/>
                </a:lnTo>
                <a:lnTo>
                  <a:pt x="131" y="313"/>
                </a:lnTo>
                <a:lnTo>
                  <a:pt x="136" y="318"/>
                </a:lnTo>
                <a:lnTo>
                  <a:pt x="149" y="325"/>
                </a:lnTo>
                <a:lnTo>
                  <a:pt x="148" y="333"/>
                </a:lnTo>
                <a:lnTo>
                  <a:pt x="158" y="334"/>
                </a:lnTo>
                <a:lnTo>
                  <a:pt x="160" y="336"/>
                </a:lnTo>
                <a:lnTo>
                  <a:pt x="160" y="342"/>
                </a:lnTo>
                <a:lnTo>
                  <a:pt x="164" y="348"/>
                </a:lnTo>
                <a:lnTo>
                  <a:pt x="161" y="357"/>
                </a:lnTo>
                <a:lnTo>
                  <a:pt x="172" y="360"/>
                </a:lnTo>
                <a:lnTo>
                  <a:pt x="173" y="367"/>
                </a:lnTo>
                <a:lnTo>
                  <a:pt x="178" y="373"/>
                </a:lnTo>
                <a:lnTo>
                  <a:pt x="184" y="373"/>
                </a:lnTo>
                <a:lnTo>
                  <a:pt x="190" y="369"/>
                </a:lnTo>
                <a:lnTo>
                  <a:pt x="193" y="369"/>
                </a:lnTo>
                <a:lnTo>
                  <a:pt x="200" y="370"/>
                </a:lnTo>
                <a:lnTo>
                  <a:pt x="205" y="375"/>
                </a:lnTo>
                <a:lnTo>
                  <a:pt x="199" y="382"/>
                </a:lnTo>
                <a:lnTo>
                  <a:pt x="196" y="390"/>
                </a:lnTo>
                <a:lnTo>
                  <a:pt x="200" y="396"/>
                </a:lnTo>
                <a:lnTo>
                  <a:pt x="205" y="399"/>
                </a:lnTo>
                <a:lnTo>
                  <a:pt x="209" y="400"/>
                </a:lnTo>
                <a:lnTo>
                  <a:pt x="211" y="408"/>
                </a:lnTo>
                <a:lnTo>
                  <a:pt x="217" y="414"/>
                </a:lnTo>
                <a:lnTo>
                  <a:pt x="233" y="412"/>
                </a:lnTo>
                <a:lnTo>
                  <a:pt x="244" y="417"/>
                </a:lnTo>
                <a:lnTo>
                  <a:pt x="241" y="420"/>
                </a:lnTo>
                <a:lnTo>
                  <a:pt x="248" y="427"/>
                </a:lnTo>
                <a:lnTo>
                  <a:pt x="251" y="432"/>
                </a:lnTo>
                <a:lnTo>
                  <a:pt x="245" y="438"/>
                </a:lnTo>
                <a:lnTo>
                  <a:pt x="256" y="439"/>
                </a:lnTo>
                <a:lnTo>
                  <a:pt x="260" y="451"/>
                </a:lnTo>
                <a:lnTo>
                  <a:pt x="263" y="463"/>
                </a:lnTo>
                <a:lnTo>
                  <a:pt x="272" y="465"/>
                </a:lnTo>
                <a:lnTo>
                  <a:pt x="280" y="472"/>
                </a:lnTo>
                <a:lnTo>
                  <a:pt x="287" y="472"/>
                </a:lnTo>
                <a:lnTo>
                  <a:pt x="292" y="471"/>
                </a:lnTo>
                <a:lnTo>
                  <a:pt x="293" y="463"/>
                </a:lnTo>
                <a:lnTo>
                  <a:pt x="301" y="457"/>
                </a:lnTo>
                <a:lnTo>
                  <a:pt x="301" y="448"/>
                </a:lnTo>
                <a:lnTo>
                  <a:pt x="299" y="441"/>
                </a:lnTo>
                <a:lnTo>
                  <a:pt x="304" y="435"/>
                </a:lnTo>
                <a:lnTo>
                  <a:pt x="314" y="441"/>
                </a:lnTo>
                <a:lnTo>
                  <a:pt x="313" y="427"/>
                </a:lnTo>
                <a:lnTo>
                  <a:pt x="323" y="421"/>
                </a:lnTo>
                <a:lnTo>
                  <a:pt x="331" y="421"/>
                </a:lnTo>
                <a:lnTo>
                  <a:pt x="335" y="424"/>
                </a:lnTo>
                <a:lnTo>
                  <a:pt x="340" y="429"/>
                </a:lnTo>
                <a:lnTo>
                  <a:pt x="352" y="432"/>
                </a:lnTo>
                <a:lnTo>
                  <a:pt x="356" y="432"/>
                </a:lnTo>
                <a:lnTo>
                  <a:pt x="355" y="438"/>
                </a:lnTo>
                <a:lnTo>
                  <a:pt x="361" y="436"/>
                </a:lnTo>
                <a:lnTo>
                  <a:pt x="364" y="430"/>
                </a:lnTo>
                <a:lnTo>
                  <a:pt x="373" y="432"/>
                </a:lnTo>
                <a:lnTo>
                  <a:pt x="379" y="444"/>
                </a:lnTo>
                <a:lnTo>
                  <a:pt x="401" y="442"/>
                </a:lnTo>
                <a:lnTo>
                  <a:pt x="427" y="427"/>
                </a:lnTo>
                <a:lnTo>
                  <a:pt x="448" y="415"/>
                </a:lnTo>
                <a:lnTo>
                  <a:pt x="469" y="397"/>
                </a:lnTo>
                <a:lnTo>
                  <a:pt x="488" y="375"/>
                </a:lnTo>
                <a:lnTo>
                  <a:pt x="476" y="355"/>
                </a:lnTo>
                <a:lnTo>
                  <a:pt x="470" y="333"/>
                </a:lnTo>
                <a:lnTo>
                  <a:pt x="470" y="319"/>
                </a:lnTo>
                <a:lnTo>
                  <a:pt x="470" y="301"/>
                </a:lnTo>
                <a:lnTo>
                  <a:pt x="467" y="288"/>
                </a:lnTo>
                <a:lnTo>
                  <a:pt x="464" y="282"/>
                </a:lnTo>
                <a:lnTo>
                  <a:pt x="455" y="280"/>
                </a:lnTo>
                <a:lnTo>
                  <a:pt x="455" y="273"/>
                </a:lnTo>
                <a:lnTo>
                  <a:pt x="457" y="264"/>
                </a:lnTo>
                <a:lnTo>
                  <a:pt x="454" y="256"/>
                </a:lnTo>
                <a:lnTo>
                  <a:pt x="451" y="253"/>
                </a:lnTo>
                <a:lnTo>
                  <a:pt x="443" y="241"/>
                </a:lnTo>
                <a:lnTo>
                  <a:pt x="439" y="240"/>
                </a:lnTo>
                <a:lnTo>
                  <a:pt x="434" y="232"/>
                </a:lnTo>
                <a:lnTo>
                  <a:pt x="425" y="226"/>
                </a:lnTo>
                <a:lnTo>
                  <a:pt x="422" y="222"/>
                </a:lnTo>
                <a:lnTo>
                  <a:pt x="412" y="217"/>
                </a:lnTo>
                <a:lnTo>
                  <a:pt x="412" y="207"/>
                </a:lnTo>
                <a:lnTo>
                  <a:pt x="412" y="196"/>
                </a:lnTo>
                <a:lnTo>
                  <a:pt x="407" y="183"/>
                </a:lnTo>
                <a:lnTo>
                  <a:pt x="406" y="174"/>
                </a:lnTo>
                <a:lnTo>
                  <a:pt x="403" y="165"/>
                </a:lnTo>
                <a:lnTo>
                  <a:pt x="392" y="160"/>
                </a:lnTo>
                <a:lnTo>
                  <a:pt x="385" y="151"/>
                </a:lnTo>
                <a:lnTo>
                  <a:pt x="382" y="0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3" name="Freeform 128"/>
          <p:cNvSpPr>
            <a:spLocks/>
          </p:cNvSpPr>
          <p:nvPr/>
        </p:nvSpPr>
        <p:spPr bwMode="auto">
          <a:xfrm>
            <a:off x="4629150" y="4727575"/>
            <a:ext cx="660400" cy="442913"/>
          </a:xfrm>
          <a:custGeom>
            <a:avLst/>
            <a:gdLst>
              <a:gd name="T0" fmla="*/ 2147483647 w 431"/>
              <a:gd name="T1" fmla="*/ 2147483647 h 299"/>
              <a:gd name="T2" fmla="*/ 2147483647 w 431"/>
              <a:gd name="T3" fmla="*/ 2147483647 h 299"/>
              <a:gd name="T4" fmla="*/ 2147483647 w 431"/>
              <a:gd name="T5" fmla="*/ 2147483647 h 299"/>
              <a:gd name="T6" fmla="*/ 2147483647 w 431"/>
              <a:gd name="T7" fmla="*/ 2147483647 h 299"/>
              <a:gd name="T8" fmla="*/ 2147483647 w 431"/>
              <a:gd name="T9" fmla="*/ 2147483647 h 299"/>
              <a:gd name="T10" fmla="*/ 2147483647 w 431"/>
              <a:gd name="T11" fmla="*/ 2147483647 h 299"/>
              <a:gd name="T12" fmla="*/ 2147483647 w 431"/>
              <a:gd name="T13" fmla="*/ 2147483647 h 299"/>
              <a:gd name="T14" fmla="*/ 0 w 431"/>
              <a:gd name="T15" fmla="*/ 2147483647 h 299"/>
              <a:gd name="T16" fmla="*/ 2147483647 w 431"/>
              <a:gd name="T17" fmla="*/ 2147483647 h 299"/>
              <a:gd name="T18" fmla="*/ 2147483647 w 431"/>
              <a:gd name="T19" fmla="*/ 2147483647 h 299"/>
              <a:gd name="T20" fmla="*/ 2147483647 w 431"/>
              <a:gd name="T21" fmla="*/ 2147483647 h 299"/>
              <a:gd name="T22" fmla="*/ 2147483647 w 431"/>
              <a:gd name="T23" fmla="*/ 2147483647 h 299"/>
              <a:gd name="T24" fmla="*/ 2147483647 w 431"/>
              <a:gd name="T25" fmla="*/ 2147483647 h 299"/>
              <a:gd name="T26" fmla="*/ 2147483647 w 431"/>
              <a:gd name="T27" fmla="*/ 2147483647 h 299"/>
              <a:gd name="T28" fmla="*/ 2147483647 w 431"/>
              <a:gd name="T29" fmla="*/ 2147483647 h 299"/>
              <a:gd name="T30" fmla="*/ 2147483647 w 431"/>
              <a:gd name="T31" fmla="*/ 2147483647 h 299"/>
              <a:gd name="T32" fmla="*/ 2147483647 w 431"/>
              <a:gd name="T33" fmla="*/ 2147483647 h 299"/>
              <a:gd name="T34" fmla="*/ 2147483647 w 431"/>
              <a:gd name="T35" fmla="*/ 2147483647 h 299"/>
              <a:gd name="T36" fmla="*/ 2147483647 w 431"/>
              <a:gd name="T37" fmla="*/ 2147483647 h 299"/>
              <a:gd name="T38" fmla="*/ 2147483647 w 431"/>
              <a:gd name="T39" fmla="*/ 2147483647 h 299"/>
              <a:gd name="T40" fmla="*/ 2147483647 w 431"/>
              <a:gd name="T41" fmla="*/ 2147483647 h 299"/>
              <a:gd name="T42" fmla="*/ 2147483647 w 431"/>
              <a:gd name="T43" fmla="*/ 2147483647 h 299"/>
              <a:gd name="T44" fmla="*/ 2147483647 w 431"/>
              <a:gd name="T45" fmla="*/ 2147483647 h 299"/>
              <a:gd name="T46" fmla="*/ 2147483647 w 431"/>
              <a:gd name="T47" fmla="*/ 2147483647 h 299"/>
              <a:gd name="T48" fmla="*/ 2147483647 w 431"/>
              <a:gd name="T49" fmla="*/ 2147483647 h 299"/>
              <a:gd name="T50" fmla="*/ 2147483647 w 431"/>
              <a:gd name="T51" fmla="*/ 2147483647 h 299"/>
              <a:gd name="T52" fmla="*/ 2147483647 w 431"/>
              <a:gd name="T53" fmla="*/ 2147483647 h 299"/>
              <a:gd name="T54" fmla="*/ 2147483647 w 431"/>
              <a:gd name="T55" fmla="*/ 2147483647 h 299"/>
              <a:gd name="T56" fmla="*/ 2147483647 w 431"/>
              <a:gd name="T57" fmla="*/ 2147483647 h 299"/>
              <a:gd name="T58" fmla="*/ 2147483647 w 431"/>
              <a:gd name="T59" fmla="*/ 2147483647 h 299"/>
              <a:gd name="T60" fmla="*/ 2147483647 w 431"/>
              <a:gd name="T61" fmla="*/ 2147483647 h 299"/>
              <a:gd name="T62" fmla="*/ 2147483647 w 431"/>
              <a:gd name="T63" fmla="*/ 2147483647 h 299"/>
              <a:gd name="T64" fmla="*/ 2147483647 w 431"/>
              <a:gd name="T65" fmla="*/ 2147483647 h 299"/>
              <a:gd name="T66" fmla="*/ 2147483647 w 431"/>
              <a:gd name="T67" fmla="*/ 2147483647 h 299"/>
              <a:gd name="T68" fmla="*/ 2147483647 w 431"/>
              <a:gd name="T69" fmla="*/ 2147483647 h 299"/>
              <a:gd name="T70" fmla="*/ 2147483647 w 431"/>
              <a:gd name="T71" fmla="*/ 2147483647 h 299"/>
              <a:gd name="T72" fmla="*/ 2147483647 w 431"/>
              <a:gd name="T73" fmla="*/ 2147483647 h 299"/>
              <a:gd name="T74" fmla="*/ 2147483647 w 431"/>
              <a:gd name="T75" fmla="*/ 2147483647 h 299"/>
              <a:gd name="T76" fmla="*/ 2147483647 w 431"/>
              <a:gd name="T77" fmla="*/ 2147483647 h 299"/>
              <a:gd name="T78" fmla="*/ 2147483647 w 431"/>
              <a:gd name="T79" fmla="*/ 2147483647 h 299"/>
              <a:gd name="T80" fmla="*/ 2147483647 w 431"/>
              <a:gd name="T81" fmla="*/ 2147483647 h 299"/>
              <a:gd name="T82" fmla="*/ 2147483647 w 431"/>
              <a:gd name="T83" fmla="*/ 2147483647 h 299"/>
              <a:gd name="T84" fmla="*/ 2147483647 w 431"/>
              <a:gd name="T85" fmla="*/ 2147483647 h 299"/>
              <a:gd name="T86" fmla="*/ 2147483647 w 431"/>
              <a:gd name="T87" fmla="*/ 2147483647 h 29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1"/>
              <a:gd name="T133" fmla="*/ 0 h 299"/>
              <a:gd name="T134" fmla="*/ 431 w 431"/>
              <a:gd name="T135" fmla="*/ 299 h 29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1" h="299">
                <a:moveTo>
                  <a:pt x="156" y="266"/>
                </a:moveTo>
                <a:lnTo>
                  <a:pt x="152" y="275"/>
                </a:lnTo>
                <a:lnTo>
                  <a:pt x="132" y="290"/>
                </a:lnTo>
                <a:lnTo>
                  <a:pt x="105" y="288"/>
                </a:lnTo>
                <a:lnTo>
                  <a:pt x="93" y="278"/>
                </a:lnTo>
                <a:lnTo>
                  <a:pt x="66" y="282"/>
                </a:lnTo>
                <a:lnTo>
                  <a:pt x="59" y="284"/>
                </a:lnTo>
                <a:lnTo>
                  <a:pt x="48" y="285"/>
                </a:lnTo>
                <a:lnTo>
                  <a:pt x="45" y="285"/>
                </a:lnTo>
                <a:lnTo>
                  <a:pt x="39" y="282"/>
                </a:lnTo>
                <a:lnTo>
                  <a:pt x="33" y="276"/>
                </a:lnTo>
                <a:lnTo>
                  <a:pt x="24" y="284"/>
                </a:lnTo>
                <a:lnTo>
                  <a:pt x="18" y="284"/>
                </a:lnTo>
                <a:lnTo>
                  <a:pt x="18" y="294"/>
                </a:lnTo>
                <a:lnTo>
                  <a:pt x="2" y="299"/>
                </a:lnTo>
                <a:lnTo>
                  <a:pt x="0" y="245"/>
                </a:lnTo>
                <a:lnTo>
                  <a:pt x="17" y="246"/>
                </a:lnTo>
                <a:lnTo>
                  <a:pt x="14" y="200"/>
                </a:lnTo>
                <a:lnTo>
                  <a:pt x="29" y="194"/>
                </a:lnTo>
                <a:lnTo>
                  <a:pt x="33" y="194"/>
                </a:lnTo>
                <a:lnTo>
                  <a:pt x="30" y="182"/>
                </a:lnTo>
                <a:lnTo>
                  <a:pt x="33" y="177"/>
                </a:lnTo>
                <a:lnTo>
                  <a:pt x="41" y="146"/>
                </a:lnTo>
                <a:lnTo>
                  <a:pt x="78" y="27"/>
                </a:lnTo>
                <a:lnTo>
                  <a:pt x="93" y="9"/>
                </a:lnTo>
                <a:lnTo>
                  <a:pt x="125" y="3"/>
                </a:lnTo>
                <a:lnTo>
                  <a:pt x="131" y="0"/>
                </a:lnTo>
                <a:lnTo>
                  <a:pt x="144" y="6"/>
                </a:lnTo>
                <a:lnTo>
                  <a:pt x="156" y="8"/>
                </a:lnTo>
                <a:lnTo>
                  <a:pt x="167" y="5"/>
                </a:lnTo>
                <a:lnTo>
                  <a:pt x="173" y="9"/>
                </a:lnTo>
                <a:lnTo>
                  <a:pt x="180" y="11"/>
                </a:lnTo>
                <a:lnTo>
                  <a:pt x="188" y="4"/>
                </a:lnTo>
                <a:lnTo>
                  <a:pt x="198" y="8"/>
                </a:lnTo>
                <a:lnTo>
                  <a:pt x="207" y="3"/>
                </a:lnTo>
                <a:lnTo>
                  <a:pt x="215" y="8"/>
                </a:lnTo>
                <a:lnTo>
                  <a:pt x="222" y="5"/>
                </a:lnTo>
                <a:lnTo>
                  <a:pt x="222" y="9"/>
                </a:lnTo>
                <a:lnTo>
                  <a:pt x="227" y="14"/>
                </a:lnTo>
                <a:lnTo>
                  <a:pt x="240" y="21"/>
                </a:lnTo>
                <a:lnTo>
                  <a:pt x="239" y="29"/>
                </a:lnTo>
                <a:lnTo>
                  <a:pt x="249" y="30"/>
                </a:lnTo>
                <a:lnTo>
                  <a:pt x="251" y="32"/>
                </a:lnTo>
                <a:lnTo>
                  <a:pt x="251" y="38"/>
                </a:lnTo>
                <a:lnTo>
                  <a:pt x="255" y="44"/>
                </a:lnTo>
                <a:lnTo>
                  <a:pt x="252" y="53"/>
                </a:lnTo>
                <a:lnTo>
                  <a:pt x="263" y="56"/>
                </a:lnTo>
                <a:lnTo>
                  <a:pt x="264" y="63"/>
                </a:lnTo>
                <a:lnTo>
                  <a:pt x="269" y="69"/>
                </a:lnTo>
                <a:lnTo>
                  <a:pt x="275" y="69"/>
                </a:lnTo>
                <a:lnTo>
                  <a:pt x="281" y="65"/>
                </a:lnTo>
                <a:lnTo>
                  <a:pt x="284" y="65"/>
                </a:lnTo>
                <a:lnTo>
                  <a:pt x="291" y="66"/>
                </a:lnTo>
                <a:lnTo>
                  <a:pt x="296" y="71"/>
                </a:lnTo>
                <a:lnTo>
                  <a:pt x="290" y="78"/>
                </a:lnTo>
                <a:lnTo>
                  <a:pt x="287" y="86"/>
                </a:lnTo>
                <a:lnTo>
                  <a:pt x="291" y="92"/>
                </a:lnTo>
                <a:lnTo>
                  <a:pt x="296" y="95"/>
                </a:lnTo>
                <a:lnTo>
                  <a:pt x="300" y="96"/>
                </a:lnTo>
                <a:lnTo>
                  <a:pt x="302" y="104"/>
                </a:lnTo>
                <a:lnTo>
                  <a:pt x="308" y="110"/>
                </a:lnTo>
                <a:lnTo>
                  <a:pt x="324" y="108"/>
                </a:lnTo>
                <a:lnTo>
                  <a:pt x="335" y="113"/>
                </a:lnTo>
                <a:lnTo>
                  <a:pt x="332" y="116"/>
                </a:lnTo>
                <a:lnTo>
                  <a:pt x="339" y="123"/>
                </a:lnTo>
                <a:lnTo>
                  <a:pt x="342" y="128"/>
                </a:lnTo>
                <a:lnTo>
                  <a:pt x="336" y="134"/>
                </a:lnTo>
                <a:lnTo>
                  <a:pt x="347" y="135"/>
                </a:lnTo>
                <a:lnTo>
                  <a:pt x="351" y="147"/>
                </a:lnTo>
                <a:lnTo>
                  <a:pt x="354" y="159"/>
                </a:lnTo>
                <a:lnTo>
                  <a:pt x="363" y="161"/>
                </a:lnTo>
                <a:lnTo>
                  <a:pt x="371" y="168"/>
                </a:lnTo>
                <a:lnTo>
                  <a:pt x="378" y="168"/>
                </a:lnTo>
                <a:lnTo>
                  <a:pt x="383" y="167"/>
                </a:lnTo>
                <a:lnTo>
                  <a:pt x="384" y="159"/>
                </a:lnTo>
                <a:lnTo>
                  <a:pt x="392" y="153"/>
                </a:lnTo>
                <a:lnTo>
                  <a:pt x="392" y="144"/>
                </a:lnTo>
                <a:lnTo>
                  <a:pt x="390" y="137"/>
                </a:lnTo>
                <a:lnTo>
                  <a:pt x="395" y="131"/>
                </a:lnTo>
                <a:lnTo>
                  <a:pt x="405" y="137"/>
                </a:lnTo>
                <a:lnTo>
                  <a:pt x="404" y="123"/>
                </a:lnTo>
                <a:lnTo>
                  <a:pt x="414" y="117"/>
                </a:lnTo>
                <a:lnTo>
                  <a:pt x="422" y="117"/>
                </a:lnTo>
                <a:lnTo>
                  <a:pt x="426" y="120"/>
                </a:lnTo>
                <a:lnTo>
                  <a:pt x="431" y="125"/>
                </a:lnTo>
                <a:lnTo>
                  <a:pt x="426" y="180"/>
                </a:lnTo>
                <a:lnTo>
                  <a:pt x="179" y="240"/>
                </a:lnTo>
                <a:lnTo>
                  <a:pt x="156" y="266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4" name="Freeform 129"/>
          <p:cNvSpPr>
            <a:spLocks/>
          </p:cNvSpPr>
          <p:nvPr/>
        </p:nvSpPr>
        <p:spPr bwMode="auto">
          <a:xfrm>
            <a:off x="4833938" y="4994275"/>
            <a:ext cx="450850" cy="420688"/>
          </a:xfrm>
          <a:custGeom>
            <a:avLst/>
            <a:gdLst>
              <a:gd name="T0" fmla="*/ 2147483647 w 292"/>
              <a:gd name="T1" fmla="*/ 2147483647 h 282"/>
              <a:gd name="T2" fmla="*/ 2147483647 w 292"/>
              <a:gd name="T3" fmla="*/ 0 h 282"/>
              <a:gd name="T4" fmla="*/ 2147483647 w 292"/>
              <a:gd name="T5" fmla="*/ 2147483647 h 282"/>
              <a:gd name="T6" fmla="*/ 2147483647 w 292"/>
              <a:gd name="T7" fmla="*/ 2147483647 h 282"/>
              <a:gd name="T8" fmla="*/ 2147483647 w 292"/>
              <a:gd name="T9" fmla="*/ 2147483647 h 282"/>
              <a:gd name="T10" fmla="*/ 2147483647 w 292"/>
              <a:gd name="T11" fmla="*/ 2147483647 h 282"/>
              <a:gd name="T12" fmla="*/ 2147483647 w 292"/>
              <a:gd name="T13" fmla="*/ 2147483647 h 282"/>
              <a:gd name="T14" fmla="*/ 2147483647 w 292"/>
              <a:gd name="T15" fmla="*/ 2147483647 h 282"/>
              <a:gd name="T16" fmla="*/ 2147483647 w 292"/>
              <a:gd name="T17" fmla="*/ 2147483647 h 282"/>
              <a:gd name="T18" fmla="*/ 2147483647 w 292"/>
              <a:gd name="T19" fmla="*/ 2147483647 h 282"/>
              <a:gd name="T20" fmla="*/ 2147483647 w 292"/>
              <a:gd name="T21" fmla="*/ 2147483647 h 282"/>
              <a:gd name="T22" fmla="*/ 2147483647 w 292"/>
              <a:gd name="T23" fmla="*/ 2147483647 h 282"/>
              <a:gd name="T24" fmla="*/ 2147483647 w 292"/>
              <a:gd name="T25" fmla="*/ 2147483647 h 282"/>
              <a:gd name="T26" fmla="*/ 2147483647 w 292"/>
              <a:gd name="T27" fmla="*/ 2147483647 h 282"/>
              <a:gd name="T28" fmla="*/ 2147483647 w 292"/>
              <a:gd name="T29" fmla="*/ 2147483647 h 282"/>
              <a:gd name="T30" fmla="*/ 2147483647 w 292"/>
              <a:gd name="T31" fmla="*/ 2147483647 h 282"/>
              <a:gd name="T32" fmla="*/ 2147483647 w 292"/>
              <a:gd name="T33" fmla="*/ 2147483647 h 282"/>
              <a:gd name="T34" fmla="*/ 2147483647 w 292"/>
              <a:gd name="T35" fmla="*/ 2147483647 h 282"/>
              <a:gd name="T36" fmla="*/ 2147483647 w 292"/>
              <a:gd name="T37" fmla="*/ 2147483647 h 282"/>
              <a:gd name="T38" fmla="*/ 2147483647 w 292"/>
              <a:gd name="T39" fmla="*/ 2147483647 h 282"/>
              <a:gd name="T40" fmla="*/ 2147483647 w 292"/>
              <a:gd name="T41" fmla="*/ 2147483647 h 282"/>
              <a:gd name="T42" fmla="*/ 2147483647 w 292"/>
              <a:gd name="T43" fmla="*/ 2147483647 h 282"/>
              <a:gd name="T44" fmla="*/ 2147483647 w 292"/>
              <a:gd name="T45" fmla="*/ 2147483647 h 282"/>
              <a:gd name="T46" fmla="*/ 2147483647 w 292"/>
              <a:gd name="T47" fmla="*/ 2147483647 h 282"/>
              <a:gd name="T48" fmla="*/ 2147483647 w 292"/>
              <a:gd name="T49" fmla="*/ 2147483647 h 282"/>
              <a:gd name="T50" fmla="*/ 2147483647 w 292"/>
              <a:gd name="T51" fmla="*/ 2147483647 h 282"/>
              <a:gd name="T52" fmla="*/ 2147483647 w 292"/>
              <a:gd name="T53" fmla="*/ 2147483647 h 282"/>
              <a:gd name="T54" fmla="*/ 2147483647 w 292"/>
              <a:gd name="T55" fmla="*/ 2147483647 h 282"/>
              <a:gd name="T56" fmla="*/ 2147483647 w 292"/>
              <a:gd name="T57" fmla="*/ 2147483647 h 282"/>
              <a:gd name="T58" fmla="*/ 2147483647 w 292"/>
              <a:gd name="T59" fmla="*/ 2147483647 h 282"/>
              <a:gd name="T60" fmla="*/ 2147483647 w 292"/>
              <a:gd name="T61" fmla="*/ 2147483647 h 282"/>
              <a:gd name="T62" fmla="*/ 2147483647 w 292"/>
              <a:gd name="T63" fmla="*/ 2147483647 h 282"/>
              <a:gd name="T64" fmla="*/ 2147483647 w 292"/>
              <a:gd name="T65" fmla="*/ 2147483647 h 282"/>
              <a:gd name="T66" fmla="*/ 2147483647 w 292"/>
              <a:gd name="T67" fmla="*/ 2147483647 h 282"/>
              <a:gd name="T68" fmla="*/ 2147483647 w 292"/>
              <a:gd name="T69" fmla="*/ 2147483647 h 282"/>
              <a:gd name="T70" fmla="*/ 2147483647 w 292"/>
              <a:gd name="T71" fmla="*/ 2147483647 h 282"/>
              <a:gd name="T72" fmla="*/ 2147483647 w 292"/>
              <a:gd name="T73" fmla="*/ 2147483647 h 282"/>
              <a:gd name="T74" fmla="*/ 2147483647 w 292"/>
              <a:gd name="T75" fmla="*/ 2147483647 h 282"/>
              <a:gd name="T76" fmla="*/ 0 w 292"/>
              <a:gd name="T77" fmla="*/ 2147483647 h 282"/>
              <a:gd name="T78" fmla="*/ 2147483647 w 292"/>
              <a:gd name="T79" fmla="*/ 2147483647 h 282"/>
              <a:gd name="T80" fmla="*/ 2147483647 w 292"/>
              <a:gd name="T81" fmla="*/ 2147483647 h 282"/>
              <a:gd name="T82" fmla="*/ 2147483647 w 292"/>
              <a:gd name="T83" fmla="*/ 2147483647 h 282"/>
              <a:gd name="T84" fmla="*/ 2147483647 w 292"/>
              <a:gd name="T85" fmla="*/ 2147483647 h 2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2"/>
              <a:gd name="T130" fmla="*/ 0 h 282"/>
              <a:gd name="T131" fmla="*/ 292 w 292"/>
              <a:gd name="T132" fmla="*/ 282 h 2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2" h="282">
                <a:moveTo>
                  <a:pt x="43" y="60"/>
                </a:moveTo>
                <a:lnTo>
                  <a:pt x="292" y="0"/>
                </a:lnTo>
                <a:lnTo>
                  <a:pt x="286" y="69"/>
                </a:lnTo>
                <a:lnTo>
                  <a:pt x="268" y="75"/>
                </a:lnTo>
                <a:lnTo>
                  <a:pt x="276" y="117"/>
                </a:lnTo>
                <a:lnTo>
                  <a:pt x="252" y="131"/>
                </a:lnTo>
                <a:lnTo>
                  <a:pt x="270" y="177"/>
                </a:lnTo>
                <a:lnTo>
                  <a:pt x="262" y="179"/>
                </a:lnTo>
                <a:lnTo>
                  <a:pt x="265" y="188"/>
                </a:lnTo>
                <a:lnTo>
                  <a:pt x="271" y="189"/>
                </a:lnTo>
                <a:lnTo>
                  <a:pt x="276" y="200"/>
                </a:lnTo>
                <a:lnTo>
                  <a:pt x="268" y="203"/>
                </a:lnTo>
                <a:lnTo>
                  <a:pt x="267" y="218"/>
                </a:lnTo>
                <a:lnTo>
                  <a:pt x="274" y="218"/>
                </a:lnTo>
                <a:lnTo>
                  <a:pt x="274" y="257"/>
                </a:lnTo>
                <a:lnTo>
                  <a:pt x="283" y="282"/>
                </a:lnTo>
                <a:lnTo>
                  <a:pt x="267" y="279"/>
                </a:lnTo>
                <a:lnTo>
                  <a:pt x="262" y="276"/>
                </a:lnTo>
                <a:lnTo>
                  <a:pt x="252" y="266"/>
                </a:lnTo>
                <a:lnTo>
                  <a:pt x="246" y="269"/>
                </a:lnTo>
                <a:lnTo>
                  <a:pt x="240" y="269"/>
                </a:lnTo>
                <a:lnTo>
                  <a:pt x="238" y="275"/>
                </a:lnTo>
                <a:lnTo>
                  <a:pt x="232" y="276"/>
                </a:lnTo>
                <a:lnTo>
                  <a:pt x="228" y="267"/>
                </a:lnTo>
                <a:lnTo>
                  <a:pt x="219" y="264"/>
                </a:lnTo>
                <a:lnTo>
                  <a:pt x="211" y="260"/>
                </a:lnTo>
                <a:lnTo>
                  <a:pt x="202" y="261"/>
                </a:lnTo>
                <a:lnTo>
                  <a:pt x="195" y="258"/>
                </a:lnTo>
                <a:lnTo>
                  <a:pt x="183" y="254"/>
                </a:lnTo>
                <a:lnTo>
                  <a:pt x="175" y="252"/>
                </a:lnTo>
                <a:lnTo>
                  <a:pt x="169" y="254"/>
                </a:lnTo>
                <a:lnTo>
                  <a:pt x="165" y="269"/>
                </a:lnTo>
                <a:lnTo>
                  <a:pt x="73" y="270"/>
                </a:lnTo>
                <a:lnTo>
                  <a:pt x="72" y="242"/>
                </a:lnTo>
                <a:lnTo>
                  <a:pt x="37" y="243"/>
                </a:lnTo>
                <a:lnTo>
                  <a:pt x="36" y="197"/>
                </a:lnTo>
                <a:lnTo>
                  <a:pt x="4" y="198"/>
                </a:lnTo>
                <a:lnTo>
                  <a:pt x="3" y="135"/>
                </a:lnTo>
                <a:lnTo>
                  <a:pt x="0" y="129"/>
                </a:lnTo>
                <a:lnTo>
                  <a:pt x="1" y="111"/>
                </a:lnTo>
                <a:lnTo>
                  <a:pt x="21" y="93"/>
                </a:lnTo>
                <a:lnTo>
                  <a:pt x="24" y="83"/>
                </a:lnTo>
                <a:lnTo>
                  <a:pt x="43" y="6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5" name="Freeform 131"/>
          <p:cNvSpPr>
            <a:spLocks/>
          </p:cNvSpPr>
          <p:nvPr/>
        </p:nvSpPr>
        <p:spPr bwMode="auto">
          <a:xfrm>
            <a:off x="3546475" y="5334000"/>
            <a:ext cx="1135063" cy="815975"/>
          </a:xfrm>
          <a:custGeom>
            <a:avLst/>
            <a:gdLst>
              <a:gd name="T0" fmla="*/ 2147483647 w 886"/>
              <a:gd name="T1" fmla="*/ 2147483647 h 567"/>
              <a:gd name="T2" fmla="*/ 2147483647 w 886"/>
              <a:gd name="T3" fmla="*/ 2147483647 h 567"/>
              <a:gd name="T4" fmla="*/ 2147483647 w 886"/>
              <a:gd name="T5" fmla="*/ 2147483647 h 567"/>
              <a:gd name="T6" fmla="*/ 2147483647 w 886"/>
              <a:gd name="T7" fmla="*/ 2147483647 h 567"/>
              <a:gd name="T8" fmla="*/ 2147483647 w 886"/>
              <a:gd name="T9" fmla="*/ 2147483647 h 567"/>
              <a:gd name="T10" fmla="*/ 2147483647 w 886"/>
              <a:gd name="T11" fmla="*/ 2147483647 h 567"/>
              <a:gd name="T12" fmla="*/ 2147483647 w 886"/>
              <a:gd name="T13" fmla="*/ 2147483647 h 567"/>
              <a:gd name="T14" fmla="*/ 2147483647 w 886"/>
              <a:gd name="T15" fmla="*/ 2147483647 h 567"/>
              <a:gd name="T16" fmla="*/ 2147483647 w 886"/>
              <a:gd name="T17" fmla="*/ 2147483647 h 567"/>
              <a:gd name="T18" fmla="*/ 2147483647 w 886"/>
              <a:gd name="T19" fmla="*/ 2147483647 h 567"/>
              <a:gd name="T20" fmla="*/ 2147483647 w 886"/>
              <a:gd name="T21" fmla="*/ 2147483647 h 567"/>
              <a:gd name="T22" fmla="*/ 2147483647 w 886"/>
              <a:gd name="T23" fmla="*/ 2147483647 h 567"/>
              <a:gd name="T24" fmla="*/ 2147483647 w 886"/>
              <a:gd name="T25" fmla="*/ 2147483647 h 567"/>
              <a:gd name="T26" fmla="*/ 2147483647 w 886"/>
              <a:gd name="T27" fmla="*/ 2147483647 h 567"/>
              <a:gd name="T28" fmla="*/ 2147483647 w 886"/>
              <a:gd name="T29" fmla="*/ 2147483647 h 567"/>
              <a:gd name="T30" fmla="*/ 2147483647 w 886"/>
              <a:gd name="T31" fmla="*/ 2147483647 h 567"/>
              <a:gd name="T32" fmla="*/ 2147483647 w 886"/>
              <a:gd name="T33" fmla="*/ 2147483647 h 567"/>
              <a:gd name="T34" fmla="*/ 2147483647 w 886"/>
              <a:gd name="T35" fmla="*/ 2147483647 h 567"/>
              <a:gd name="T36" fmla="*/ 2147483647 w 886"/>
              <a:gd name="T37" fmla="*/ 2147483647 h 567"/>
              <a:gd name="T38" fmla="*/ 2147483647 w 886"/>
              <a:gd name="T39" fmla="*/ 2147483647 h 567"/>
              <a:gd name="T40" fmla="*/ 2147483647 w 886"/>
              <a:gd name="T41" fmla="*/ 2147483647 h 567"/>
              <a:gd name="T42" fmla="*/ 2147483647 w 886"/>
              <a:gd name="T43" fmla="*/ 2147483647 h 567"/>
              <a:gd name="T44" fmla="*/ 2147483647 w 886"/>
              <a:gd name="T45" fmla="*/ 2147483647 h 567"/>
              <a:gd name="T46" fmla="*/ 2147483647 w 886"/>
              <a:gd name="T47" fmla="*/ 2147483647 h 567"/>
              <a:gd name="T48" fmla="*/ 2147483647 w 886"/>
              <a:gd name="T49" fmla="*/ 2147483647 h 567"/>
              <a:gd name="T50" fmla="*/ 2147483647 w 886"/>
              <a:gd name="T51" fmla="*/ 2147483647 h 567"/>
              <a:gd name="T52" fmla="*/ 2147483647 w 886"/>
              <a:gd name="T53" fmla="*/ 2147483647 h 567"/>
              <a:gd name="T54" fmla="*/ 2147483647 w 886"/>
              <a:gd name="T55" fmla="*/ 2147483647 h 567"/>
              <a:gd name="T56" fmla="*/ 2147483647 w 886"/>
              <a:gd name="T57" fmla="*/ 2147483647 h 567"/>
              <a:gd name="T58" fmla="*/ 2147483647 w 886"/>
              <a:gd name="T59" fmla="*/ 2147483647 h 567"/>
              <a:gd name="T60" fmla="*/ 2147483647 w 886"/>
              <a:gd name="T61" fmla="*/ 2147483647 h 567"/>
              <a:gd name="T62" fmla="*/ 2147483647 w 886"/>
              <a:gd name="T63" fmla="*/ 2147483647 h 567"/>
              <a:gd name="T64" fmla="*/ 2147483647 w 886"/>
              <a:gd name="T65" fmla="*/ 2147483647 h 567"/>
              <a:gd name="T66" fmla="*/ 2147483647 w 886"/>
              <a:gd name="T67" fmla="*/ 2147483647 h 567"/>
              <a:gd name="T68" fmla="*/ 2147483647 w 886"/>
              <a:gd name="T69" fmla="*/ 2147483647 h 567"/>
              <a:gd name="T70" fmla="*/ 2147483647 w 886"/>
              <a:gd name="T71" fmla="*/ 2147483647 h 567"/>
              <a:gd name="T72" fmla="*/ 2147483647 w 886"/>
              <a:gd name="T73" fmla="*/ 2147483647 h 567"/>
              <a:gd name="T74" fmla="*/ 2147483647 w 886"/>
              <a:gd name="T75" fmla="*/ 2147483647 h 567"/>
              <a:gd name="T76" fmla="*/ 2147483647 w 886"/>
              <a:gd name="T77" fmla="*/ 2147483647 h 567"/>
              <a:gd name="T78" fmla="*/ 2147483647 w 886"/>
              <a:gd name="T79" fmla="*/ 2147483647 h 567"/>
              <a:gd name="T80" fmla="*/ 2147483647 w 886"/>
              <a:gd name="T81" fmla="*/ 2147483647 h 567"/>
              <a:gd name="T82" fmla="*/ 2147483647 w 886"/>
              <a:gd name="T83" fmla="*/ 2147483647 h 567"/>
              <a:gd name="T84" fmla="*/ 2147483647 w 886"/>
              <a:gd name="T85" fmla="*/ 2147483647 h 567"/>
              <a:gd name="T86" fmla="*/ 2147483647 w 886"/>
              <a:gd name="T87" fmla="*/ 2147483647 h 567"/>
              <a:gd name="T88" fmla="*/ 2147483647 w 886"/>
              <a:gd name="T89" fmla="*/ 2147483647 h 567"/>
              <a:gd name="T90" fmla="*/ 2147483647 w 886"/>
              <a:gd name="T91" fmla="*/ 2147483647 h 567"/>
              <a:gd name="T92" fmla="*/ 2147483647 w 886"/>
              <a:gd name="T93" fmla="*/ 2147483647 h 567"/>
              <a:gd name="T94" fmla="*/ 2147483647 w 886"/>
              <a:gd name="T95" fmla="*/ 2147483647 h 567"/>
              <a:gd name="T96" fmla="*/ 2147483647 w 886"/>
              <a:gd name="T97" fmla="*/ 2147483647 h 567"/>
              <a:gd name="T98" fmla="*/ 0 w 886"/>
              <a:gd name="T99" fmla="*/ 2147483647 h 567"/>
              <a:gd name="T100" fmla="*/ 2147483647 w 886"/>
              <a:gd name="T101" fmla="*/ 2147483647 h 5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86"/>
              <a:gd name="T154" fmla="*/ 0 h 567"/>
              <a:gd name="T155" fmla="*/ 886 w 886"/>
              <a:gd name="T156" fmla="*/ 567 h 5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86" h="567">
                <a:moveTo>
                  <a:pt x="471" y="0"/>
                </a:moveTo>
                <a:lnTo>
                  <a:pt x="471" y="7"/>
                </a:lnTo>
                <a:lnTo>
                  <a:pt x="471" y="15"/>
                </a:lnTo>
                <a:lnTo>
                  <a:pt x="474" y="22"/>
                </a:lnTo>
                <a:lnTo>
                  <a:pt x="478" y="28"/>
                </a:lnTo>
                <a:lnTo>
                  <a:pt x="496" y="28"/>
                </a:lnTo>
                <a:lnTo>
                  <a:pt x="505" y="44"/>
                </a:lnTo>
                <a:lnTo>
                  <a:pt x="534" y="65"/>
                </a:lnTo>
                <a:lnTo>
                  <a:pt x="543" y="85"/>
                </a:lnTo>
                <a:lnTo>
                  <a:pt x="541" y="124"/>
                </a:lnTo>
                <a:lnTo>
                  <a:pt x="549" y="127"/>
                </a:lnTo>
                <a:lnTo>
                  <a:pt x="561" y="155"/>
                </a:lnTo>
                <a:lnTo>
                  <a:pt x="568" y="165"/>
                </a:lnTo>
                <a:lnTo>
                  <a:pt x="579" y="182"/>
                </a:lnTo>
                <a:lnTo>
                  <a:pt x="589" y="196"/>
                </a:lnTo>
                <a:lnTo>
                  <a:pt x="604" y="204"/>
                </a:lnTo>
                <a:lnTo>
                  <a:pt x="622" y="208"/>
                </a:lnTo>
                <a:lnTo>
                  <a:pt x="633" y="211"/>
                </a:lnTo>
                <a:lnTo>
                  <a:pt x="642" y="211"/>
                </a:lnTo>
                <a:lnTo>
                  <a:pt x="649" y="214"/>
                </a:lnTo>
                <a:lnTo>
                  <a:pt x="683" y="218"/>
                </a:lnTo>
                <a:lnTo>
                  <a:pt x="689" y="214"/>
                </a:lnTo>
                <a:lnTo>
                  <a:pt x="729" y="213"/>
                </a:lnTo>
                <a:lnTo>
                  <a:pt x="773" y="236"/>
                </a:lnTo>
                <a:lnTo>
                  <a:pt x="788" y="238"/>
                </a:lnTo>
                <a:lnTo>
                  <a:pt x="791" y="241"/>
                </a:lnTo>
                <a:lnTo>
                  <a:pt x="827" y="241"/>
                </a:lnTo>
                <a:lnTo>
                  <a:pt x="851" y="264"/>
                </a:lnTo>
                <a:lnTo>
                  <a:pt x="860" y="264"/>
                </a:lnTo>
                <a:lnTo>
                  <a:pt x="862" y="263"/>
                </a:lnTo>
                <a:lnTo>
                  <a:pt x="868" y="270"/>
                </a:lnTo>
                <a:lnTo>
                  <a:pt x="869" y="278"/>
                </a:lnTo>
                <a:lnTo>
                  <a:pt x="864" y="286"/>
                </a:lnTo>
                <a:lnTo>
                  <a:pt x="861" y="294"/>
                </a:lnTo>
                <a:lnTo>
                  <a:pt x="864" y="307"/>
                </a:lnTo>
                <a:lnTo>
                  <a:pt x="861" y="319"/>
                </a:lnTo>
                <a:lnTo>
                  <a:pt x="858" y="323"/>
                </a:lnTo>
                <a:lnTo>
                  <a:pt x="876" y="329"/>
                </a:lnTo>
                <a:lnTo>
                  <a:pt x="886" y="343"/>
                </a:lnTo>
                <a:lnTo>
                  <a:pt x="873" y="346"/>
                </a:lnTo>
                <a:lnTo>
                  <a:pt x="866" y="347"/>
                </a:lnTo>
                <a:lnTo>
                  <a:pt x="851" y="351"/>
                </a:lnTo>
                <a:lnTo>
                  <a:pt x="846" y="360"/>
                </a:lnTo>
                <a:lnTo>
                  <a:pt x="828" y="360"/>
                </a:lnTo>
                <a:lnTo>
                  <a:pt x="822" y="366"/>
                </a:lnTo>
                <a:lnTo>
                  <a:pt x="810" y="368"/>
                </a:lnTo>
                <a:lnTo>
                  <a:pt x="804" y="377"/>
                </a:lnTo>
                <a:lnTo>
                  <a:pt x="792" y="375"/>
                </a:lnTo>
                <a:lnTo>
                  <a:pt x="783" y="371"/>
                </a:lnTo>
                <a:lnTo>
                  <a:pt x="785" y="363"/>
                </a:lnTo>
                <a:lnTo>
                  <a:pt x="743" y="385"/>
                </a:lnTo>
                <a:lnTo>
                  <a:pt x="728" y="369"/>
                </a:lnTo>
                <a:lnTo>
                  <a:pt x="713" y="368"/>
                </a:lnTo>
                <a:lnTo>
                  <a:pt x="706" y="359"/>
                </a:lnTo>
                <a:lnTo>
                  <a:pt x="707" y="347"/>
                </a:lnTo>
                <a:lnTo>
                  <a:pt x="700" y="335"/>
                </a:lnTo>
                <a:lnTo>
                  <a:pt x="689" y="344"/>
                </a:lnTo>
                <a:lnTo>
                  <a:pt x="689" y="354"/>
                </a:lnTo>
                <a:lnTo>
                  <a:pt x="696" y="362"/>
                </a:lnTo>
                <a:lnTo>
                  <a:pt x="704" y="374"/>
                </a:lnTo>
                <a:lnTo>
                  <a:pt x="707" y="385"/>
                </a:lnTo>
                <a:lnTo>
                  <a:pt x="702" y="399"/>
                </a:lnTo>
                <a:lnTo>
                  <a:pt x="713" y="405"/>
                </a:lnTo>
                <a:lnTo>
                  <a:pt x="704" y="425"/>
                </a:lnTo>
                <a:lnTo>
                  <a:pt x="682" y="430"/>
                </a:lnTo>
                <a:lnTo>
                  <a:pt x="664" y="431"/>
                </a:lnTo>
                <a:lnTo>
                  <a:pt x="660" y="443"/>
                </a:lnTo>
                <a:lnTo>
                  <a:pt x="664" y="453"/>
                </a:lnTo>
                <a:lnTo>
                  <a:pt x="671" y="465"/>
                </a:lnTo>
                <a:lnTo>
                  <a:pt x="681" y="471"/>
                </a:lnTo>
                <a:lnTo>
                  <a:pt x="675" y="483"/>
                </a:lnTo>
                <a:lnTo>
                  <a:pt x="675" y="499"/>
                </a:lnTo>
                <a:lnTo>
                  <a:pt x="666" y="510"/>
                </a:lnTo>
                <a:lnTo>
                  <a:pt x="649" y="510"/>
                </a:lnTo>
                <a:lnTo>
                  <a:pt x="659" y="521"/>
                </a:lnTo>
                <a:lnTo>
                  <a:pt x="663" y="533"/>
                </a:lnTo>
                <a:lnTo>
                  <a:pt x="653" y="539"/>
                </a:lnTo>
                <a:lnTo>
                  <a:pt x="637" y="538"/>
                </a:lnTo>
                <a:lnTo>
                  <a:pt x="631" y="535"/>
                </a:lnTo>
                <a:lnTo>
                  <a:pt x="624" y="548"/>
                </a:lnTo>
                <a:lnTo>
                  <a:pt x="609" y="564"/>
                </a:lnTo>
                <a:lnTo>
                  <a:pt x="599" y="567"/>
                </a:lnTo>
                <a:lnTo>
                  <a:pt x="599" y="544"/>
                </a:lnTo>
                <a:lnTo>
                  <a:pt x="606" y="536"/>
                </a:lnTo>
                <a:lnTo>
                  <a:pt x="621" y="532"/>
                </a:lnTo>
                <a:lnTo>
                  <a:pt x="637" y="514"/>
                </a:lnTo>
                <a:lnTo>
                  <a:pt x="646" y="514"/>
                </a:lnTo>
                <a:lnTo>
                  <a:pt x="653" y="508"/>
                </a:lnTo>
                <a:lnTo>
                  <a:pt x="635" y="507"/>
                </a:lnTo>
                <a:lnTo>
                  <a:pt x="631" y="501"/>
                </a:lnTo>
                <a:lnTo>
                  <a:pt x="599" y="498"/>
                </a:lnTo>
                <a:lnTo>
                  <a:pt x="592" y="493"/>
                </a:lnTo>
                <a:lnTo>
                  <a:pt x="588" y="487"/>
                </a:lnTo>
                <a:lnTo>
                  <a:pt x="598" y="483"/>
                </a:lnTo>
                <a:lnTo>
                  <a:pt x="601" y="476"/>
                </a:lnTo>
                <a:lnTo>
                  <a:pt x="592" y="474"/>
                </a:lnTo>
                <a:lnTo>
                  <a:pt x="581" y="474"/>
                </a:lnTo>
                <a:lnTo>
                  <a:pt x="558" y="473"/>
                </a:lnTo>
                <a:lnTo>
                  <a:pt x="551" y="474"/>
                </a:lnTo>
                <a:lnTo>
                  <a:pt x="516" y="473"/>
                </a:lnTo>
                <a:lnTo>
                  <a:pt x="508" y="468"/>
                </a:lnTo>
                <a:lnTo>
                  <a:pt x="505" y="462"/>
                </a:lnTo>
                <a:lnTo>
                  <a:pt x="508" y="458"/>
                </a:lnTo>
                <a:lnTo>
                  <a:pt x="515" y="449"/>
                </a:lnTo>
                <a:lnTo>
                  <a:pt x="523" y="449"/>
                </a:lnTo>
                <a:lnTo>
                  <a:pt x="534" y="448"/>
                </a:lnTo>
                <a:lnTo>
                  <a:pt x="527" y="442"/>
                </a:lnTo>
                <a:lnTo>
                  <a:pt x="526" y="436"/>
                </a:lnTo>
                <a:lnTo>
                  <a:pt x="540" y="433"/>
                </a:lnTo>
                <a:lnTo>
                  <a:pt x="534" y="428"/>
                </a:lnTo>
                <a:lnTo>
                  <a:pt x="523" y="422"/>
                </a:lnTo>
                <a:lnTo>
                  <a:pt x="519" y="412"/>
                </a:lnTo>
                <a:lnTo>
                  <a:pt x="516" y="402"/>
                </a:lnTo>
                <a:lnTo>
                  <a:pt x="523" y="393"/>
                </a:lnTo>
                <a:lnTo>
                  <a:pt x="527" y="383"/>
                </a:lnTo>
                <a:lnTo>
                  <a:pt x="531" y="369"/>
                </a:lnTo>
                <a:lnTo>
                  <a:pt x="531" y="365"/>
                </a:lnTo>
                <a:lnTo>
                  <a:pt x="529" y="359"/>
                </a:lnTo>
                <a:lnTo>
                  <a:pt x="538" y="354"/>
                </a:lnTo>
                <a:lnTo>
                  <a:pt x="540" y="340"/>
                </a:lnTo>
                <a:lnTo>
                  <a:pt x="544" y="335"/>
                </a:lnTo>
                <a:lnTo>
                  <a:pt x="551" y="337"/>
                </a:lnTo>
                <a:lnTo>
                  <a:pt x="558" y="331"/>
                </a:lnTo>
                <a:lnTo>
                  <a:pt x="558" y="325"/>
                </a:lnTo>
                <a:lnTo>
                  <a:pt x="547" y="319"/>
                </a:lnTo>
                <a:lnTo>
                  <a:pt x="547" y="312"/>
                </a:lnTo>
                <a:lnTo>
                  <a:pt x="538" y="315"/>
                </a:lnTo>
                <a:lnTo>
                  <a:pt x="531" y="325"/>
                </a:lnTo>
                <a:lnTo>
                  <a:pt x="533" y="332"/>
                </a:lnTo>
                <a:lnTo>
                  <a:pt x="527" y="341"/>
                </a:lnTo>
                <a:lnTo>
                  <a:pt x="523" y="351"/>
                </a:lnTo>
                <a:lnTo>
                  <a:pt x="522" y="362"/>
                </a:lnTo>
                <a:lnTo>
                  <a:pt x="519" y="372"/>
                </a:lnTo>
                <a:lnTo>
                  <a:pt x="511" y="359"/>
                </a:lnTo>
                <a:lnTo>
                  <a:pt x="504" y="363"/>
                </a:lnTo>
                <a:lnTo>
                  <a:pt x="495" y="381"/>
                </a:lnTo>
                <a:lnTo>
                  <a:pt x="498" y="412"/>
                </a:lnTo>
                <a:lnTo>
                  <a:pt x="508" y="425"/>
                </a:lnTo>
                <a:lnTo>
                  <a:pt x="490" y="442"/>
                </a:lnTo>
                <a:lnTo>
                  <a:pt x="472" y="439"/>
                </a:lnTo>
                <a:lnTo>
                  <a:pt x="426" y="455"/>
                </a:lnTo>
                <a:lnTo>
                  <a:pt x="394" y="456"/>
                </a:lnTo>
                <a:lnTo>
                  <a:pt x="371" y="468"/>
                </a:lnTo>
                <a:lnTo>
                  <a:pt x="364" y="467"/>
                </a:lnTo>
                <a:lnTo>
                  <a:pt x="389" y="449"/>
                </a:lnTo>
                <a:lnTo>
                  <a:pt x="396" y="452"/>
                </a:lnTo>
                <a:lnTo>
                  <a:pt x="396" y="439"/>
                </a:lnTo>
                <a:lnTo>
                  <a:pt x="401" y="431"/>
                </a:lnTo>
                <a:lnTo>
                  <a:pt x="394" y="421"/>
                </a:lnTo>
                <a:lnTo>
                  <a:pt x="385" y="415"/>
                </a:lnTo>
                <a:lnTo>
                  <a:pt x="383" y="403"/>
                </a:lnTo>
                <a:lnTo>
                  <a:pt x="379" y="391"/>
                </a:lnTo>
                <a:lnTo>
                  <a:pt x="378" y="375"/>
                </a:lnTo>
                <a:lnTo>
                  <a:pt x="371" y="359"/>
                </a:lnTo>
                <a:lnTo>
                  <a:pt x="365" y="341"/>
                </a:lnTo>
                <a:lnTo>
                  <a:pt x="339" y="338"/>
                </a:lnTo>
                <a:lnTo>
                  <a:pt x="333" y="341"/>
                </a:lnTo>
                <a:lnTo>
                  <a:pt x="313" y="346"/>
                </a:lnTo>
                <a:lnTo>
                  <a:pt x="292" y="351"/>
                </a:lnTo>
                <a:lnTo>
                  <a:pt x="279" y="349"/>
                </a:lnTo>
                <a:lnTo>
                  <a:pt x="268" y="349"/>
                </a:lnTo>
                <a:lnTo>
                  <a:pt x="257" y="343"/>
                </a:lnTo>
                <a:lnTo>
                  <a:pt x="252" y="353"/>
                </a:lnTo>
                <a:lnTo>
                  <a:pt x="245" y="347"/>
                </a:lnTo>
                <a:lnTo>
                  <a:pt x="250" y="341"/>
                </a:lnTo>
                <a:lnTo>
                  <a:pt x="257" y="338"/>
                </a:lnTo>
                <a:lnTo>
                  <a:pt x="267" y="337"/>
                </a:lnTo>
                <a:lnTo>
                  <a:pt x="277" y="334"/>
                </a:lnTo>
                <a:lnTo>
                  <a:pt x="279" y="326"/>
                </a:lnTo>
                <a:lnTo>
                  <a:pt x="293" y="326"/>
                </a:lnTo>
                <a:lnTo>
                  <a:pt x="292" y="322"/>
                </a:lnTo>
                <a:lnTo>
                  <a:pt x="285" y="306"/>
                </a:lnTo>
                <a:lnTo>
                  <a:pt x="285" y="294"/>
                </a:lnTo>
                <a:lnTo>
                  <a:pt x="289" y="282"/>
                </a:lnTo>
                <a:lnTo>
                  <a:pt x="293" y="263"/>
                </a:lnTo>
                <a:lnTo>
                  <a:pt x="293" y="238"/>
                </a:lnTo>
                <a:lnTo>
                  <a:pt x="293" y="230"/>
                </a:lnTo>
                <a:lnTo>
                  <a:pt x="299" y="223"/>
                </a:lnTo>
                <a:lnTo>
                  <a:pt x="317" y="223"/>
                </a:lnTo>
                <a:lnTo>
                  <a:pt x="336" y="229"/>
                </a:lnTo>
                <a:lnTo>
                  <a:pt x="357" y="236"/>
                </a:lnTo>
                <a:lnTo>
                  <a:pt x="349" y="224"/>
                </a:lnTo>
                <a:lnTo>
                  <a:pt x="333" y="218"/>
                </a:lnTo>
                <a:lnTo>
                  <a:pt x="325" y="210"/>
                </a:lnTo>
                <a:lnTo>
                  <a:pt x="311" y="208"/>
                </a:lnTo>
                <a:lnTo>
                  <a:pt x="300" y="205"/>
                </a:lnTo>
                <a:lnTo>
                  <a:pt x="286" y="210"/>
                </a:lnTo>
                <a:lnTo>
                  <a:pt x="286" y="224"/>
                </a:lnTo>
                <a:lnTo>
                  <a:pt x="281" y="232"/>
                </a:lnTo>
                <a:lnTo>
                  <a:pt x="271" y="233"/>
                </a:lnTo>
                <a:lnTo>
                  <a:pt x="245" y="226"/>
                </a:lnTo>
                <a:lnTo>
                  <a:pt x="228" y="227"/>
                </a:lnTo>
                <a:lnTo>
                  <a:pt x="192" y="238"/>
                </a:lnTo>
                <a:lnTo>
                  <a:pt x="178" y="235"/>
                </a:lnTo>
                <a:lnTo>
                  <a:pt x="162" y="226"/>
                </a:lnTo>
                <a:lnTo>
                  <a:pt x="127" y="229"/>
                </a:lnTo>
                <a:lnTo>
                  <a:pt x="55" y="257"/>
                </a:lnTo>
                <a:lnTo>
                  <a:pt x="22" y="275"/>
                </a:lnTo>
                <a:lnTo>
                  <a:pt x="29" y="264"/>
                </a:lnTo>
                <a:lnTo>
                  <a:pt x="0" y="267"/>
                </a:lnTo>
                <a:lnTo>
                  <a:pt x="29" y="251"/>
                </a:lnTo>
                <a:lnTo>
                  <a:pt x="32" y="242"/>
                </a:lnTo>
                <a:lnTo>
                  <a:pt x="29" y="235"/>
                </a:lnTo>
                <a:lnTo>
                  <a:pt x="188" y="119"/>
                </a:lnTo>
                <a:lnTo>
                  <a:pt x="281" y="13"/>
                </a:lnTo>
                <a:lnTo>
                  <a:pt x="471" y="0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6" name="Freeform 132"/>
          <p:cNvSpPr>
            <a:spLocks/>
          </p:cNvSpPr>
          <p:nvPr/>
        </p:nvSpPr>
        <p:spPr bwMode="auto">
          <a:xfrm>
            <a:off x="5221288" y="4794250"/>
            <a:ext cx="531812" cy="631825"/>
          </a:xfrm>
          <a:custGeom>
            <a:avLst/>
            <a:gdLst>
              <a:gd name="T0" fmla="*/ 2147483647 w 346"/>
              <a:gd name="T1" fmla="*/ 2147483647 h 425"/>
              <a:gd name="T2" fmla="*/ 2147483647 w 346"/>
              <a:gd name="T3" fmla="*/ 2147483647 h 425"/>
              <a:gd name="T4" fmla="*/ 2147483647 w 346"/>
              <a:gd name="T5" fmla="*/ 2147483647 h 425"/>
              <a:gd name="T6" fmla="*/ 2147483647 w 346"/>
              <a:gd name="T7" fmla="*/ 2147483647 h 425"/>
              <a:gd name="T8" fmla="*/ 2147483647 w 346"/>
              <a:gd name="T9" fmla="*/ 2147483647 h 425"/>
              <a:gd name="T10" fmla="*/ 2147483647 w 346"/>
              <a:gd name="T11" fmla="*/ 2147483647 h 425"/>
              <a:gd name="T12" fmla="*/ 2147483647 w 346"/>
              <a:gd name="T13" fmla="*/ 2147483647 h 425"/>
              <a:gd name="T14" fmla="*/ 2147483647 w 346"/>
              <a:gd name="T15" fmla="*/ 2147483647 h 425"/>
              <a:gd name="T16" fmla="*/ 2147483647 w 346"/>
              <a:gd name="T17" fmla="*/ 2147483647 h 425"/>
              <a:gd name="T18" fmla="*/ 2147483647 w 346"/>
              <a:gd name="T19" fmla="*/ 2147483647 h 425"/>
              <a:gd name="T20" fmla="*/ 2147483647 w 346"/>
              <a:gd name="T21" fmla="*/ 2147483647 h 425"/>
              <a:gd name="T22" fmla="*/ 2147483647 w 346"/>
              <a:gd name="T23" fmla="*/ 2147483647 h 425"/>
              <a:gd name="T24" fmla="*/ 2147483647 w 346"/>
              <a:gd name="T25" fmla="*/ 2147483647 h 425"/>
              <a:gd name="T26" fmla="*/ 2147483647 w 346"/>
              <a:gd name="T27" fmla="*/ 2147483647 h 425"/>
              <a:gd name="T28" fmla="*/ 2147483647 w 346"/>
              <a:gd name="T29" fmla="*/ 2147483647 h 425"/>
              <a:gd name="T30" fmla="*/ 2147483647 w 346"/>
              <a:gd name="T31" fmla="*/ 2147483647 h 425"/>
              <a:gd name="T32" fmla="*/ 2147483647 w 346"/>
              <a:gd name="T33" fmla="*/ 2147483647 h 425"/>
              <a:gd name="T34" fmla="*/ 2147483647 w 346"/>
              <a:gd name="T35" fmla="*/ 2147483647 h 425"/>
              <a:gd name="T36" fmla="*/ 2147483647 w 346"/>
              <a:gd name="T37" fmla="*/ 2147483647 h 425"/>
              <a:gd name="T38" fmla="*/ 2147483647 w 346"/>
              <a:gd name="T39" fmla="*/ 2147483647 h 425"/>
              <a:gd name="T40" fmla="*/ 2147483647 w 346"/>
              <a:gd name="T41" fmla="*/ 2147483647 h 425"/>
              <a:gd name="T42" fmla="*/ 2147483647 w 346"/>
              <a:gd name="T43" fmla="*/ 2147483647 h 425"/>
              <a:gd name="T44" fmla="*/ 2147483647 w 346"/>
              <a:gd name="T45" fmla="*/ 2147483647 h 425"/>
              <a:gd name="T46" fmla="*/ 2147483647 w 346"/>
              <a:gd name="T47" fmla="*/ 2147483647 h 425"/>
              <a:gd name="T48" fmla="*/ 2147483647 w 346"/>
              <a:gd name="T49" fmla="*/ 2147483647 h 425"/>
              <a:gd name="T50" fmla="*/ 2147483647 w 346"/>
              <a:gd name="T51" fmla="*/ 2147483647 h 425"/>
              <a:gd name="T52" fmla="*/ 2147483647 w 346"/>
              <a:gd name="T53" fmla="*/ 2147483647 h 425"/>
              <a:gd name="T54" fmla="*/ 2147483647 w 346"/>
              <a:gd name="T55" fmla="*/ 2147483647 h 425"/>
              <a:gd name="T56" fmla="*/ 2147483647 w 346"/>
              <a:gd name="T57" fmla="*/ 2147483647 h 425"/>
              <a:gd name="T58" fmla="*/ 2147483647 w 346"/>
              <a:gd name="T59" fmla="*/ 2147483647 h 425"/>
              <a:gd name="T60" fmla="*/ 2147483647 w 346"/>
              <a:gd name="T61" fmla="*/ 2147483647 h 425"/>
              <a:gd name="T62" fmla="*/ 2147483647 w 346"/>
              <a:gd name="T63" fmla="*/ 2147483647 h 425"/>
              <a:gd name="T64" fmla="*/ 2147483647 w 346"/>
              <a:gd name="T65" fmla="*/ 2147483647 h 425"/>
              <a:gd name="T66" fmla="*/ 0 w 346"/>
              <a:gd name="T67" fmla="*/ 2147483647 h 425"/>
              <a:gd name="T68" fmla="*/ 2147483647 w 346"/>
              <a:gd name="T69" fmla="*/ 2147483647 h 4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6"/>
              <a:gd name="T106" fmla="*/ 0 h 425"/>
              <a:gd name="T107" fmla="*/ 346 w 346"/>
              <a:gd name="T108" fmla="*/ 425 h 4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6" h="425">
                <a:moveTo>
                  <a:pt x="18" y="209"/>
                </a:moveTo>
                <a:lnTo>
                  <a:pt x="34" y="206"/>
                </a:lnTo>
                <a:lnTo>
                  <a:pt x="46" y="81"/>
                </a:lnTo>
                <a:lnTo>
                  <a:pt x="60" y="83"/>
                </a:lnTo>
                <a:lnTo>
                  <a:pt x="61" y="89"/>
                </a:lnTo>
                <a:lnTo>
                  <a:pt x="70" y="83"/>
                </a:lnTo>
                <a:lnTo>
                  <a:pt x="81" y="84"/>
                </a:lnTo>
                <a:lnTo>
                  <a:pt x="82" y="96"/>
                </a:lnTo>
                <a:lnTo>
                  <a:pt x="105" y="92"/>
                </a:lnTo>
                <a:lnTo>
                  <a:pt x="156" y="62"/>
                </a:lnTo>
                <a:lnTo>
                  <a:pt x="178" y="45"/>
                </a:lnTo>
                <a:lnTo>
                  <a:pt x="192" y="24"/>
                </a:lnTo>
                <a:lnTo>
                  <a:pt x="235" y="23"/>
                </a:lnTo>
                <a:lnTo>
                  <a:pt x="250" y="12"/>
                </a:lnTo>
                <a:lnTo>
                  <a:pt x="291" y="9"/>
                </a:lnTo>
                <a:lnTo>
                  <a:pt x="306" y="2"/>
                </a:lnTo>
                <a:lnTo>
                  <a:pt x="346" y="0"/>
                </a:lnTo>
                <a:lnTo>
                  <a:pt x="333" y="18"/>
                </a:lnTo>
                <a:lnTo>
                  <a:pt x="324" y="26"/>
                </a:lnTo>
                <a:lnTo>
                  <a:pt x="319" y="33"/>
                </a:lnTo>
                <a:lnTo>
                  <a:pt x="316" y="44"/>
                </a:lnTo>
                <a:lnTo>
                  <a:pt x="309" y="51"/>
                </a:lnTo>
                <a:lnTo>
                  <a:pt x="300" y="59"/>
                </a:lnTo>
                <a:lnTo>
                  <a:pt x="286" y="68"/>
                </a:lnTo>
                <a:lnTo>
                  <a:pt x="273" y="74"/>
                </a:lnTo>
                <a:lnTo>
                  <a:pt x="258" y="81"/>
                </a:lnTo>
                <a:lnTo>
                  <a:pt x="243" y="105"/>
                </a:lnTo>
                <a:lnTo>
                  <a:pt x="237" y="129"/>
                </a:lnTo>
                <a:lnTo>
                  <a:pt x="238" y="147"/>
                </a:lnTo>
                <a:lnTo>
                  <a:pt x="240" y="170"/>
                </a:lnTo>
                <a:lnTo>
                  <a:pt x="244" y="191"/>
                </a:lnTo>
                <a:lnTo>
                  <a:pt x="250" y="206"/>
                </a:lnTo>
                <a:lnTo>
                  <a:pt x="256" y="218"/>
                </a:lnTo>
                <a:lnTo>
                  <a:pt x="219" y="264"/>
                </a:lnTo>
                <a:lnTo>
                  <a:pt x="195" y="272"/>
                </a:lnTo>
                <a:lnTo>
                  <a:pt x="178" y="273"/>
                </a:lnTo>
                <a:lnTo>
                  <a:pt x="136" y="285"/>
                </a:lnTo>
                <a:lnTo>
                  <a:pt x="135" y="302"/>
                </a:lnTo>
                <a:lnTo>
                  <a:pt x="126" y="302"/>
                </a:lnTo>
                <a:lnTo>
                  <a:pt x="124" y="317"/>
                </a:lnTo>
                <a:lnTo>
                  <a:pt x="133" y="320"/>
                </a:lnTo>
                <a:lnTo>
                  <a:pt x="136" y="369"/>
                </a:lnTo>
                <a:lnTo>
                  <a:pt x="141" y="377"/>
                </a:lnTo>
                <a:lnTo>
                  <a:pt x="141" y="383"/>
                </a:lnTo>
                <a:lnTo>
                  <a:pt x="141" y="390"/>
                </a:lnTo>
                <a:lnTo>
                  <a:pt x="142" y="398"/>
                </a:lnTo>
                <a:lnTo>
                  <a:pt x="136" y="404"/>
                </a:lnTo>
                <a:lnTo>
                  <a:pt x="138" y="414"/>
                </a:lnTo>
                <a:lnTo>
                  <a:pt x="87" y="414"/>
                </a:lnTo>
                <a:lnTo>
                  <a:pt x="76" y="425"/>
                </a:lnTo>
                <a:lnTo>
                  <a:pt x="73" y="423"/>
                </a:lnTo>
                <a:lnTo>
                  <a:pt x="73" y="417"/>
                </a:lnTo>
                <a:lnTo>
                  <a:pt x="64" y="417"/>
                </a:lnTo>
                <a:lnTo>
                  <a:pt x="58" y="411"/>
                </a:lnTo>
                <a:lnTo>
                  <a:pt x="48" y="413"/>
                </a:lnTo>
                <a:lnTo>
                  <a:pt x="42" y="414"/>
                </a:lnTo>
                <a:lnTo>
                  <a:pt x="37" y="413"/>
                </a:lnTo>
                <a:lnTo>
                  <a:pt x="30" y="417"/>
                </a:lnTo>
                <a:lnTo>
                  <a:pt x="22" y="390"/>
                </a:lnTo>
                <a:lnTo>
                  <a:pt x="22" y="353"/>
                </a:lnTo>
                <a:lnTo>
                  <a:pt x="13" y="353"/>
                </a:lnTo>
                <a:lnTo>
                  <a:pt x="15" y="338"/>
                </a:lnTo>
                <a:lnTo>
                  <a:pt x="24" y="335"/>
                </a:lnTo>
                <a:lnTo>
                  <a:pt x="16" y="321"/>
                </a:lnTo>
                <a:lnTo>
                  <a:pt x="12" y="323"/>
                </a:lnTo>
                <a:lnTo>
                  <a:pt x="7" y="314"/>
                </a:lnTo>
                <a:lnTo>
                  <a:pt x="16" y="312"/>
                </a:lnTo>
                <a:lnTo>
                  <a:pt x="0" y="266"/>
                </a:lnTo>
                <a:lnTo>
                  <a:pt x="22" y="254"/>
                </a:lnTo>
                <a:lnTo>
                  <a:pt x="18" y="20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7" name="Freeform 133"/>
          <p:cNvSpPr>
            <a:spLocks/>
          </p:cNvSpPr>
          <p:nvPr/>
        </p:nvSpPr>
        <p:spPr bwMode="auto">
          <a:xfrm>
            <a:off x="5641975" y="3719513"/>
            <a:ext cx="887413" cy="514350"/>
          </a:xfrm>
          <a:custGeom>
            <a:avLst/>
            <a:gdLst>
              <a:gd name="T0" fmla="*/ 0 w 567"/>
              <a:gd name="T1" fmla="*/ 2147483647 h 347"/>
              <a:gd name="T2" fmla="*/ 2147483647 w 567"/>
              <a:gd name="T3" fmla="*/ 2147483647 h 347"/>
              <a:gd name="T4" fmla="*/ 2147483647 w 567"/>
              <a:gd name="T5" fmla="*/ 2147483647 h 347"/>
              <a:gd name="T6" fmla="*/ 2147483647 w 567"/>
              <a:gd name="T7" fmla="*/ 2147483647 h 347"/>
              <a:gd name="T8" fmla="*/ 2147483647 w 567"/>
              <a:gd name="T9" fmla="*/ 2147483647 h 347"/>
              <a:gd name="T10" fmla="*/ 2147483647 w 567"/>
              <a:gd name="T11" fmla="*/ 2147483647 h 347"/>
              <a:gd name="T12" fmla="*/ 2147483647 w 567"/>
              <a:gd name="T13" fmla="*/ 2147483647 h 347"/>
              <a:gd name="T14" fmla="*/ 2147483647 w 567"/>
              <a:gd name="T15" fmla="*/ 2147483647 h 347"/>
              <a:gd name="T16" fmla="*/ 2147483647 w 567"/>
              <a:gd name="T17" fmla="*/ 2147483647 h 347"/>
              <a:gd name="T18" fmla="*/ 2147483647 w 567"/>
              <a:gd name="T19" fmla="*/ 2147483647 h 347"/>
              <a:gd name="T20" fmla="*/ 2147483647 w 567"/>
              <a:gd name="T21" fmla="*/ 2147483647 h 347"/>
              <a:gd name="T22" fmla="*/ 2147483647 w 567"/>
              <a:gd name="T23" fmla="*/ 2147483647 h 347"/>
              <a:gd name="T24" fmla="*/ 2147483647 w 567"/>
              <a:gd name="T25" fmla="*/ 2147483647 h 347"/>
              <a:gd name="T26" fmla="*/ 2147483647 w 567"/>
              <a:gd name="T27" fmla="*/ 2147483647 h 347"/>
              <a:gd name="T28" fmla="*/ 2147483647 w 567"/>
              <a:gd name="T29" fmla="*/ 2147483647 h 347"/>
              <a:gd name="T30" fmla="*/ 2147483647 w 567"/>
              <a:gd name="T31" fmla="*/ 2147483647 h 347"/>
              <a:gd name="T32" fmla="*/ 2147483647 w 567"/>
              <a:gd name="T33" fmla="*/ 2147483647 h 347"/>
              <a:gd name="T34" fmla="*/ 2147483647 w 567"/>
              <a:gd name="T35" fmla="*/ 2147483647 h 347"/>
              <a:gd name="T36" fmla="*/ 2147483647 w 567"/>
              <a:gd name="T37" fmla="*/ 2147483647 h 347"/>
              <a:gd name="T38" fmla="*/ 2147483647 w 567"/>
              <a:gd name="T39" fmla="*/ 2147483647 h 347"/>
              <a:gd name="T40" fmla="*/ 2147483647 w 567"/>
              <a:gd name="T41" fmla="*/ 2147483647 h 347"/>
              <a:gd name="T42" fmla="*/ 2147483647 w 567"/>
              <a:gd name="T43" fmla="*/ 2147483647 h 347"/>
              <a:gd name="T44" fmla="*/ 2147483647 w 567"/>
              <a:gd name="T45" fmla="*/ 2147483647 h 347"/>
              <a:gd name="T46" fmla="*/ 2147483647 w 567"/>
              <a:gd name="T47" fmla="*/ 2147483647 h 347"/>
              <a:gd name="T48" fmla="*/ 2147483647 w 567"/>
              <a:gd name="T49" fmla="*/ 2147483647 h 347"/>
              <a:gd name="T50" fmla="*/ 2147483647 w 567"/>
              <a:gd name="T51" fmla="*/ 2147483647 h 347"/>
              <a:gd name="T52" fmla="*/ 2147483647 w 567"/>
              <a:gd name="T53" fmla="*/ 2147483647 h 347"/>
              <a:gd name="T54" fmla="*/ 2147483647 w 567"/>
              <a:gd name="T55" fmla="*/ 2147483647 h 347"/>
              <a:gd name="T56" fmla="*/ 2147483647 w 567"/>
              <a:gd name="T57" fmla="*/ 2147483647 h 347"/>
              <a:gd name="T58" fmla="*/ 2147483647 w 567"/>
              <a:gd name="T59" fmla="*/ 2147483647 h 347"/>
              <a:gd name="T60" fmla="*/ 2147483647 w 567"/>
              <a:gd name="T61" fmla="*/ 2147483647 h 347"/>
              <a:gd name="T62" fmla="*/ 2147483647 w 567"/>
              <a:gd name="T63" fmla="*/ 2147483647 h 347"/>
              <a:gd name="T64" fmla="*/ 2147483647 w 567"/>
              <a:gd name="T65" fmla="*/ 2147483647 h 347"/>
              <a:gd name="T66" fmla="*/ 2147483647 w 567"/>
              <a:gd name="T67" fmla="*/ 2147483647 h 347"/>
              <a:gd name="T68" fmla="*/ 2147483647 w 567"/>
              <a:gd name="T69" fmla="*/ 2147483647 h 347"/>
              <a:gd name="T70" fmla="*/ 2147483647 w 567"/>
              <a:gd name="T71" fmla="*/ 2147483647 h 347"/>
              <a:gd name="T72" fmla="*/ 2147483647 w 567"/>
              <a:gd name="T73" fmla="*/ 2147483647 h 347"/>
              <a:gd name="T74" fmla="*/ 2147483647 w 567"/>
              <a:gd name="T75" fmla="*/ 2147483647 h 347"/>
              <a:gd name="T76" fmla="*/ 2147483647 w 567"/>
              <a:gd name="T77" fmla="*/ 2147483647 h 347"/>
              <a:gd name="T78" fmla="*/ 2147483647 w 567"/>
              <a:gd name="T79" fmla="*/ 2147483647 h 347"/>
              <a:gd name="T80" fmla="*/ 2147483647 w 567"/>
              <a:gd name="T81" fmla="*/ 2147483647 h 347"/>
              <a:gd name="T82" fmla="*/ 2147483647 w 567"/>
              <a:gd name="T83" fmla="*/ 2147483647 h 347"/>
              <a:gd name="T84" fmla="*/ 2147483647 w 567"/>
              <a:gd name="T85" fmla="*/ 2147483647 h 347"/>
              <a:gd name="T86" fmla="*/ 2147483647 w 567"/>
              <a:gd name="T87" fmla="*/ 2147483647 h 347"/>
              <a:gd name="T88" fmla="*/ 2147483647 w 567"/>
              <a:gd name="T89" fmla="*/ 2147483647 h 347"/>
              <a:gd name="T90" fmla="*/ 2147483647 w 567"/>
              <a:gd name="T91" fmla="*/ 2147483647 h 347"/>
              <a:gd name="T92" fmla="*/ 2147483647 w 567"/>
              <a:gd name="T93" fmla="*/ 2147483647 h 347"/>
              <a:gd name="T94" fmla="*/ 2147483647 w 567"/>
              <a:gd name="T95" fmla="*/ 2147483647 h 347"/>
              <a:gd name="T96" fmla="*/ 2147483647 w 567"/>
              <a:gd name="T97" fmla="*/ 2147483647 h 347"/>
              <a:gd name="T98" fmla="*/ 2147483647 w 567"/>
              <a:gd name="T99" fmla="*/ 2147483647 h 347"/>
              <a:gd name="T100" fmla="*/ 2147483647 w 567"/>
              <a:gd name="T101" fmla="*/ 2147483647 h 347"/>
              <a:gd name="T102" fmla="*/ 2147483647 w 567"/>
              <a:gd name="T103" fmla="*/ 2147483647 h 347"/>
              <a:gd name="T104" fmla="*/ 2147483647 w 567"/>
              <a:gd name="T105" fmla="*/ 2147483647 h 347"/>
              <a:gd name="T106" fmla="*/ 2147483647 w 567"/>
              <a:gd name="T107" fmla="*/ 2147483647 h 347"/>
              <a:gd name="T108" fmla="*/ 2147483647 w 567"/>
              <a:gd name="T109" fmla="*/ 2147483647 h 347"/>
              <a:gd name="T110" fmla="*/ 2147483647 w 567"/>
              <a:gd name="T111" fmla="*/ 2147483647 h 347"/>
              <a:gd name="T112" fmla="*/ 2147483647 w 567"/>
              <a:gd name="T113" fmla="*/ 2147483647 h 347"/>
              <a:gd name="T114" fmla="*/ 2147483647 w 567"/>
              <a:gd name="T115" fmla="*/ 2147483647 h 347"/>
              <a:gd name="T116" fmla="*/ 2147483647 w 567"/>
              <a:gd name="T117" fmla="*/ 2147483647 h 347"/>
              <a:gd name="T118" fmla="*/ 2147483647 w 567"/>
              <a:gd name="T119" fmla="*/ 2147483647 h 347"/>
              <a:gd name="T120" fmla="*/ 2147483647 w 567"/>
              <a:gd name="T121" fmla="*/ 0 h 347"/>
              <a:gd name="T122" fmla="*/ 0 w 567"/>
              <a:gd name="T123" fmla="*/ 2147483647 h 3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7"/>
              <a:gd name="T187" fmla="*/ 0 h 347"/>
              <a:gd name="T188" fmla="*/ 567 w 567"/>
              <a:gd name="T189" fmla="*/ 347 h 3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7" h="347">
                <a:moveTo>
                  <a:pt x="0" y="18"/>
                </a:moveTo>
                <a:lnTo>
                  <a:pt x="3" y="107"/>
                </a:lnTo>
                <a:lnTo>
                  <a:pt x="14" y="112"/>
                </a:lnTo>
                <a:lnTo>
                  <a:pt x="18" y="121"/>
                </a:lnTo>
                <a:lnTo>
                  <a:pt x="33" y="125"/>
                </a:lnTo>
                <a:lnTo>
                  <a:pt x="35" y="137"/>
                </a:lnTo>
                <a:lnTo>
                  <a:pt x="33" y="149"/>
                </a:lnTo>
                <a:lnTo>
                  <a:pt x="38" y="157"/>
                </a:lnTo>
                <a:lnTo>
                  <a:pt x="48" y="160"/>
                </a:lnTo>
                <a:lnTo>
                  <a:pt x="51" y="170"/>
                </a:lnTo>
                <a:lnTo>
                  <a:pt x="53" y="187"/>
                </a:lnTo>
                <a:lnTo>
                  <a:pt x="56" y="191"/>
                </a:lnTo>
                <a:lnTo>
                  <a:pt x="53" y="200"/>
                </a:lnTo>
                <a:lnTo>
                  <a:pt x="57" y="211"/>
                </a:lnTo>
                <a:lnTo>
                  <a:pt x="68" y="218"/>
                </a:lnTo>
                <a:lnTo>
                  <a:pt x="69" y="229"/>
                </a:lnTo>
                <a:lnTo>
                  <a:pt x="75" y="236"/>
                </a:lnTo>
                <a:lnTo>
                  <a:pt x="81" y="247"/>
                </a:lnTo>
                <a:lnTo>
                  <a:pt x="83" y="256"/>
                </a:lnTo>
                <a:lnTo>
                  <a:pt x="83" y="263"/>
                </a:lnTo>
                <a:lnTo>
                  <a:pt x="89" y="278"/>
                </a:lnTo>
                <a:lnTo>
                  <a:pt x="93" y="277"/>
                </a:lnTo>
                <a:lnTo>
                  <a:pt x="93" y="305"/>
                </a:lnTo>
                <a:lnTo>
                  <a:pt x="336" y="347"/>
                </a:lnTo>
                <a:lnTo>
                  <a:pt x="483" y="342"/>
                </a:lnTo>
                <a:lnTo>
                  <a:pt x="481" y="330"/>
                </a:lnTo>
                <a:lnTo>
                  <a:pt x="480" y="320"/>
                </a:lnTo>
                <a:lnTo>
                  <a:pt x="481" y="312"/>
                </a:lnTo>
                <a:lnTo>
                  <a:pt x="477" y="308"/>
                </a:lnTo>
                <a:lnTo>
                  <a:pt x="474" y="300"/>
                </a:lnTo>
                <a:lnTo>
                  <a:pt x="475" y="291"/>
                </a:lnTo>
                <a:lnTo>
                  <a:pt x="484" y="293"/>
                </a:lnTo>
                <a:lnTo>
                  <a:pt x="487" y="287"/>
                </a:lnTo>
                <a:lnTo>
                  <a:pt x="484" y="284"/>
                </a:lnTo>
                <a:lnTo>
                  <a:pt x="480" y="279"/>
                </a:lnTo>
                <a:lnTo>
                  <a:pt x="478" y="272"/>
                </a:lnTo>
                <a:lnTo>
                  <a:pt x="489" y="273"/>
                </a:lnTo>
                <a:lnTo>
                  <a:pt x="501" y="275"/>
                </a:lnTo>
                <a:lnTo>
                  <a:pt x="502" y="266"/>
                </a:lnTo>
                <a:lnTo>
                  <a:pt x="498" y="264"/>
                </a:lnTo>
                <a:lnTo>
                  <a:pt x="489" y="264"/>
                </a:lnTo>
                <a:lnTo>
                  <a:pt x="486" y="257"/>
                </a:lnTo>
                <a:lnTo>
                  <a:pt x="481" y="254"/>
                </a:lnTo>
                <a:lnTo>
                  <a:pt x="487" y="230"/>
                </a:lnTo>
                <a:lnTo>
                  <a:pt x="493" y="224"/>
                </a:lnTo>
                <a:lnTo>
                  <a:pt x="496" y="216"/>
                </a:lnTo>
                <a:lnTo>
                  <a:pt x="498" y="209"/>
                </a:lnTo>
                <a:lnTo>
                  <a:pt x="498" y="204"/>
                </a:lnTo>
                <a:lnTo>
                  <a:pt x="508" y="204"/>
                </a:lnTo>
                <a:lnTo>
                  <a:pt x="507" y="194"/>
                </a:lnTo>
                <a:lnTo>
                  <a:pt x="519" y="197"/>
                </a:lnTo>
                <a:lnTo>
                  <a:pt x="523" y="189"/>
                </a:lnTo>
                <a:lnTo>
                  <a:pt x="520" y="176"/>
                </a:lnTo>
                <a:lnTo>
                  <a:pt x="519" y="168"/>
                </a:lnTo>
                <a:lnTo>
                  <a:pt x="516" y="161"/>
                </a:lnTo>
                <a:lnTo>
                  <a:pt x="517" y="152"/>
                </a:lnTo>
                <a:lnTo>
                  <a:pt x="543" y="95"/>
                </a:lnTo>
                <a:lnTo>
                  <a:pt x="546" y="59"/>
                </a:lnTo>
                <a:lnTo>
                  <a:pt x="562" y="30"/>
                </a:lnTo>
                <a:lnTo>
                  <a:pt x="562" y="20"/>
                </a:lnTo>
                <a:lnTo>
                  <a:pt x="567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8" name="Freeform 135"/>
          <p:cNvSpPr>
            <a:spLocks/>
          </p:cNvSpPr>
          <p:nvPr/>
        </p:nvSpPr>
        <p:spPr bwMode="auto">
          <a:xfrm>
            <a:off x="5988050" y="4954588"/>
            <a:ext cx="733425" cy="466725"/>
          </a:xfrm>
          <a:custGeom>
            <a:avLst/>
            <a:gdLst>
              <a:gd name="T0" fmla="*/ 2147483647 w 477"/>
              <a:gd name="T1" fmla="*/ 2147483647 h 315"/>
              <a:gd name="T2" fmla="*/ 2147483647 w 477"/>
              <a:gd name="T3" fmla="*/ 2147483647 h 315"/>
              <a:gd name="T4" fmla="*/ 2147483647 w 477"/>
              <a:gd name="T5" fmla="*/ 2147483647 h 315"/>
              <a:gd name="T6" fmla="*/ 2147483647 w 477"/>
              <a:gd name="T7" fmla="*/ 2147483647 h 315"/>
              <a:gd name="T8" fmla="*/ 2147483647 w 477"/>
              <a:gd name="T9" fmla="*/ 2147483647 h 315"/>
              <a:gd name="T10" fmla="*/ 2147483647 w 477"/>
              <a:gd name="T11" fmla="*/ 2147483647 h 315"/>
              <a:gd name="T12" fmla="*/ 2147483647 w 477"/>
              <a:gd name="T13" fmla="*/ 2147483647 h 315"/>
              <a:gd name="T14" fmla="*/ 2147483647 w 477"/>
              <a:gd name="T15" fmla="*/ 2147483647 h 315"/>
              <a:gd name="T16" fmla="*/ 2147483647 w 477"/>
              <a:gd name="T17" fmla="*/ 2147483647 h 315"/>
              <a:gd name="T18" fmla="*/ 2147483647 w 477"/>
              <a:gd name="T19" fmla="*/ 2147483647 h 315"/>
              <a:gd name="T20" fmla="*/ 2147483647 w 477"/>
              <a:gd name="T21" fmla="*/ 2147483647 h 315"/>
              <a:gd name="T22" fmla="*/ 2147483647 w 477"/>
              <a:gd name="T23" fmla="*/ 2147483647 h 315"/>
              <a:gd name="T24" fmla="*/ 2147483647 w 477"/>
              <a:gd name="T25" fmla="*/ 2147483647 h 315"/>
              <a:gd name="T26" fmla="*/ 2147483647 w 477"/>
              <a:gd name="T27" fmla="*/ 2147483647 h 315"/>
              <a:gd name="T28" fmla="*/ 2147483647 w 477"/>
              <a:gd name="T29" fmla="*/ 2147483647 h 315"/>
              <a:gd name="T30" fmla="*/ 2147483647 w 477"/>
              <a:gd name="T31" fmla="*/ 2147483647 h 315"/>
              <a:gd name="T32" fmla="*/ 2147483647 w 477"/>
              <a:gd name="T33" fmla="*/ 2147483647 h 315"/>
              <a:gd name="T34" fmla="*/ 2147483647 w 477"/>
              <a:gd name="T35" fmla="*/ 2147483647 h 315"/>
              <a:gd name="T36" fmla="*/ 2147483647 w 477"/>
              <a:gd name="T37" fmla="*/ 2147483647 h 315"/>
              <a:gd name="T38" fmla="*/ 2147483647 w 477"/>
              <a:gd name="T39" fmla="*/ 2147483647 h 315"/>
              <a:gd name="T40" fmla="*/ 2147483647 w 477"/>
              <a:gd name="T41" fmla="*/ 2147483647 h 315"/>
              <a:gd name="T42" fmla="*/ 2147483647 w 477"/>
              <a:gd name="T43" fmla="*/ 2147483647 h 315"/>
              <a:gd name="T44" fmla="*/ 2147483647 w 477"/>
              <a:gd name="T45" fmla="*/ 2147483647 h 315"/>
              <a:gd name="T46" fmla="*/ 2147483647 w 477"/>
              <a:gd name="T47" fmla="*/ 2147483647 h 315"/>
              <a:gd name="T48" fmla="*/ 2147483647 w 477"/>
              <a:gd name="T49" fmla="*/ 2147483647 h 315"/>
              <a:gd name="T50" fmla="*/ 2147483647 w 477"/>
              <a:gd name="T51" fmla="*/ 2147483647 h 315"/>
              <a:gd name="T52" fmla="*/ 2147483647 w 477"/>
              <a:gd name="T53" fmla="*/ 2147483647 h 315"/>
              <a:gd name="T54" fmla="*/ 2147483647 w 477"/>
              <a:gd name="T55" fmla="*/ 2147483647 h 315"/>
              <a:gd name="T56" fmla="*/ 2147483647 w 477"/>
              <a:gd name="T57" fmla="*/ 2147483647 h 315"/>
              <a:gd name="T58" fmla="*/ 2147483647 w 477"/>
              <a:gd name="T59" fmla="*/ 2147483647 h 315"/>
              <a:gd name="T60" fmla="*/ 2147483647 w 477"/>
              <a:gd name="T61" fmla="*/ 2147483647 h 315"/>
              <a:gd name="T62" fmla="*/ 2147483647 w 477"/>
              <a:gd name="T63" fmla="*/ 2147483647 h 315"/>
              <a:gd name="T64" fmla="*/ 2147483647 w 477"/>
              <a:gd name="T65" fmla="*/ 0 h 315"/>
              <a:gd name="T66" fmla="*/ 2147483647 w 477"/>
              <a:gd name="T67" fmla="*/ 2147483647 h 315"/>
              <a:gd name="T68" fmla="*/ 2147483647 w 477"/>
              <a:gd name="T69" fmla="*/ 2147483647 h 315"/>
              <a:gd name="T70" fmla="*/ 2147483647 w 477"/>
              <a:gd name="T71" fmla="*/ 2147483647 h 315"/>
              <a:gd name="T72" fmla="*/ 2147483647 w 477"/>
              <a:gd name="T73" fmla="*/ 2147483647 h 315"/>
              <a:gd name="T74" fmla="*/ 2147483647 w 477"/>
              <a:gd name="T75" fmla="*/ 2147483647 h 315"/>
              <a:gd name="T76" fmla="*/ 2147483647 w 477"/>
              <a:gd name="T77" fmla="*/ 2147483647 h 315"/>
              <a:gd name="T78" fmla="*/ 2147483647 w 477"/>
              <a:gd name="T79" fmla="*/ 2147483647 h 315"/>
              <a:gd name="T80" fmla="*/ 2147483647 w 477"/>
              <a:gd name="T81" fmla="*/ 2147483647 h 315"/>
              <a:gd name="T82" fmla="*/ 2147483647 w 477"/>
              <a:gd name="T83" fmla="*/ 2147483647 h 315"/>
              <a:gd name="T84" fmla="*/ 2147483647 w 477"/>
              <a:gd name="T85" fmla="*/ 2147483647 h 315"/>
              <a:gd name="T86" fmla="*/ 2147483647 w 477"/>
              <a:gd name="T87" fmla="*/ 2147483647 h 315"/>
              <a:gd name="T88" fmla="*/ 2147483647 w 477"/>
              <a:gd name="T89" fmla="*/ 2147483647 h 315"/>
              <a:gd name="T90" fmla="*/ 2147483647 w 477"/>
              <a:gd name="T91" fmla="*/ 2147483647 h 315"/>
              <a:gd name="T92" fmla="*/ 2147483647 w 477"/>
              <a:gd name="T93" fmla="*/ 2147483647 h 315"/>
              <a:gd name="T94" fmla="*/ 2147483647 w 477"/>
              <a:gd name="T95" fmla="*/ 2147483647 h 315"/>
              <a:gd name="T96" fmla="*/ 2147483647 w 477"/>
              <a:gd name="T97" fmla="*/ 2147483647 h 315"/>
              <a:gd name="T98" fmla="*/ 2147483647 w 477"/>
              <a:gd name="T99" fmla="*/ 2147483647 h 315"/>
              <a:gd name="T100" fmla="*/ 2147483647 w 477"/>
              <a:gd name="T101" fmla="*/ 2147483647 h 315"/>
              <a:gd name="T102" fmla="*/ 2147483647 w 477"/>
              <a:gd name="T103" fmla="*/ 2147483647 h 315"/>
              <a:gd name="T104" fmla="*/ 2147483647 w 477"/>
              <a:gd name="T105" fmla="*/ 2147483647 h 315"/>
              <a:gd name="T106" fmla="*/ 2147483647 w 477"/>
              <a:gd name="T107" fmla="*/ 2147483647 h 3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7"/>
              <a:gd name="T163" fmla="*/ 0 h 315"/>
              <a:gd name="T164" fmla="*/ 477 w 477"/>
              <a:gd name="T165" fmla="*/ 315 h 31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7" h="315">
                <a:moveTo>
                  <a:pt x="137" y="241"/>
                </a:moveTo>
                <a:lnTo>
                  <a:pt x="147" y="249"/>
                </a:lnTo>
                <a:lnTo>
                  <a:pt x="161" y="253"/>
                </a:lnTo>
                <a:lnTo>
                  <a:pt x="174" y="255"/>
                </a:lnTo>
                <a:lnTo>
                  <a:pt x="182" y="253"/>
                </a:lnTo>
                <a:lnTo>
                  <a:pt x="200" y="258"/>
                </a:lnTo>
                <a:lnTo>
                  <a:pt x="209" y="264"/>
                </a:lnTo>
                <a:lnTo>
                  <a:pt x="218" y="271"/>
                </a:lnTo>
                <a:lnTo>
                  <a:pt x="221" y="283"/>
                </a:lnTo>
                <a:lnTo>
                  <a:pt x="228" y="307"/>
                </a:lnTo>
                <a:lnTo>
                  <a:pt x="227" y="313"/>
                </a:lnTo>
                <a:lnTo>
                  <a:pt x="218" y="315"/>
                </a:lnTo>
                <a:lnTo>
                  <a:pt x="206" y="306"/>
                </a:lnTo>
                <a:lnTo>
                  <a:pt x="194" y="291"/>
                </a:lnTo>
                <a:lnTo>
                  <a:pt x="183" y="282"/>
                </a:lnTo>
                <a:lnTo>
                  <a:pt x="161" y="280"/>
                </a:lnTo>
                <a:lnTo>
                  <a:pt x="147" y="279"/>
                </a:lnTo>
                <a:lnTo>
                  <a:pt x="147" y="295"/>
                </a:lnTo>
                <a:lnTo>
                  <a:pt x="138" y="289"/>
                </a:lnTo>
                <a:lnTo>
                  <a:pt x="132" y="291"/>
                </a:lnTo>
                <a:lnTo>
                  <a:pt x="125" y="282"/>
                </a:lnTo>
                <a:lnTo>
                  <a:pt x="86" y="249"/>
                </a:lnTo>
                <a:lnTo>
                  <a:pt x="83" y="258"/>
                </a:lnTo>
                <a:lnTo>
                  <a:pt x="78" y="267"/>
                </a:lnTo>
                <a:lnTo>
                  <a:pt x="65" y="276"/>
                </a:lnTo>
                <a:lnTo>
                  <a:pt x="53" y="280"/>
                </a:lnTo>
                <a:lnTo>
                  <a:pt x="41" y="283"/>
                </a:lnTo>
                <a:lnTo>
                  <a:pt x="24" y="286"/>
                </a:lnTo>
                <a:lnTo>
                  <a:pt x="11" y="280"/>
                </a:lnTo>
                <a:lnTo>
                  <a:pt x="2" y="274"/>
                </a:lnTo>
                <a:lnTo>
                  <a:pt x="0" y="262"/>
                </a:lnTo>
                <a:lnTo>
                  <a:pt x="0" y="250"/>
                </a:lnTo>
                <a:lnTo>
                  <a:pt x="6" y="237"/>
                </a:lnTo>
                <a:lnTo>
                  <a:pt x="15" y="223"/>
                </a:lnTo>
                <a:lnTo>
                  <a:pt x="20" y="211"/>
                </a:lnTo>
                <a:lnTo>
                  <a:pt x="20" y="165"/>
                </a:lnTo>
                <a:lnTo>
                  <a:pt x="27" y="154"/>
                </a:lnTo>
                <a:lnTo>
                  <a:pt x="35" y="156"/>
                </a:lnTo>
                <a:lnTo>
                  <a:pt x="47" y="157"/>
                </a:lnTo>
                <a:lnTo>
                  <a:pt x="60" y="156"/>
                </a:lnTo>
                <a:lnTo>
                  <a:pt x="66" y="148"/>
                </a:lnTo>
                <a:lnTo>
                  <a:pt x="74" y="151"/>
                </a:lnTo>
                <a:lnTo>
                  <a:pt x="84" y="151"/>
                </a:lnTo>
                <a:lnTo>
                  <a:pt x="96" y="151"/>
                </a:lnTo>
                <a:lnTo>
                  <a:pt x="104" y="147"/>
                </a:lnTo>
                <a:lnTo>
                  <a:pt x="108" y="136"/>
                </a:lnTo>
                <a:lnTo>
                  <a:pt x="116" y="147"/>
                </a:lnTo>
                <a:lnTo>
                  <a:pt x="131" y="142"/>
                </a:lnTo>
                <a:lnTo>
                  <a:pt x="147" y="132"/>
                </a:lnTo>
                <a:lnTo>
                  <a:pt x="170" y="121"/>
                </a:lnTo>
                <a:lnTo>
                  <a:pt x="188" y="103"/>
                </a:lnTo>
                <a:lnTo>
                  <a:pt x="213" y="76"/>
                </a:lnTo>
                <a:lnTo>
                  <a:pt x="228" y="54"/>
                </a:lnTo>
                <a:lnTo>
                  <a:pt x="239" y="31"/>
                </a:lnTo>
                <a:lnTo>
                  <a:pt x="248" y="24"/>
                </a:lnTo>
                <a:lnTo>
                  <a:pt x="251" y="37"/>
                </a:lnTo>
                <a:lnTo>
                  <a:pt x="257" y="37"/>
                </a:lnTo>
                <a:lnTo>
                  <a:pt x="255" y="30"/>
                </a:lnTo>
                <a:lnTo>
                  <a:pt x="260" y="22"/>
                </a:lnTo>
                <a:lnTo>
                  <a:pt x="264" y="22"/>
                </a:lnTo>
                <a:lnTo>
                  <a:pt x="266" y="34"/>
                </a:lnTo>
                <a:lnTo>
                  <a:pt x="266" y="45"/>
                </a:lnTo>
                <a:lnTo>
                  <a:pt x="267" y="54"/>
                </a:lnTo>
                <a:lnTo>
                  <a:pt x="270" y="60"/>
                </a:lnTo>
                <a:lnTo>
                  <a:pt x="276" y="67"/>
                </a:lnTo>
                <a:lnTo>
                  <a:pt x="287" y="73"/>
                </a:lnTo>
                <a:lnTo>
                  <a:pt x="294" y="73"/>
                </a:lnTo>
                <a:lnTo>
                  <a:pt x="303" y="82"/>
                </a:lnTo>
                <a:lnTo>
                  <a:pt x="311" y="84"/>
                </a:lnTo>
                <a:lnTo>
                  <a:pt x="320" y="84"/>
                </a:lnTo>
                <a:lnTo>
                  <a:pt x="324" y="87"/>
                </a:lnTo>
                <a:lnTo>
                  <a:pt x="323" y="93"/>
                </a:lnTo>
                <a:lnTo>
                  <a:pt x="317" y="100"/>
                </a:lnTo>
                <a:lnTo>
                  <a:pt x="306" y="106"/>
                </a:lnTo>
                <a:lnTo>
                  <a:pt x="303" y="115"/>
                </a:lnTo>
                <a:lnTo>
                  <a:pt x="312" y="114"/>
                </a:lnTo>
                <a:lnTo>
                  <a:pt x="320" y="112"/>
                </a:lnTo>
                <a:lnTo>
                  <a:pt x="323" y="108"/>
                </a:lnTo>
                <a:lnTo>
                  <a:pt x="323" y="100"/>
                </a:lnTo>
                <a:lnTo>
                  <a:pt x="327" y="93"/>
                </a:lnTo>
                <a:lnTo>
                  <a:pt x="327" y="87"/>
                </a:lnTo>
                <a:lnTo>
                  <a:pt x="327" y="82"/>
                </a:lnTo>
                <a:lnTo>
                  <a:pt x="320" y="76"/>
                </a:lnTo>
                <a:lnTo>
                  <a:pt x="311" y="76"/>
                </a:lnTo>
                <a:lnTo>
                  <a:pt x="324" y="73"/>
                </a:lnTo>
                <a:lnTo>
                  <a:pt x="335" y="61"/>
                </a:lnTo>
                <a:lnTo>
                  <a:pt x="342" y="55"/>
                </a:lnTo>
                <a:lnTo>
                  <a:pt x="357" y="37"/>
                </a:lnTo>
                <a:lnTo>
                  <a:pt x="363" y="24"/>
                </a:lnTo>
                <a:lnTo>
                  <a:pt x="363" y="16"/>
                </a:lnTo>
                <a:lnTo>
                  <a:pt x="366" y="9"/>
                </a:lnTo>
                <a:lnTo>
                  <a:pt x="369" y="3"/>
                </a:lnTo>
                <a:lnTo>
                  <a:pt x="374" y="7"/>
                </a:lnTo>
                <a:lnTo>
                  <a:pt x="377" y="12"/>
                </a:lnTo>
                <a:lnTo>
                  <a:pt x="380" y="18"/>
                </a:lnTo>
                <a:lnTo>
                  <a:pt x="390" y="21"/>
                </a:lnTo>
                <a:lnTo>
                  <a:pt x="407" y="21"/>
                </a:lnTo>
                <a:lnTo>
                  <a:pt x="411" y="13"/>
                </a:lnTo>
                <a:lnTo>
                  <a:pt x="423" y="0"/>
                </a:lnTo>
                <a:lnTo>
                  <a:pt x="434" y="7"/>
                </a:lnTo>
                <a:lnTo>
                  <a:pt x="441" y="15"/>
                </a:lnTo>
                <a:lnTo>
                  <a:pt x="456" y="22"/>
                </a:lnTo>
                <a:lnTo>
                  <a:pt x="473" y="21"/>
                </a:lnTo>
                <a:lnTo>
                  <a:pt x="477" y="31"/>
                </a:lnTo>
                <a:lnTo>
                  <a:pt x="458" y="39"/>
                </a:lnTo>
                <a:lnTo>
                  <a:pt x="459" y="40"/>
                </a:lnTo>
                <a:lnTo>
                  <a:pt x="453" y="49"/>
                </a:lnTo>
                <a:lnTo>
                  <a:pt x="449" y="57"/>
                </a:lnTo>
                <a:lnTo>
                  <a:pt x="443" y="61"/>
                </a:lnTo>
                <a:lnTo>
                  <a:pt x="432" y="63"/>
                </a:lnTo>
                <a:lnTo>
                  <a:pt x="429" y="69"/>
                </a:lnTo>
                <a:lnTo>
                  <a:pt x="432" y="76"/>
                </a:lnTo>
                <a:lnTo>
                  <a:pt x="428" y="88"/>
                </a:lnTo>
                <a:lnTo>
                  <a:pt x="426" y="100"/>
                </a:lnTo>
                <a:lnTo>
                  <a:pt x="420" y="105"/>
                </a:lnTo>
                <a:lnTo>
                  <a:pt x="414" y="105"/>
                </a:lnTo>
                <a:lnTo>
                  <a:pt x="407" y="108"/>
                </a:lnTo>
                <a:lnTo>
                  <a:pt x="398" y="108"/>
                </a:lnTo>
                <a:lnTo>
                  <a:pt x="389" y="112"/>
                </a:lnTo>
                <a:lnTo>
                  <a:pt x="386" y="121"/>
                </a:lnTo>
                <a:lnTo>
                  <a:pt x="384" y="132"/>
                </a:lnTo>
                <a:lnTo>
                  <a:pt x="395" y="138"/>
                </a:lnTo>
                <a:lnTo>
                  <a:pt x="399" y="150"/>
                </a:lnTo>
                <a:lnTo>
                  <a:pt x="395" y="153"/>
                </a:lnTo>
                <a:lnTo>
                  <a:pt x="387" y="153"/>
                </a:lnTo>
                <a:lnTo>
                  <a:pt x="381" y="153"/>
                </a:lnTo>
                <a:lnTo>
                  <a:pt x="375" y="147"/>
                </a:lnTo>
                <a:lnTo>
                  <a:pt x="369" y="141"/>
                </a:lnTo>
                <a:lnTo>
                  <a:pt x="360" y="136"/>
                </a:lnTo>
                <a:lnTo>
                  <a:pt x="354" y="133"/>
                </a:lnTo>
                <a:lnTo>
                  <a:pt x="344" y="130"/>
                </a:lnTo>
                <a:lnTo>
                  <a:pt x="309" y="133"/>
                </a:lnTo>
                <a:lnTo>
                  <a:pt x="300" y="138"/>
                </a:lnTo>
                <a:lnTo>
                  <a:pt x="297" y="142"/>
                </a:lnTo>
                <a:lnTo>
                  <a:pt x="293" y="147"/>
                </a:lnTo>
                <a:lnTo>
                  <a:pt x="285" y="156"/>
                </a:lnTo>
                <a:lnTo>
                  <a:pt x="281" y="165"/>
                </a:lnTo>
                <a:lnTo>
                  <a:pt x="273" y="171"/>
                </a:lnTo>
                <a:lnTo>
                  <a:pt x="270" y="175"/>
                </a:lnTo>
                <a:lnTo>
                  <a:pt x="269" y="180"/>
                </a:lnTo>
                <a:lnTo>
                  <a:pt x="261" y="193"/>
                </a:lnTo>
                <a:lnTo>
                  <a:pt x="267" y="189"/>
                </a:lnTo>
                <a:lnTo>
                  <a:pt x="251" y="189"/>
                </a:lnTo>
                <a:lnTo>
                  <a:pt x="248" y="192"/>
                </a:lnTo>
                <a:lnTo>
                  <a:pt x="245" y="187"/>
                </a:lnTo>
                <a:lnTo>
                  <a:pt x="236" y="181"/>
                </a:lnTo>
                <a:lnTo>
                  <a:pt x="227" y="178"/>
                </a:lnTo>
                <a:lnTo>
                  <a:pt x="218" y="180"/>
                </a:lnTo>
                <a:lnTo>
                  <a:pt x="213" y="184"/>
                </a:lnTo>
                <a:lnTo>
                  <a:pt x="207" y="190"/>
                </a:lnTo>
                <a:lnTo>
                  <a:pt x="197" y="193"/>
                </a:lnTo>
                <a:lnTo>
                  <a:pt x="189" y="201"/>
                </a:lnTo>
                <a:lnTo>
                  <a:pt x="182" y="204"/>
                </a:lnTo>
                <a:lnTo>
                  <a:pt x="173" y="196"/>
                </a:lnTo>
                <a:lnTo>
                  <a:pt x="156" y="189"/>
                </a:lnTo>
                <a:lnTo>
                  <a:pt x="153" y="195"/>
                </a:lnTo>
                <a:lnTo>
                  <a:pt x="147" y="195"/>
                </a:lnTo>
                <a:lnTo>
                  <a:pt x="144" y="198"/>
                </a:lnTo>
                <a:lnTo>
                  <a:pt x="143" y="207"/>
                </a:lnTo>
                <a:lnTo>
                  <a:pt x="135" y="208"/>
                </a:lnTo>
                <a:lnTo>
                  <a:pt x="123" y="237"/>
                </a:lnTo>
                <a:lnTo>
                  <a:pt x="137" y="241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69" name="Freeform 136"/>
          <p:cNvSpPr>
            <a:spLocks/>
          </p:cNvSpPr>
          <p:nvPr/>
        </p:nvSpPr>
        <p:spPr bwMode="auto">
          <a:xfrm>
            <a:off x="5416550" y="5116513"/>
            <a:ext cx="542925" cy="577850"/>
          </a:xfrm>
          <a:custGeom>
            <a:avLst/>
            <a:gdLst>
              <a:gd name="T0" fmla="*/ 2147483647 w 354"/>
              <a:gd name="T1" fmla="*/ 2147483647 h 389"/>
              <a:gd name="T2" fmla="*/ 2147483647 w 354"/>
              <a:gd name="T3" fmla="*/ 2147483647 h 389"/>
              <a:gd name="T4" fmla="*/ 2147483647 w 354"/>
              <a:gd name="T5" fmla="*/ 2147483647 h 389"/>
              <a:gd name="T6" fmla="*/ 2147483647 w 354"/>
              <a:gd name="T7" fmla="*/ 2147483647 h 389"/>
              <a:gd name="T8" fmla="*/ 2147483647 w 354"/>
              <a:gd name="T9" fmla="*/ 2147483647 h 389"/>
              <a:gd name="T10" fmla="*/ 2147483647 w 354"/>
              <a:gd name="T11" fmla="*/ 2147483647 h 389"/>
              <a:gd name="T12" fmla="*/ 2147483647 w 354"/>
              <a:gd name="T13" fmla="*/ 2147483647 h 389"/>
              <a:gd name="T14" fmla="*/ 2147483647 w 354"/>
              <a:gd name="T15" fmla="*/ 2147483647 h 389"/>
              <a:gd name="T16" fmla="*/ 2147483647 w 354"/>
              <a:gd name="T17" fmla="*/ 2147483647 h 389"/>
              <a:gd name="T18" fmla="*/ 2147483647 w 354"/>
              <a:gd name="T19" fmla="*/ 2147483647 h 389"/>
              <a:gd name="T20" fmla="*/ 2147483647 w 354"/>
              <a:gd name="T21" fmla="*/ 2147483647 h 389"/>
              <a:gd name="T22" fmla="*/ 2147483647 w 354"/>
              <a:gd name="T23" fmla="*/ 2147483647 h 389"/>
              <a:gd name="T24" fmla="*/ 2147483647 w 354"/>
              <a:gd name="T25" fmla="*/ 2147483647 h 389"/>
              <a:gd name="T26" fmla="*/ 2147483647 w 354"/>
              <a:gd name="T27" fmla="*/ 2147483647 h 389"/>
              <a:gd name="T28" fmla="*/ 2147483647 w 354"/>
              <a:gd name="T29" fmla="*/ 2147483647 h 389"/>
              <a:gd name="T30" fmla="*/ 2147483647 w 354"/>
              <a:gd name="T31" fmla="*/ 2147483647 h 389"/>
              <a:gd name="T32" fmla="*/ 2147483647 w 354"/>
              <a:gd name="T33" fmla="*/ 2147483647 h 389"/>
              <a:gd name="T34" fmla="*/ 2147483647 w 354"/>
              <a:gd name="T35" fmla="*/ 2147483647 h 389"/>
              <a:gd name="T36" fmla="*/ 2147483647 w 354"/>
              <a:gd name="T37" fmla="*/ 2147483647 h 389"/>
              <a:gd name="T38" fmla="*/ 2147483647 w 354"/>
              <a:gd name="T39" fmla="*/ 2147483647 h 389"/>
              <a:gd name="T40" fmla="*/ 2147483647 w 354"/>
              <a:gd name="T41" fmla="*/ 2147483647 h 389"/>
              <a:gd name="T42" fmla="*/ 2147483647 w 354"/>
              <a:gd name="T43" fmla="*/ 2147483647 h 389"/>
              <a:gd name="T44" fmla="*/ 2147483647 w 354"/>
              <a:gd name="T45" fmla="*/ 2147483647 h 389"/>
              <a:gd name="T46" fmla="*/ 2147483647 w 354"/>
              <a:gd name="T47" fmla="*/ 2147483647 h 389"/>
              <a:gd name="T48" fmla="*/ 2147483647 w 354"/>
              <a:gd name="T49" fmla="*/ 2147483647 h 389"/>
              <a:gd name="T50" fmla="*/ 2147483647 w 354"/>
              <a:gd name="T51" fmla="*/ 2147483647 h 389"/>
              <a:gd name="T52" fmla="*/ 2147483647 w 354"/>
              <a:gd name="T53" fmla="*/ 2147483647 h 389"/>
              <a:gd name="T54" fmla="*/ 2147483647 w 354"/>
              <a:gd name="T55" fmla="*/ 2147483647 h 389"/>
              <a:gd name="T56" fmla="*/ 2147483647 w 354"/>
              <a:gd name="T57" fmla="*/ 2147483647 h 389"/>
              <a:gd name="T58" fmla="*/ 2147483647 w 354"/>
              <a:gd name="T59" fmla="*/ 2147483647 h 389"/>
              <a:gd name="T60" fmla="*/ 2147483647 w 354"/>
              <a:gd name="T61" fmla="*/ 2147483647 h 389"/>
              <a:gd name="T62" fmla="*/ 2147483647 w 354"/>
              <a:gd name="T63" fmla="*/ 2147483647 h 389"/>
              <a:gd name="T64" fmla="*/ 2147483647 w 354"/>
              <a:gd name="T65" fmla="*/ 2147483647 h 389"/>
              <a:gd name="T66" fmla="*/ 2147483647 w 354"/>
              <a:gd name="T67" fmla="*/ 2147483647 h 389"/>
              <a:gd name="T68" fmla="*/ 2147483647 w 354"/>
              <a:gd name="T69" fmla="*/ 2147483647 h 389"/>
              <a:gd name="T70" fmla="*/ 2147483647 w 354"/>
              <a:gd name="T71" fmla="*/ 2147483647 h 389"/>
              <a:gd name="T72" fmla="*/ 2147483647 w 354"/>
              <a:gd name="T73" fmla="*/ 2147483647 h 389"/>
              <a:gd name="T74" fmla="*/ 2147483647 w 354"/>
              <a:gd name="T75" fmla="*/ 2147483647 h 389"/>
              <a:gd name="T76" fmla="*/ 0 w 354"/>
              <a:gd name="T77" fmla="*/ 2147483647 h 389"/>
              <a:gd name="T78" fmla="*/ 2147483647 w 354"/>
              <a:gd name="T79" fmla="*/ 2147483647 h 389"/>
              <a:gd name="T80" fmla="*/ 2147483647 w 354"/>
              <a:gd name="T81" fmla="*/ 2147483647 h 389"/>
              <a:gd name="T82" fmla="*/ 2147483647 w 354"/>
              <a:gd name="T83" fmla="*/ 2147483647 h 3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4"/>
              <a:gd name="T127" fmla="*/ 0 h 389"/>
              <a:gd name="T128" fmla="*/ 354 w 354"/>
              <a:gd name="T129" fmla="*/ 389 h 3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4" h="389">
                <a:moveTo>
                  <a:pt x="129" y="0"/>
                </a:moveTo>
                <a:lnTo>
                  <a:pt x="141" y="11"/>
                </a:lnTo>
                <a:lnTo>
                  <a:pt x="153" y="20"/>
                </a:lnTo>
                <a:lnTo>
                  <a:pt x="162" y="23"/>
                </a:lnTo>
                <a:lnTo>
                  <a:pt x="171" y="24"/>
                </a:lnTo>
                <a:lnTo>
                  <a:pt x="180" y="30"/>
                </a:lnTo>
                <a:lnTo>
                  <a:pt x="192" y="27"/>
                </a:lnTo>
                <a:lnTo>
                  <a:pt x="199" y="24"/>
                </a:lnTo>
                <a:lnTo>
                  <a:pt x="208" y="24"/>
                </a:lnTo>
                <a:lnTo>
                  <a:pt x="217" y="24"/>
                </a:lnTo>
                <a:lnTo>
                  <a:pt x="228" y="29"/>
                </a:lnTo>
                <a:lnTo>
                  <a:pt x="238" y="30"/>
                </a:lnTo>
                <a:lnTo>
                  <a:pt x="246" y="30"/>
                </a:lnTo>
                <a:lnTo>
                  <a:pt x="246" y="110"/>
                </a:lnTo>
                <a:lnTo>
                  <a:pt x="253" y="143"/>
                </a:lnTo>
                <a:lnTo>
                  <a:pt x="255" y="158"/>
                </a:lnTo>
                <a:lnTo>
                  <a:pt x="256" y="171"/>
                </a:lnTo>
                <a:lnTo>
                  <a:pt x="261" y="180"/>
                </a:lnTo>
                <a:lnTo>
                  <a:pt x="273" y="195"/>
                </a:lnTo>
                <a:lnTo>
                  <a:pt x="282" y="200"/>
                </a:lnTo>
                <a:lnTo>
                  <a:pt x="285" y="209"/>
                </a:lnTo>
                <a:lnTo>
                  <a:pt x="288" y="221"/>
                </a:lnTo>
                <a:lnTo>
                  <a:pt x="312" y="258"/>
                </a:lnTo>
                <a:lnTo>
                  <a:pt x="340" y="261"/>
                </a:lnTo>
                <a:lnTo>
                  <a:pt x="346" y="257"/>
                </a:lnTo>
                <a:lnTo>
                  <a:pt x="352" y="261"/>
                </a:lnTo>
                <a:lnTo>
                  <a:pt x="352" y="269"/>
                </a:lnTo>
                <a:lnTo>
                  <a:pt x="354" y="284"/>
                </a:lnTo>
                <a:lnTo>
                  <a:pt x="312" y="293"/>
                </a:lnTo>
                <a:lnTo>
                  <a:pt x="312" y="302"/>
                </a:lnTo>
                <a:lnTo>
                  <a:pt x="313" y="306"/>
                </a:lnTo>
                <a:lnTo>
                  <a:pt x="318" y="309"/>
                </a:lnTo>
                <a:lnTo>
                  <a:pt x="321" y="312"/>
                </a:lnTo>
                <a:lnTo>
                  <a:pt x="313" y="320"/>
                </a:lnTo>
                <a:lnTo>
                  <a:pt x="304" y="330"/>
                </a:lnTo>
                <a:lnTo>
                  <a:pt x="295" y="335"/>
                </a:lnTo>
                <a:lnTo>
                  <a:pt x="297" y="341"/>
                </a:lnTo>
                <a:lnTo>
                  <a:pt x="298" y="350"/>
                </a:lnTo>
                <a:lnTo>
                  <a:pt x="297" y="357"/>
                </a:lnTo>
                <a:lnTo>
                  <a:pt x="283" y="365"/>
                </a:lnTo>
                <a:lnTo>
                  <a:pt x="273" y="372"/>
                </a:lnTo>
                <a:lnTo>
                  <a:pt x="247" y="380"/>
                </a:lnTo>
                <a:lnTo>
                  <a:pt x="208" y="387"/>
                </a:lnTo>
                <a:lnTo>
                  <a:pt x="195" y="389"/>
                </a:lnTo>
                <a:lnTo>
                  <a:pt x="184" y="383"/>
                </a:lnTo>
                <a:lnTo>
                  <a:pt x="186" y="366"/>
                </a:lnTo>
                <a:lnTo>
                  <a:pt x="184" y="356"/>
                </a:lnTo>
                <a:lnTo>
                  <a:pt x="181" y="350"/>
                </a:lnTo>
                <a:lnTo>
                  <a:pt x="177" y="342"/>
                </a:lnTo>
                <a:lnTo>
                  <a:pt x="172" y="339"/>
                </a:lnTo>
                <a:lnTo>
                  <a:pt x="171" y="332"/>
                </a:lnTo>
                <a:lnTo>
                  <a:pt x="169" y="326"/>
                </a:lnTo>
                <a:lnTo>
                  <a:pt x="165" y="323"/>
                </a:lnTo>
                <a:lnTo>
                  <a:pt x="150" y="323"/>
                </a:lnTo>
                <a:lnTo>
                  <a:pt x="132" y="318"/>
                </a:lnTo>
                <a:lnTo>
                  <a:pt x="117" y="314"/>
                </a:lnTo>
                <a:lnTo>
                  <a:pt x="108" y="308"/>
                </a:lnTo>
                <a:lnTo>
                  <a:pt x="97" y="300"/>
                </a:lnTo>
                <a:lnTo>
                  <a:pt x="88" y="293"/>
                </a:lnTo>
                <a:lnTo>
                  <a:pt x="78" y="287"/>
                </a:lnTo>
                <a:lnTo>
                  <a:pt x="72" y="275"/>
                </a:lnTo>
                <a:lnTo>
                  <a:pt x="72" y="261"/>
                </a:lnTo>
                <a:lnTo>
                  <a:pt x="69" y="249"/>
                </a:lnTo>
                <a:lnTo>
                  <a:pt x="66" y="237"/>
                </a:lnTo>
                <a:lnTo>
                  <a:pt x="60" y="225"/>
                </a:lnTo>
                <a:lnTo>
                  <a:pt x="48" y="222"/>
                </a:lnTo>
                <a:lnTo>
                  <a:pt x="36" y="224"/>
                </a:lnTo>
                <a:lnTo>
                  <a:pt x="28" y="207"/>
                </a:lnTo>
                <a:lnTo>
                  <a:pt x="18" y="201"/>
                </a:lnTo>
                <a:lnTo>
                  <a:pt x="13" y="197"/>
                </a:lnTo>
                <a:lnTo>
                  <a:pt x="12" y="183"/>
                </a:lnTo>
                <a:lnTo>
                  <a:pt x="19" y="182"/>
                </a:lnTo>
                <a:lnTo>
                  <a:pt x="15" y="177"/>
                </a:lnTo>
                <a:lnTo>
                  <a:pt x="15" y="156"/>
                </a:lnTo>
                <a:lnTo>
                  <a:pt x="10" y="150"/>
                </a:lnTo>
                <a:lnTo>
                  <a:pt x="7" y="128"/>
                </a:lnTo>
                <a:lnTo>
                  <a:pt x="7" y="102"/>
                </a:lnTo>
                <a:lnTo>
                  <a:pt x="0" y="99"/>
                </a:lnTo>
                <a:lnTo>
                  <a:pt x="1" y="84"/>
                </a:lnTo>
                <a:lnTo>
                  <a:pt x="10" y="83"/>
                </a:lnTo>
                <a:lnTo>
                  <a:pt x="10" y="66"/>
                </a:lnTo>
                <a:lnTo>
                  <a:pt x="61" y="56"/>
                </a:lnTo>
                <a:lnTo>
                  <a:pt x="72" y="56"/>
                </a:lnTo>
                <a:lnTo>
                  <a:pt x="94" y="50"/>
                </a:lnTo>
                <a:lnTo>
                  <a:pt x="129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0" name="Freeform 137"/>
          <p:cNvSpPr>
            <a:spLocks/>
          </p:cNvSpPr>
          <p:nvPr/>
        </p:nvSpPr>
        <p:spPr bwMode="auto">
          <a:xfrm>
            <a:off x="4783138" y="5372100"/>
            <a:ext cx="1423987" cy="1260475"/>
          </a:xfrm>
          <a:custGeom>
            <a:avLst/>
            <a:gdLst>
              <a:gd name="T0" fmla="*/ 2147483647 w 925"/>
              <a:gd name="T1" fmla="*/ 2147483647 h 847"/>
              <a:gd name="T2" fmla="*/ 2147483647 w 925"/>
              <a:gd name="T3" fmla="*/ 2147483647 h 847"/>
              <a:gd name="T4" fmla="*/ 2147483647 w 925"/>
              <a:gd name="T5" fmla="*/ 2147483647 h 847"/>
              <a:gd name="T6" fmla="*/ 2147483647 w 925"/>
              <a:gd name="T7" fmla="*/ 2147483647 h 847"/>
              <a:gd name="T8" fmla="*/ 2147483647 w 925"/>
              <a:gd name="T9" fmla="*/ 2147483647 h 847"/>
              <a:gd name="T10" fmla="*/ 2147483647 w 925"/>
              <a:gd name="T11" fmla="*/ 2147483647 h 847"/>
              <a:gd name="T12" fmla="*/ 2147483647 w 925"/>
              <a:gd name="T13" fmla="*/ 2147483647 h 847"/>
              <a:gd name="T14" fmla="*/ 2147483647 w 925"/>
              <a:gd name="T15" fmla="*/ 2147483647 h 847"/>
              <a:gd name="T16" fmla="*/ 2147483647 w 925"/>
              <a:gd name="T17" fmla="*/ 2147483647 h 847"/>
              <a:gd name="T18" fmla="*/ 2147483647 w 925"/>
              <a:gd name="T19" fmla="*/ 2147483647 h 847"/>
              <a:gd name="T20" fmla="*/ 2147483647 w 925"/>
              <a:gd name="T21" fmla="*/ 2147483647 h 847"/>
              <a:gd name="T22" fmla="*/ 2147483647 w 925"/>
              <a:gd name="T23" fmla="*/ 2147483647 h 847"/>
              <a:gd name="T24" fmla="*/ 2147483647 w 925"/>
              <a:gd name="T25" fmla="*/ 2147483647 h 847"/>
              <a:gd name="T26" fmla="*/ 2147483647 w 925"/>
              <a:gd name="T27" fmla="*/ 2147483647 h 847"/>
              <a:gd name="T28" fmla="*/ 2147483647 w 925"/>
              <a:gd name="T29" fmla="*/ 2147483647 h 847"/>
              <a:gd name="T30" fmla="*/ 2147483647 w 925"/>
              <a:gd name="T31" fmla="*/ 2147483647 h 847"/>
              <a:gd name="T32" fmla="*/ 2147483647 w 925"/>
              <a:gd name="T33" fmla="*/ 2147483647 h 847"/>
              <a:gd name="T34" fmla="*/ 2147483647 w 925"/>
              <a:gd name="T35" fmla="*/ 2147483647 h 847"/>
              <a:gd name="T36" fmla="*/ 2147483647 w 925"/>
              <a:gd name="T37" fmla="*/ 2147483647 h 847"/>
              <a:gd name="T38" fmla="*/ 2147483647 w 925"/>
              <a:gd name="T39" fmla="*/ 2147483647 h 847"/>
              <a:gd name="T40" fmla="*/ 2147483647 w 925"/>
              <a:gd name="T41" fmla="*/ 2147483647 h 847"/>
              <a:gd name="T42" fmla="*/ 2147483647 w 925"/>
              <a:gd name="T43" fmla="*/ 2147483647 h 847"/>
              <a:gd name="T44" fmla="*/ 2147483647 w 925"/>
              <a:gd name="T45" fmla="*/ 2147483647 h 847"/>
              <a:gd name="T46" fmla="*/ 2147483647 w 925"/>
              <a:gd name="T47" fmla="*/ 2147483647 h 847"/>
              <a:gd name="T48" fmla="*/ 2147483647 w 925"/>
              <a:gd name="T49" fmla="*/ 2147483647 h 847"/>
              <a:gd name="T50" fmla="*/ 2147483647 w 925"/>
              <a:gd name="T51" fmla="*/ 2147483647 h 847"/>
              <a:gd name="T52" fmla="*/ 2147483647 w 925"/>
              <a:gd name="T53" fmla="*/ 2147483647 h 847"/>
              <a:gd name="T54" fmla="*/ 2147483647 w 925"/>
              <a:gd name="T55" fmla="*/ 2147483647 h 847"/>
              <a:gd name="T56" fmla="*/ 2147483647 w 925"/>
              <a:gd name="T57" fmla="*/ 2147483647 h 847"/>
              <a:gd name="T58" fmla="*/ 2147483647 w 925"/>
              <a:gd name="T59" fmla="*/ 2147483647 h 847"/>
              <a:gd name="T60" fmla="*/ 2147483647 w 925"/>
              <a:gd name="T61" fmla="*/ 2147483647 h 847"/>
              <a:gd name="T62" fmla="*/ 2147483647 w 925"/>
              <a:gd name="T63" fmla="*/ 2147483647 h 847"/>
              <a:gd name="T64" fmla="*/ 2147483647 w 925"/>
              <a:gd name="T65" fmla="*/ 2147483647 h 847"/>
              <a:gd name="T66" fmla="*/ 2147483647 w 925"/>
              <a:gd name="T67" fmla="*/ 2147483647 h 847"/>
              <a:gd name="T68" fmla="*/ 2147483647 w 925"/>
              <a:gd name="T69" fmla="*/ 2147483647 h 847"/>
              <a:gd name="T70" fmla="*/ 2147483647 w 925"/>
              <a:gd name="T71" fmla="*/ 2147483647 h 847"/>
              <a:gd name="T72" fmla="*/ 2147483647 w 925"/>
              <a:gd name="T73" fmla="*/ 2147483647 h 847"/>
              <a:gd name="T74" fmla="*/ 2147483647 w 925"/>
              <a:gd name="T75" fmla="*/ 2147483647 h 847"/>
              <a:gd name="T76" fmla="*/ 2147483647 w 925"/>
              <a:gd name="T77" fmla="*/ 2147483647 h 847"/>
              <a:gd name="T78" fmla="*/ 2147483647 w 925"/>
              <a:gd name="T79" fmla="*/ 2147483647 h 847"/>
              <a:gd name="T80" fmla="*/ 2147483647 w 925"/>
              <a:gd name="T81" fmla="*/ 2147483647 h 847"/>
              <a:gd name="T82" fmla="*/ 2147483647 w 925"/>
              <a:gd name="T83" fmla="*/ 2147483647 h 847"/>
              <a:gd name="T84" fmla="*/ 2147483647 w 925"/>
              <a:gd name="T85" fmla="*/ 2147483647 h 847"/>
              <a:gd name="T86" fmla="*/ 2147483647 w 925"/>
              <a:gd name="T87" fmla="*/ 2147483647 h 847"/>
              <a:gd name="T88" fmla="*/ 2147483647 w 925"/>
              <a:gd name="T89" fmla="*/ 2147483647 h 847"/>
              <a:gd name="T90" fmla="*/ 2147483647 w 925"/>
              <a:gd name="T91" fmla="*/ 2147483647 h 847"/>
              <a:gd name="T92" fmla="*/ 2147483647 w 925"/>
              <a:gd name="T93" fmla="*/ 2147483647 h 847"/>
              <a:gd name="T94" fmla="*/ 2147483647 w 925"/>
              <a:gd name="T95" fmla="*/ 2147483647 h 847"/>
              <a:gd name="T96" fmla="*/ 2147483647 w 925"/>
              <a:gd name="T97" fmla="*/ 2147483647 h 847"/>
              <a:gd name="T98" fmla="*/ 2147483647 w 925"/>
              <a:gd name="T99" fmla="*/ 2147483647 h 847"/>
              <a:gd name="T100" fmla="*/ 2147483647 w 925"/>
              <a:gd name="T101" fmla="*/ 2147483647 h 847"/>
              <a:gd name="T102" fmla="*/ 2147483647 w 925"/>
              <a:gd name="T103" fmla="*/ 2147483647 h 847"/>
              <a:gd name="T104" fmla="*/ 2147483647 w 925"/>
              <a:gd name="T105" fmla="*/ 2147483647 h 847"/>
              <a:gd name="T106" fmla="*/ 2147483647 w 925"/>
              <a:gd name="T107" fmla="*/ 2147483647 h 847"/>
              <a:gd name="T108" fmla="*/ 2147483647 w 925"/>
              <a:gd name="T109" fmla="*/ 2147483647 h 847"/>
              <a:gd name="T110" fmla="*/ 2147483647 w 925"/>
              <a:gd name="T111" fmla="*/ 2147483647 h 847"/>
              <a:gd name="T112" fmla="*/ 2147483647 w 925"/>
              <a:gd name="T113" fmla="*/ 2147483647 h 847"/>
              <a:gd name="T114" fmla="*/ 2147483647 w 925"/>
              <a:gd name="T115" fmla="*/ 2147483647 h 847"/>
              <a:gd name="T116" fmla="*/ 2147483647 w 925"/>
              <a:gd name="T117" fmla="*/ 2147483647 h 847"/>
              <a:gd name="T118" fmla="*/ 2147483647 w 925"/>
              <a:gd name="T119" fmla="*/ 2147483647 h 847"/>
              <a:gd name="T120" fmla="*/ 2147483647 w 925"/>
              <a:gd name="T121" fmla="*/ 2147483647 h 8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25"/>
              <a:gd name="T184" fmla="*/ 0 h 847"/>
              <a:gd name="T185" fmla="*/ 925 w 925"/>
              <a:gd name="T186" fmla="*/ 847 h 8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25" h="847">
                <a:moveTo>
                  <a:pt x="397" y="360"/>
                </a:moveTo>
                <a:lnTo>
                  <a:pt x="402" y="367"/>
                </a:lnTo>
                <a:lnTo>
                  <a:pt x="403" y="375"/>
                </a:lnTo>
                <a:lnTo>
                  <a:pt x="403" y="385"/>
                </a:lnTo>
                <a:lnTo>
                  <a:pt x="412" y="388"/>
                </a:lnTo>
                <a:lnTo>
                  <a:pt x="421" y="391"/>
                </a:lnTo>
                <a:lnTo>
                  <a:pt x="427" y="393"/>
                </a:lnTo>
                <a:lnTo>
                  <a:pt x="430" y="402"/>
                </a:lnTo>
                <a:lnTo>
                  <a:pt x="433" y="406"/>
                </a:lnTo>
                <a:lnTo>
                  <a:pt x="438" y="412"/>
                </a:lnTo>
                <a:lnTo>
                  <a:pt x="438" y="418"/>
                </a:lnTo>
                <a:lnTo>
                  <a:pt x="445" y="424"/>
                </a:lnTo>
                <a:lnTo>
                  <a:pt x="450" y="426"/>
                </a:lnTo>
                <a:lnTo>
                  <a:pt x="451" y="433"/>
                </a:lnTo>
                <a:lnTo>
                  <a:pt x="457" y="433"/>
                </a:lnTo>
                <a:lnTo>
                  <a:pt x="460" y="436"/>
                </a:lnTo>
                <a:lnTo>
                  <a:pt x="465" y="444"/>
                </a:lnTo>
                <a:lnTo>
                  <a:pt x="472" y="445"/>
                </a:lnTo>
                <a:lnTo>
                  <a:pt x="478" y="453"/>
                </a:lnTo>
                <a:lnTo>
                  <a:pt x="481" y="457"/>
                </a:lnTo>
                <a:lnTo>
                  <a:pt x="489" y="460"/>
                </a:lnTo>
                <a:lnTo>
                  <a:pt x="496" y="463"/>
                </a:lnTo>
                <a:lnTo>
                  <a:pt x="502" y="465"/>
                </a:lnTo>
                <a:lnTo>
                  <a:pt x="502" y="471"/>
                </a:lnTo>
                <a:lnTo>
                  <a:pt x="502" y="475"/>
                </a:lnTo>
                <a:lnTo>
                  <a:pt x="507" y="480"/>
                </a:lnTo>
                <a:lnTo>
                  <a:pt x="510" y="483"/>
                </a:lnTo>
                <a:lnTo>
                  <a:pt x="513" y="492"/>
                </a:lnTo>
                <a:lnTo>
                  <a:pt x="516" y="499"/>
                </a:lnTo>
                <a:lnTo>
                  <a:pt x="523" y="508"/>
                </a:lnTo>
                <a:lnTo>
                  <a:pt x="531" y="513"/>
                </a:lnTo>
                <a:lnTo>
                  <a:pt x="540" y="519"/>
                </a:lnTo>
                <a:lnTo>
                  <a:pt x="544" y="525"/>
                </a:lnTo>
                <a:lnTo>
                  <a:pt x="550" y="534"/>
                </a:lnTo>
                <a:lnTo>
                  <a:pt x="562" y="537"/>
                </a:lnTo>
                <a:lnTo>
                  <a:pt x="568" y="541"/>
                </a:lnTo>
                <a:lnTo>
                  <a:pt x="573" y="547"/>
                </a:lnTo>
                <a:lnTo>
                  <a:pt x="579" y="553"/>
                </a:lnTo>
                <a:lnTo>
                  <a:pt x="583" y="562"/>
                </a:lnTo>
                <a:lnTo>
                  <a:pt x="586" y="574"/>
                </a:lnTo>
                <a:lnTo>
                  <a:pt x="582" y="585"/>
                </a:lnTo>
                <a:lnTo>
                  <a:pt x="582" y="592"/>
                </a:lnTo>
                <a:lnTo>
                  <a:pt x="580" y="597"/>
                </a:lnTo>
                <a:lnTo>
                  <a:pt x="582" y="606"/>
                </a:lnTo>
                <a:lnTo>
                  <a:pt x="585" y="610"/>
                </a:lnTo>
                <a:lnTo>
                  <a:pt x="589" y="619"/>
                </a:lnTo>
                <a:lnTo>
                  <a:pt x="586" y="631"/>
                </a:lnTo>
                <a:lnTo>
                  <a:pt x="586" y="637"/>
                </a:lnTo>
                <a:lnTo>
                  <a:pt x="582" y="646"/>
                </a:lnTo>
                <a:lnTo>
                  <a:pt x="574" y="660"/>
                </a:lnTo>
                <a:lnTo>
                  <a:pt x="582" y="664"/>
                </a:lnTo>
                <a:lnTo>
                  <a:pt x="586" y="669"/>
                </a:lnTo>
                <a:lnTo>
                  <a:pt x="594" y="669"/>
                </a:lnTo>
                <a:lnTo>
                  <a:pt x="603" y="661"/>
                </a:lnTo>
                <a:lnTo>
                  <a:pt x="598" y="652"/>
                </a:lnTo>
                <a:lnTo>
                  <a:pt x="595" y="643"/>
                </a:lnTo>
                <a:lnTo>
                  <a:pt x="597" y="633"/>
                </a:lnTo>
                <a:lnTo>
                  <a:pt x="597" y="625"/>
                </a:lnTo>
                <a:lnTo>
                  <a:pt x="606" y="619"/>
                </a:lnTo>
                <a:lnTo>
                  <a:pt x="613" y="622"/>
                </a:lnTo>
                <a:lnTo>
                  <a:pt x="616" y="627"/>
                </a:lnTo>
                <a:lnTo>
                  <a:pt x="624" y="625"/>
                </a:lnTo>
                <a:lnTo>
                  <a:pt x="622" y="613"/>
                </a:lnTo>
                <a:lnTo>
                  <a:pt x="616" y="603"/>
                </a:lnTo>
                <a:lnTo>
                  <a:pt x="610" y="594"/>
                </a:lnTo>
                <a:lnTo>
                  <a:pt x="613" y="588"/>
                </a:lnTo>
                <a:lnTo>
                  <a:pt x="621" y="589"/>
                </a:lnTo>
                <a:lnTo>
                  <a:pt x="624" y="597"/>
                </a:lnTo>
                <a:lnTo>
                  <a:pt x="628" y="601"/>
                </a:lnTo>
                <a:lnTo>
                  <a:pt x="627" y="607"/>
                </a:lnTo>
                <a:lnTo>
                  <a:pt x="630" y="610"/>
                </a:lnTo>
                <a:lnTo>
                  <a:pt x="630" y="616"/>
                </a:lnTo>
                <a:lnTo>
                  <a:pt x="631" y="624"/>
                </a:lnTo>
                <a:lnTo>
                  <a:pt x="631" y="630"/>
                </a:lnTo>
                <a:lnTo>
                  <a:pt x="619" y="631"/>
                </a:lnTo>
                <a:lnTo>
                  <a:pt x="615" y="637"/>
                </a:lnTo>
                <a:lnTo>
                  <a:pt x="615" y="645"/>
                </a:lnTo>
                <a:lnTo>
                  <a:pt x="619" y="652"/>
                </a:lnTo>
                <a:lnTo>
                  <a:pt x="622" y="649"/>
                </a:lnTo>
                <a:lnTo>
                  <a:pt x="627" y="642"/>
                </a:lnTo>
                <a:lnTo>
                  <a:pt x="628" y="646"/>
                </a:lnTo>
                <a:lnTo>
                  <a:pt x="636" y="645"/>
                </a:lnTo>
                <a:lnTo>
                  <a:pt x="634" y="648"/>
                </a:lnTo>
                <a:lnTo>
                  <a:pt x="636" y="657"/>
                </a:lnTo>
                <a:lnTo>
                  <a:pt x="640" y="660"/>
                </a:lnTo>
                <a:lnTo>
                  <a:pt x="646" y="651"/>
                </a:lnTo>
                <a:lnTo>
                  <a:pt x="648" y="657"/>
                </a:lnTo>
                <a:lnTo>
                  <a:pt x="655" y="657"/>
                </a:lnTo>
                <a:lnTo>
                  <a:pt x="661" y="667"/>
                </a:lnTo>
                <a:lnTo>
                  <a:pt x="664" y="675"/>
                </a:lnTo>
                <a:lnTo>
                  <a:pt x="661" y="694"/>
                </a:lnTo>
                <a:lnTo>
                  <a:pt x="669" y="691"/>
                </a:lnTo>
                <a:lnTo>
                  <a:pt x="672" y="697"/>
                </a:lnTo>
                <a:lnTo>
                  <a:pt x="678" y="703"/>
                </a:lnTo>
                <a:lnTo>
                  <a:pt x="685" y="700"/>
                </a:lnTo>
                <a:lnTo>
                  <a:pt x="684" y="691"/>
                </a:lnTo>
                <a:lnTo>
                  <a:pt x="679" y="681"/>
                </a:lnTo>
                <a:lnTo>
                  <a:pt x="679" y="672"/>
                </a:lnTo>
                <a:lnTo>
                  <a:pt x="679" y="660"/>
                </a:lnTo>
                <a:lnTo>
                  <a:pt x="685" y="667"/>
                </a:lnTo>
                <a:lnTo>
                  <a:pt x="694" y="669"/>
                </a:lnTo>
                <a:lnTo>
                  <a:pt x="700" y="667"/>
                </a:lnTo>
                <a:lnTo>
                  <a:pt x="700" y="676"/>
                </a:lnTo>
                <a:lnTo>
                  <a:pt x="703" y="685"/>
                </a:lnTo>
                <a:lnTo>
                  <a:pt x="705" y="693"/>
                </a:lnTo>
                <a:lnTo>
                  <a:pt x="702" y="699"/>
                </a:lnTo>
                <a:lnTo>
                  <a:pt x="706" y="697"/>
                </a:lnTo>
                <a:lnTo>
                  <a:pt x="712" y="690"/>
                </a:lnTo>
                <a:lnTo>
                  <a:pt x="715" y="688"/>
                </a:lnTo>
                <a:lnTo>
                  <a:pt x="717" y="696"/>
                </a:lnTo>
                <a:lnTo>
                  <a:pt x="718" y="703"/>
                </a:lnTo>
                <a:lnTo>
                  <a:pt x="711" y="705"/>
                </a:lnTo>
                <a:lnTo>
                  <a:pt x="708" y="712"/>
                </a:lnTo>
                <a:lnTo>
                  <a:pt x="708" y="720"/>
                </a:lnTo>
                <a:lnTo>
                  <a:pt x="709" y="727"/>
                </a:lnTo>
                <a:lnTo>
                  <a:pt x="711" y="735"/>
                </a:lnTo>
                <a:lnTo>
                  <a:pt x="705" y="730"/>
                </a:lnTo>
                <a:lnTo>
                  <a:pt x="700" y="724"/>
                </a:lnTo>
                <a:lnTo>
                  <a:pt x="696" y="729"/>
                </a:lnTo>
                <a:lnTo>
                  <a:pt x="696" y="736"/>
                </a:lnTo>
                <a:lnTo>
                  <a:pt x="699" y="738"/>
                </a:lnTo>
                <a:lnTo>
                  <a:pt x="703" y="744"/>
                </a:lnTo>
                <a:lnTo>
                  <a:pt x="693" y="745"/>
                </a:lnTo>
                <a:lnTo>
                  <a:pt x="682" y="751"/>
                </a:lnTo>
                <a:lnTo>
                  <a:pt x="684" y="756"/>
                </a:lnTo>
                <a:lnTo>
                  <a:pt x="691" y="754"/>
                </a:lnTo>
                <a:lnTo>
                  <a:pt x="700" y="754"/>
                </a:lnTo>
                <a:lnTo>
                  <a:pt x="702" y="762"/>
                </a:lnTo>
                <a:lnTo>
                  <a:pt x="691" y="762"/>
                </a:lnTo>
                <a:lnTo>
                  <a:pt x="682" y="762"/>
                </a:lnTo>
                <a:lnTo>
                  <a:pt x="684" y="768"/>
                </a:lnTo>
                <a:lnTo>
                  <a:pt x="685" y="775"/>
                </a:lnTo>
                <a:lnTo>
                  <a:pt x="693" y="769"/>
                </a:lnTo>
                <a:lnTo>
                  <a:pt x="705" y="772"/>
                </a:lnTo>
                <a:lnTo>
                  <a:pt x="715" y="772"/>
                </a:lnTo>
                <a:lnTo>
                  <a:pt x="714" y="777"/>
                </a:lnTo>
                <a:lnTo>
                  <a:pt x="702" y="780"/>
                </a:lnTo>
                <a:lnTo>
                  <a:pt x="693" y="783"/>
                </a:lnTo>
                <a:lnTo>
                  <a:pt x="700" y="787"/>
                </a:lnTo>
                <a:lnTo>
                  <a:pt x="711" y="786"/>
                </a:lnTo>
                <a:lnTo>
                  <a:pt x="720" y="787"/>
                </a:lnTo>
                <a:lnTo>
                  <a:pt x="724" y="795"/>
                </a:lnTo>
                <a:lnTo>
                  <a:pt x="726" y="805"/>
                </a:lnTo>
                <a:lnTo>
                  <a:pt x="727" y="814"/>
                </a:lnTo>
                <a:lnTo>
                  <a:pt x="715" y="817"/>
                </a:lnTo>
                <a:lnTo>
                  <a:pt x="724" y="828"/>
                </a:lnTo>
                <a:lnTo>
                  <a:pt x="726" y="835"/>
                </a:lnTo>
                <a:lnTo>
                  <a:pt x="727" y="844"/>
                </a:lnTo>
                <a:lnTo>
                  <a:pt x="738" y="847"/>
                </a:lnTo>
                <a:lnTo>
                  <a:pt x="748" y="844"/>
                </a:lnTo>
                <a:lnTo>
                  <a:pt x="754" y="834"/>
                </a:lnTo>
                <a:lnTo>
                  <a:pt x="762" y="826"/>
                </a:lnTo>
                <a:lnTo>
                  <a:pt x="771" y="829"/>
                </a:lnTo>
                <a:lnTo>
                  <a:pt x="786" y="825"/>
                </a:lnTo>
                <a:lnTo>
                  <a:pt x="862" y="763"/>
                </a:lnTo>
                <a:lnTo>
                  <a:pt x="874" y="748"/>
                </a:lnTo>
                <a:lnTo>
                  <a:pt x="903" y="730"/>
                </a:lnTo>
                <a:lnTo>
                  <a:pt x="898" y="721"/>
                </a:lnTo>
                <a:lnTo>
                  <a:pt x="888" y="720"/>
                </a:lnTo>
                <a:lnTo>
                  <a:pt x="883" y="730"/>
                </a:lnTo>
                <a:lnTo>
                  <a:pt x="873" y="738"/>
                </a:lnTo>
                <a:lnTo>
                  <a:pt x="861" y="750"/>
                </a:lnTo>
                <a:lnTo>
                  <a:pt x="859" y="738"/>
                </a:lnTo>
                <a:lnTo>
                  <a:pt x="867" y="723"/>
                </a:lnTo>
                <a:lnTo>
                  <a:pt x="868" y="718"/>
                </a:lnTo>
                <a:lnTo>
                  <a:pt x="880" y="711"/>
                </a:lnTo>
                <a:lnTo>
                  <a:pt x="873" y="706"/>
                </a:lnTo>
                <a:lnTo>
                  <a:pt x="877" y="700"/>
                </a:lnTo>
                <a:lnTo>
                  <a:pt x="865" y="700"/>
                </a:lnTo>
                <a:lnTo>
                  <a:pt x="868" y="711"/>
                </a:lnTo>
                <a:lnTo>
                  <a:pt x="858" y="709"/>
                </a:lnTo>
                <a:lnTo>
                  <a:pt x="850" y="699"/>
                </a:lnTo>
                <a:lnTo>
                  <a:pt x="847" y="693"/>
                </a:lnTo>
                <a:lnTo>
                  <a:pt x="858" y="691"/>
                </a:lnTo>
                <a:lnTo>
                  <a:pt x="864" y="688"/>
                </a:lnTo>
                <a:lnTo>
                  <a:pt x="861" y="682"/>
                </a:lnTo>
                <a:lnTo>
                  <a:pt x="849" y="682"/>
                </a:lnTo>
                <a:lnTo>
                  <a:pt x="850" y="675"/>
                </a:lnTo>
                <a:lnTo>
                  <a:pt x="846" y="666"/>
                </a:lnTo>
                <a:lnTo>
                  <a:pt x="841" y="658"/>
                </a:lnTo>
                <a:lnTo>
                  <a:pt x="838" y="643"/>
                </a:lnTo>
                <a:lnTo>
                  <a:pt x="828" y="631"/>
                </a:lnTo>
                <a:lnTo>
                  <a:pt x="822" y="615"/>
                </a:lnTo>
                <a:lnTo>
                  <a:pt x="811" y="609"/>
                </a:lnTo>
                <a:lnTo>
                  <a:pt x="820" y="604"/>
                </a:lnTo>
                <a:lnTo>
                  <a:pt x="828" y="601"/>
                </a:lnTo>
                <a:lnTo>
                  <a:pt x="835" y="612"/>
                </a:lnTo>
                <a:lnTo>
                  <a:pt x="843" y="615"/>
                </a:lnTo>
                <a:lnTo>
                  <a:pt x="846" y="609"/>
                </a:lnTo>
                <a:lnTo>
                  <a:pt x="844" y="600"/>
                </a:lnTo>
                <a:lnTo>
                  <a:pt x="846" y="595"/>
                </a:lnTo>
                <a:lnTo>
                  <a:pt x="838" y="592"/>
                </a:lnTo>
                <a:lnTo>
                  <a:pt x="828" y="594"/>
                </a:lnTo>
                <a:lnTo>
                  <a:pt x="823" y="588"/>
                </a:lnTo>
                <a:lnTo>
                  <a:pt x="816" y="591"/>
                </a:lnTo>
                <a:lnTo>
                  <a:pt x="805" y="588"/>
                </a:lnTo>
                <a:lnTo>
                  <a:pt x="813" y="583"/>
                </a:lnTo>
                <a:lnTo>
                  <a:pt x="816" y="579"/>
                </a:lnTo>
                <a:lnTo>
                  <a:pt x="808" y="577"/>
                </a:lnTo>
                <a:lnTo>
                  <a:pt x="799" y="576"/>
                </a:lnTo>
                <a:lnTo>
                  <a:pt x="796" y="567"/>
                </a:lnTo>
                <a:lnTo>
                  <a:pt x="793" y="561"/>
                </a:lnTo>
                <a:lnTo>
                  <a:pt x="807" y="562"/>
                </a:lnTo>
                <a:lnTo>
                  <a:pt x="813" y="565"/>
                </a:lnTo>
                <a:lnTo>
                  <a:pt x="817" y="571"/>
                </a:lnTo>
                <a:lnTo>
                  <a:pt x="823" y="573"/>
                </a:lnTo>
                <a:lnTo>
                  <a:pt x="831" y="579"/>
                </a:lnTo>
                <a:lnTo>
                  <a:pt x="835" y="586"/>
                </a:lnTo>
                <a:lnTo>
                  <a:pt x="837" y="580"/>
                </a:lnTo>
                <a:lnTo>
                  <a:pt x="840" y="574"/>
                </a:lnTo>
                <a:lnTo>
                  <a:pt x="847" y="571"/>
                </a:lnTo>
                <a:lnTo>
                  <a:pt x="850" y="579"/>
                </a:lnTo>
                <a:lnTo>
                  <a:pt x="850" y="585"/>
                </a:lnTo>
                <a:lnTo>
                  <a:pt x="855" y="583"/>
                </a:lnTo>
                <a:lnTo>
                  <a:pt x="862" y="583"/>
                </a:lnTo>
                <a:lnTo>
                  <a:pt x="864" y="591"/>
                </a:lnTo>
                <a:lnTo>
                  <a:pt x="873" y="591"/>
                </a:lnTo>
                <a:lnTo>
                  <a:pt x="879" y="597"/>
                </a:lnTo>
                <a:lnTo>
                  <a:pt x="882" y="604"/>
                </a:lnTo>
                <a:lnTo>
                  <a:pt x="888" y="607"/>
                </a:lnTo>
                <a:lnTo>
                  <a:pt x="892" y="612"/>
                </a:lnTo>
                <a:lnTo>
                  <a:pt x="898" y="625"/>
                </a:lnTo>
                <a:lnTo>
                  <a:pt x="898" y="639"/>
                </a:lnTo>
                <a:lnTo>
                  <a:pt x="903" y="634"/>
                </a:lnTo>
                <a:lnTo>
                  <a:pt x="909" y="624"/>
                </a:lnTo>
                <a:lnTo>
                  <a:pt x="913" y="631"/>
                </a:lnTo>
                <a:lnTo>
                  <a:pt x="924" y="631"/>
                </a:lnTo>
                <a:lnTo>
                  <a:pt x="925" y="621"/>
                </a:lnTo>
                <a:lnTo>
                  <a:pt x="922" y="612"/>
                </a:lnTo>
                <a:lnTo>
                  <a:pt x="912" y="612"/>
                </a:lnTo>
                <a:lnTo>
                  <a:pt x="904" y="601"/>
                </a:lnTo>
                <a:lnTo>
                  <a:pt x="897" y="594"/>
                </a:lnTo>
                <a:lnTo>
                  <a:pt x="889" y="588"/>
                </a:lnTo>
                <a:lnTo>
                  <a:pt x="885" y="582"/>
                </a:lnTo>
                <a:lnTo>
                  <a:pt x="874" y="583"/>
                </a:lnTo>
                <a:lnTo>
                  <a:pt x="871" y="579"/>
                </a:lnTo>
                <a:lnTo>
                  <a:pt x="879" y="561"/>
                </a:lnTo>
                <a:lnTo>
                  <a:pt x="882" y="549"/>
                </a:lnTo>
                <a:lnTo>
                  <a:pt x="885" y="538"/>
                </a:lnTo>
                <a:lnTo>
                  <a:pt x="897" y="534"/>
                </a:lnTo>
                <a:lnTo>
                  <a:pt x="894" y="526"/>
                </a:lnTo>
                <a:lnTo>
                  <a:pt x="885" y="519"/>
                </a:lnTo>
                <a:lnTo>
                  <a:pt x="876" y="510"/>
                </a:lnTo>
                <a:lnTo>
                  <a:pt x="885" y="501"/>
                </a:lnTo>
                <a:lnTo>
                  <a:pt x="882" y="490"/>
                </a:lnTo>
                <a:lnTo>
                  <a:pt x="877" y="478"/>
                </a:lnTo>
                <a:lnTo>
                  <a:pt x="879" y="469"/>
                </a:lnTo>
                <a:lnTo>
                  <a:pt x="886" y="469"/>
                </a:lnTo>
                <a:lnTo>
                  <a:pt x="891" y="475"/>
                </a:lnTo>
                <a:lnTo>
                  <a:pt x="897" y="472"/>
                </a:lnTo>
                <a:lnTo>
                  <a:pt x="895" y="465"/>
                </a:lnTo>
                <a:lnTo>
                  <a:pt x="886" y="459"/>
                </a:lnTo>
                <a:lnTo>
                  <a:pt x="873" y="463"/>
                </a:lnTo>
                <a:lnTo>
                  <a:pt x="867" y="466"/>
                </a:lnTo>
                <a:lnTo>
                  <a:pt x="870" y="454"/>
                </a:lnTo>
                <a:lnTo>
                  <a:pt x="858" y="454"/>
                </a:lnTo>
                <a:lnTo>
                  <a:pt x="849" y="459"/>
                </a:lnTo>
                <a:lnTo>
                  <a:pt x="838" y="463"/>
                </a:lnTo>
                <a:lnTo>
                  <a:pt x="829" y="465"/>
                </a:lnTo>
                <a:lnTo>
                  <a:pt x="828" y="457"/>
                </a:lnTo>
                <a:lnTo>
                  <a:pt x="828" y="454"/>
                </a:lnTo>
                <a:lnTo>
                  <a:pt x="820" y="456"/>
                </a:lnTo>
                <a:lnTo>
                  <a:pt x="811" y="459"/>
                </a:lnTo>
                <a:lnTo>
                  <a:pt x="801" y="450"/>
                </a:lnTo>
                <a:lnTo>
                  <a:pt x="798" y="447"/>
                </a:lnTo>
                <a:lnTo>
                  <a:pt x="793" y="441"/>
                </a:lnTo>
                <a:lnTo>
                  <a:pt x="790" y="438"/>
                </a:lnTo>
                <a:lnTo>
                  <a:pt x="786" y="429"/>
                </a:lnTo>
                <a:lnTo>
                  <a:pt x="783" y="427"/>
                </a:lnTo>
                <a:lnTo>
                  <a:pt x="783" y="433"/>
                </a:lnTo>
                <a:lnTo>
                  <a:pt x="781" y="441"/>
                </a:lnTo>
                <a:lnTo>
                  <a:pt x="777" y="444"/>
                </a:lnTo>
                <a:lnTo>
                  <a:pt x="769" y="442"/>
                </a:lnTo>
                <a:lnTo>
                  <a:pt x="766" y="438"/>
                </a:lnTo>
                <a:lnTo>
                  <a:pt x="768" y="432"/>
                </a:lnTo>
                <a:lnTo>
                  <a:pt x="766" y="426"/>
                </a:lnTo>
                <a:lnTo>
                  <a:pt x="762" y="426"/>
                </a:lnTo>
                <a:lnTo>
                  <a:pt x="757" y="421"/>
                </a:lnTo>
                <a:lnTo>
                  <a:pt x="756" y="415"/>
                </a:lnTo>
                <a:lnTo>
                  <a:pt x="751" y="409"/>
                </a:lnTo>
                <a:lnTo>
                  <a:pt x="744" y="415"/>
                </a:lnTo>
                <a:lnTo>
                  <a:pt x="738" y="415"/>
                </a:lnTo>
                <a:lnTo>
                  <a:pt x="735" y="412"/>
                </a:lnTo>
                <a:lnTo>
                  <a:pt x="727" y="412"/>
                </a:lnTo>
                <a:lnTo>
                  <a:pt x="720" y="409"/>
                </a:lnTo>
                <a:lnTo>
                  <a:pt x="726" y="402"/>
                </a:lnTo>
                <a:lnTo>
                  <a:pt x="766" y="400"/>
                </a:lnTo>
                <a:lnTo>
                  <a:pt x="765" y="396"/>
                </a:lnTo>
                <a:lnTo>
                  <a:pt x="760" y="394"/>
                </a:lnTo>
                <a:lnTo>
                  <a:pt x="753" y="393"/>
                </a:lnTo>
                <a:lnTo>
                  <a:pt x="747" y="388"/>
                </a:lnTo>
                <a:lnTo>
                  <a:pt x="739" y="387"/>
                </a:lnTo>
                <a:lnTo>
                  <a:pt x="730" y="382"/>
                </a:lnTo>
                <a:lnTo>
                  <a:pt x="730" y="372"/>
                </a:lnTo>
                <a:lnTo>
                  <a:pt x="736" y="366"/>
                </a:lnTo>
                <a:lnTo>
                  <a:pt x="739" y="355"/>
                </a:lnTo>
                <a:lnTo>
                  <a:pt x="747" y="349"/>
                </a:lnTo>
                <a:lnTo>
                  <a:pt x="756" y="348"/>
                </a:lnTo>
                <a:lnTo>
                  <a:pt x="762" y="346"/>
                </a:lnTo>
                <a:lnTo>
                  <a:pt x="769" y="348"/>
                </a:lnTo>
                <a:lnTo>
                  <a:pt x="774" y="355"/>
                </a:lnTo>
                <a:lnTo>
                  <a:pt x="775" y="352"/>
                </a:lnTo>
                <a:lnTo>
                  <a:pt x="781" y="349"/>
                </a:lnTo>
                <a:lnTo>
                  <a:pt x="783" y="342"/>
                </a:lnTo>
                <a:lnTo>
                  <a:pt x="783" y="334"/>
                </a:lnTo>
                <a:lnTo>
                  <a:pt x="783" y="331"/>
                </a:lnTo>
                <a:lnTo>
                  <a:pt x="787" y="322"/>
                </a:lnTo>
                <a:lnTo>
                  <a:pt x="786" y="318"/>
                </a:lnTo>
                <a:lnTo>
                  <a:pt x="786" y="307"/>
                </a:lnTo>
                <a:lnTo>
                  <a:pt x="781" y="301"/>
                </a:lnTo>
                <a:lnTo>
                  <a:pt x="778" y="291"/>
                </a:lnTo>
                <a:lnTo>
                  <a:pt x="777" y="279"/>
                </a:lnTo>
                <a:lnTo>
                  <a:pt x="778" y="264"/>
                </a:lnTo>
                <a:lnTo>
                  <a:pt x="783" y="258"/>
                </a:lnTo>
                <a:lnTo>
                  <a:pt x="783" y="250"/>
                </a:lnTo>
                <a:lnTo>
                  <a:pt x="783" y="240"/>
                </a:lnTo>
                <a:lnTo>
                  <a:pt x="780" y="232"/>
                </a:lnTo>
                <a:lnTo>
                  <a:pt x="774" y="231"/>
                </a:lnTo>
                <a:lnTo>
                  <a:pt x="765" y="231"/>
                </a:lnTo>
                <a:lnTo>
                  <a:pt x="753" y="225"/>
                </a:lnTo>
                <a:lnTo>
                  <a:pt x="745" y="222"/>
                </a:lnTo>
                <a:lnTo>
                  <a:pt x="736" y="217"/>
                </a:lnTo>
                <a:lnTo>
                  <a:pt x="736" y="210"/>
                </a:lnTo>
                <a:lnTo>
                  <a:pt x="735" y="201"/>
                </a:lnTo>
                <a:lnTo>
                  <a:pt x="711" y="183"/>
                </a:lnTo>
                <a:lnTo>
                  <a:pt x="684" y="201"/>
                </a:lnTo>
                <a:lnTo>
                  <a:pt x="657" y="205"/>
                </a:lnTo>
                <a:lnTo>
                  <a:pt x="631" y="211"/>
                </a:lnTo>
                <a:lnTo>
                  <a:pt x="621" y="213"/>
                </a:lnTo>
                <a:lnTo>
                  <a:pt x="609" y="216"/>
                </a:lnTo>
                <a:lnTo>
                  <a:pt x="595" y="209"/>
                </a:lnTo>
                <a:lnTo>
                  <a:pt x="597" y="192"/>
                </a:lnTo>
                <a:lnTo>
                  <a:pt x="595" y="182"/>
                </a:lnTo>
                <a:lnTo>
                  <a:pt x="592" y="176"/>
                </a:lnTo>
                <a:lnTo>
                  <a:pt x="588" y="168"/>
                </a:lnTo>
                <a:lnTo>
                  <a:pt x="583" y="165"/>
                </a:lnTo>
                <a:lnTo>
                  <a:pt x="582" y="158"/>
                </a:lnTo>
                <a:lnTo>
                  <a:pt x="580" y="152"/>
                </a:lnTo>
                <a:lnTo>
                  <a:pt x="576" y="149"/>
                </a:lnTo>
                <a:lnTo>
                  <a:pt x="561" y="149"/>
                </a:lnTo>
                <a:lnTo>
                  <a:pt x="543" y="144"/>
                </a:lnTo>
                <a:lnTo>
                  <a:pt x="528" y="140"/>
                </a:lnTo>
                <a:lnTo>
                  <a:pt x="519" y="134"/>
                </a:lnTo>
                <a:lnTo>
                  <a:pt x="508" y="126"/>
                </a:lnTo>
                <a:lnTo>
                  <a:pt x="499" y="119"/>
                </a:lnTo>
                <a:lnTo>
                  <a:pt x="489" y="113"/>
                </a:lnTo>
                <a:lnTo>
                  <a:pt x="483" y="101"/>
                </a:lnTo>
                <a:lnTo>
                  <a:pt x="483" y="87"/>
                </a:lnTo>
                <a:lnTo>
                  <a:pt x="480" y="75"/>
                </a:lnTo>
                <a:lnTo>
                  <a:pt x="477" y="63"/>
                </a:lnTo>
                <a:lnTo>
                  <a:pt x="471" y="51"/>
                </a:lnTo>
                <a:lnTo>
                  <a:pt x="459" y="48"/>
                </a:lnTo>
                <a:lnTo>
                  <a:pt x="447" y="50"/>
                </a:lnTo>
                <a:lnTo>
                  <a:pt x="439" y="33"/>
                </a:lnTo>
                <a:lnTo>
                  <a:pt x="429" y="27"/>
                </a:lnTo>
                <a:lnTo>
                  <a:pt x="424" y="23"/>
                </a:lnTo>
                <a:lnTo>
                  <a:pt x="373" y="24"/>
                </a:lnTo>
                <a:lnTo>
                  <a:pt x="364" y="37"/>
                </a:lnTo>
                <a:lnTo>
                  <a:pt x="360" y="36"/>
                </a:lnTo>
                <a:lnTo>
                  <a:pt x="358" y="28"/>
                </a:lnTo>
                <a:lnTo>
                  <a:pt x="351" y="30"/>
                </a:lnTo>
                <a:lnTo>
                  <a:pt x="345" y="24"/>
                </a:lnTo>
                <a:lnTo>
                  <a:pt x="334" y="24"/>
                </a:lnTo>
                <a:lnTo>
                  <a:pt x="328" y="24"/>
                </a:lnTo>
                <a:lnTo>
                  <a:pt x="324" y="22"/>
                </a:lnTo>
                <a:lnTo>
                  <a:pt x="318" y="27"/>
                </a:lnTo>
                <a:lnTo>
                  <a:pt x="309" y="27"/>
                </a:lnTo>
                <a:lnTo>
                  <a:pt x="303" y="27"/>
                </a:lnTo>
                <a:lnTo>
                  <a:pt x="294" y="21"/>
                </a:lnTo>
                <a:lnTo>
                  <a:pt x="286" y="15"/>
                </a:lnTo>
                <a:lnTo>
                  <a:pt x="276" y="15"/>
                </a:lnTo>
                <a:lnTo>
                  <a:pt x="274" y="21"/>
                </a:lnTo>
                <a:lnTo>
                  <a:pt x="268" y="24"/>
                </a:lnTo>
                <a:lnTo>
                  <a:pt x="259" y="16"/>
                </a:lnTo>
                <a:lnTo>
                  <a:pt x="250" y="7"/>
                </a:lnTo>
                <a:lnTo>
                  <a:pt x="244" y="6"/>
                </a:lnTo>
                <a:lnTo>
                  <a:pt x="238" y="7"/>
                </a:lnTo>
                <a:lnTo>
                  <a:pt x="214" y="0"/>
                </a:lnTo>
                <a:lnTo>
                  <a:pt x="205" y="0"/>
                </a:lnTo>
                <a:lnTo>
                  <a:pt x="201" y="7"/>
                </a:lnTo>
                <a:lnTo>
                  <a:pt x="199" y="15"/>
                </a:lnTo>
                <a:lnTo>
                  <a:pt x="105" y="15"/>
                </a:lnTo>
                <a:lnTo>
                  <a:pt x="108" y="46"/>
                </a:lnTo>
                <a:lnTo>
                  <a:pt x="87" y="51"/>
                </a:lnTo>
                <a:lnTo>
                  <a:pt x="64" y="112"/>
                </a:lnTo>
                <a:lnTo>
                  <a:pt x="27" y="181"/>
                </a:lnTo>
                <a:lnTo>
                  <a:pt x="0" y="213"/>
                </a:lnTo>
                <a:lnTo>
                  <a:pt x="114" y="211"/>
                </a:lnTo>
                <a:lnTo>
                  <a:pt x="115" y="181"/>
                </a:lnTo>
                <a:lnTo>
                  <a:pt x="150" y="180"/>
                </a:lnTo>
                <a:lnTo>
                  <a:pt x="150" y="168"/>
                </a:lnTo>
                <a:lnTo>
                  <a:pt x="154" y="160"/>
                </a:lnTo>
                <a:lnTo>
                  <a:pt x="159" y="157"/>
                </a:lnTo>
                <a:lnTo>
                  <a:pt x="162" y="148"/>
                </a:lnTo>
                <a:lnTo>
                  <a:pt x="168" y="144"/>
                </a:lnTo>
                <a:lnTo>
                  <a:pt x="172" y="147"/>
                </a:lnTo>
                <a:lnTo>
                  <a:pt x="181" y="147"/>
                </a:lnTo>
                <a:lnTo>
                  <a:pt x="184" y="154"/>
                </a:lnTo>
                <a:lnTo>
                  <a:pt x="184" y="163"/>
                </a:lnTo>
                <a:lnTo>
                  <a:pt x="184" y="172"/>
                </a:lnTo>
                <a:lnTo>
                  <a:pt x="192" y="175"/>
                </a:lnTo>
                <a:lnTo>
                  <a:pt x="202" y="175"/>
                </a:lnTo>
                <a:lnTo>
                  <a:pt x="201" y="183"/>
                </a:lnTo>
                <a:lnTo>
                  <a:pt x="202" y="193"/>
                </a:lnTo>
                <a:lnTo>
                  <a:pt x="207" y="198"/>
                </a:lnTo>
                <a:lnTo>
                  <a:pt x="213" y="213"/>
                </a:lnTo>
                <a:lnTo>
                  <a:pt x="220" y="223"/>
                </a:lnTo>
                <a:lnTo>
                  <a:pt x="228" y="235"/>
                </a:lnTo>
                <a:lnTo>
                  <a:pt x="234" y="244"/>
                </a:lnTo>
                <a:lnTo>
                  <a:pt x="241" y="249"/>
                </a:lnTo>
                <a:lnTo>
                  <a:pt x="267" y="252"/>
                </a:lnTo>
                <a:lnTo>
                  <a:pt x="280" y="259"/>
                </a:lnTo>
                <a:lnTo>
                  <a:pt x="291" y="277"/>
                </a:lnTo>
                <a:lnTo>
                  <a:pt x="301" y="282"/>
                </a:lnTo>
                <a:lnTo>
                  <a:pt x="315" y="306"/>
                </a:lnTo>
                <a:lnTo>
                  <a:pt x="322" y="312"/>
                </a:lnTo>
                <a:lnTo>
                  <a:pt x="328" y="321"/>
                </a:lnTo>
                <a:lnTo>
                  <a:pt x="339" y="324"/>
                </a:lnTo>
                <a:lnTo>
                  <a:pt x="351" y="324"/>
                </a:lnTo>
                <a:lnTo>
                  <a:pt x="357" y="325"/>
                </a:lnTo>
                <a:lnTo>
                  <a:pt x="363" y="333"/>
                </a:lnTo>
                <a:lnTo>
                  <a:pt x="366" y="343"/>
                </a:lnTo>
                <a:lnTo>
                  <a:pt x="373" y="351"/>
                </a:lnTo>
                <a:lnTo>
                  <a:pt x="381" y="352"/>
                </a:lnTo>
                <a:lnTo>
                  <a:pt x="387" y="357"/>
                </a:lnTo>
                <a:lnTo>
                  <a:pt x="391" y="360"/>
                </a:lnTo>
                <a:lnTo>
                  <a:pt x="397" y="36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1" name="Freeform 138"/>
          <p:cNvSpPr>
            <a:spLocks/>
          </p:cNvSpPr>
          <p:nvPr/>
        </p:nvSpPr>
        <p:spPr bwMode="auto">
          <a:xfrm>
            <a:off x="4300538" y="5584825"/>
            <a:ext cx="1387475" cy="1133475"/>
          </a:xfrm>
          <a:custGeom>
            <a:avLst/>
            <a:gdLst>
              <a:gd name="T0" fmla="*/ 2147483647 w 902"/>
              <a:gd name="T1" fmla="*/ 2147483647 h 761"/>
              <a:gd name="T2" fmla="*/ 2147483647 w 902"/>
              <a:gd name="T3" fmla="*/ 2147483647 h 761"/>
              <a:gd name="T4" fmla="*/ 2147483647 w 902"/>
              <a:gd name="T5" fmla="*/ 2147483647 h 761"/>
              <a:gd name="T6" fmla="*/ 2147483647 w 902"/>
              <a:gd name="T7" fmla="*/ 2147483647 h 761"/>
              <a:gd name="T8" fmla="*/ 2147483647 w 902"/>
              <a:gd name="T9" fmla="*/ 2147483647 h 761"/>
              <a:gd name="T10" fmla="*/ 2147483647 w 902"/>
              <a:gd name="T11" fmla="*/ 2147483647 h 761"/>
              <a:gd name="T12" fmla="*/ 2147483647 w 902"/>
              <a:gd name="T13" fmla="*/ 2147483647 h 761"/>
              <a:gd name="T14" fmla="*/ 2147483647 w 902"/>
              <a:gd name="T15" fmla="*/ 2147483647 h 761"/>
              <a:gd name="T16" fmla="*/ 2147483647 w 902"/>
              <a:gd name="T17" fmla="*/ 2147483647 h 761"/>
              <a:gd name="T18" fmla="*/ 2147483647 w 902"/>
              <a:gd name="T19" fmla="*/ 2147483647 h 761"/>
              <a:gd name="T20" fmla="*/ 2147483647 w 902"/>
              <a:gd name="T21" fmla="*/ 2147483647 h 761"/>
              <a:gd name="T22" fmla="*/ 2147483647 w 902"/>
              <a:gd name="T23" fmla="*/ 2147483647 h 761"/>
              <a:gd name="T24" fmla="*/ 2147483647 w 902"/>
              <a:gd name="T25" fmla="*/ 2147483647 h 761"/>
              <a:gd name="T26" fmla="*/ 2147483647 w 902"/>
              <a:gd name="T27" fmla="*/ 2147483647 h 761"/>
              <a:gd name="T28" fmla="*/ 2147483647 w 902"/>
              <a:gd name="T29" fmla="*/ 2147483647 h 761"/>
              <a:gd name="T30" fmla="*/ 2147483647 w 902"/>
              <a:gd name="T31" fmla="*/ 2147483647 h 761"/>
              <a:gd name="T32" fmla="*/ 2147483647 w 902"/>
              <a:gd name="T33" fmla="*/ 2147483647 h 761"/>
              <a:gd name="T34" fmla="*/ 2147483647 w 902"/>
              <a:gd name="T35" fmla="*/ 2147483647 h 761"/>
              <a:gd name="T36" fmla="*/ 2147483647 w 902"/>
              <a:gd name="T37" fmla="*/ 2147483647 h 761"/>
              <a:gd name="T38" fmla="*/ 2147483647 w 902"/>
              <a:gd name="T39" fmla="*/ 2147483647 h 761"/>
              <a:gd name="T40" fmla="*/ 2147483647 w 902"/>
              <a:gd name="T41" fmla="*/ 2147483647 h 761"/>
              <a:gd name="T42" fmla="*/ 2147483647 w 902"/>
              <a:gd name="T43" fmla="*/ 2147483647 h 761"/>
              <a:gd name="T44" fmla="*/ 2147483647 w 902"/>
              <a:gd name="T45" fmla="*/ 2147483647 h 761"/>
              <a:gd name="T46" fmla="*/ 2147483647 w 902"/>
              <a:gd name="T47" fmla="*/ 2147483647 h 761"/>
              <a:gd name="T48" fmla="*/ 2147483647 w 902"/>
              <a:gd name="T49" fmla="*/ 2147483647 h 761"/>
              <a:gd name="T50" fmla="*/ 2147483647 w 902"/>
              <a:gd name="T51" fmla="*/ 2147483647 h 761"/>
              <a:gd name="T52" fmla="*/ 2147483647 w 902"/>
              <a:gd name="T53" fmla="*/ 2147483647 h 761"/>
              <a:gd name="T54" fmla="*/ 2147483647 w 902"/>
              <a:gd name="T55" fmla="*/ 2147483647 h 761"/>
              <a:gd name="T56" fmla="*/ 2147483647 w 902"/>
              <a:gd name="T57" fmla="*/ 2147483647 h 761"/>
              <a:gd name="T58" fmla="*/ 2147483647 w 902"/>
              <a:gd name="T59" fmla="*/ 2147483647 h 761"/>
              <a:gd name="T60" fmla="*/ 2147483647 w 902"/>
              <a:gd name="T61" fmla="*/ 2147483647 h 761"/>
              <a:gd name="T62" fmla="*/ 2147483647 w 902"/>
              <a:gd name="T63" fmla="*/ 2147483647 h 761"/>
              <a:gd name="T64" fmla="*/ 2147483647 w 902"/>
              <a:gd name="T65" fmla="*/ 2147483647 h 761"/>
              <a:gd name="T66" fmla="*/ 2147483647 w 902"/>
              <a:gd name="T67" fmla="*/ 2147483647 h 761"/>
              <a:gd name="T68" fmla="*/ 2147483647 w 902"/>
              <a:gd name="T69" fmla="*/ 2147483647 h 761"/>
              <a:gd name="T70" fmla="*/ 2147483647 w 902"/>
              <a:gd name="T71" fmla="*/ 2147483647 h 761"/>
              <a:gd name="T72" fmla="*/ 2147483647 w 902"/>
              <a:gd name="T73" fmla="*/ 2147483647 h 761"/>
              <a:gd name="T74" fmla="*/ 2147483647 w 902"/>
              <a:gd name="T75" fmla="*/ 2147483647 h 761"/>
              <a:gd name="T76" fmla="*/ 2147483647 w 902"/>
              <a:gd name="T77" fmla="*/ 2147483647 h 761"/>
              <a:gd name="T78" fmla="*/ 2147483647 w 902"/>
              <a:gd name="T79" fmla="*/ 2147483647 h 761"/>
              <a:gd name="T80" fmla="*/ 2147483647 w 902"/>
              <a:gd name="T81" fmla="*/ 2147483647 h 761"/>
              <a:gd name="T82" fmla="*/ 2147483647 w 902"/>
              <a:gd name="T83" fmla="*/ 2147483647 h 761"/>
              <a:gd name="T84" fmla="*/ 2147483647 w 902"/>
              <a:gd name="T85" fmla="*/ 2147483647 h 761"/>
              <a:gd name="T86" fmla="*/ 2147483647 w 902"/>
              <a:gd name="T87" fmla="*/ 2147483647 h 761"/>
              <a:gd name="T88" fmla="*/ 2147483647 w 902"/>
              <a:gd name="T89" fmla="*/ 2147483647 h 761"/>
              <a:gd name="T90" fmla="*/ 2147483647 w 902"/>
              <a:gd name="T91" fmla="*/ 2147483647 h 761"/>
              <a:gd name="T92" fmla="*/ 2147483647 w 902"/>
              <a:gd name="T93" fmla="*/ 2147483647 h 761"/>
              <a:gd name="T94" fmla="*/ 2147483647 w 902"/>
              <a:gd name="T95" fmla="*/ 2147483647 h 761"/>
              <a:gd name="T96" fmla="*/ 2147483647 w 902"/>
              <a:gd name="T97" fmla="*/ 2147483647 h 761"/>
              <a:gd name="T98" fmla="*/ 2147483647 w 902"/>
              <a:gd name="T99" fmla="*/ 2147483647 h 761"/>
              <a:gd name="T100" fmla="*/ 2147483647 w 902"/>
              <a:gd name="T101" fmla="*/ 2147483647 h 761"/>
              <a:gd name="T102" fmla="*/ 2147483647 w 902"/>
              <a:gd name="T103" fmla="*/ 2147483647 h 761"/>
              <a:gd name="T104" fmla="*/ 2147483647 w 902"/>
              <a:gd name="T105" fmla="*/ 2147483647 h 761"/>
              <a:gd name="T106" fmla="*/ 2147483647 w 902"/>
              <a:gd name="T107" fmla="*/ 2147483647 h 761"/>
              <a:gd name="T108" fmla="*/ 2147483647 w 902"/>
              <a:gd name="T109" fmla="*/ 2147483647 h 761"/>
              <a:gd name="T110" fmla="*/ 2147483647 w 902"/>
              <a:gd name="T111" fmla="*/ 2147483647 h 761"/>
              <a:gd name="T112" fmla="*/ 2147483647 w 902"/>
              <a:gd name="T113" fmla="*/ 2147483647 h 761"/>
              <a:gd name="T114" fmla="*/ 2147483647 w 902"/>
              <a:gd name="T115" fmla="*/ 2147483647 h 761"/>
              <a:gd name="T116" fmla="*/ 2147483647 w 902"/>
              <a:gd name="T117" fmla="*/ 2147483647 h 761"/>
              <a:gd name="T118" fmla="*/ 2147483647 w 902"/>
              <a:gd name="T119" fmla="*/ 2147483647 h 761"/>
              <a:gd name="T120" fmla="*/ 2147483647 w 902"/>
              <a:gd name="T121" fmla="*/ 2147483647 h 761"/>
              <a:gd name="T122" fmla="*/ 2147483647 w 902"/>
              <a:gd name="T123" fmla="*/ 2147483647 h 7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02"/>
              <a:gd name="T187" fmla="*/ 0 h 761"/>
              <a:gd name="T188" fmla="*/ 902 w 902"/>
              <a:gd name="T189" fmla="*/ 761 h 76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02" h="761">
                <a:moveTo>
                  <a:pt x="710" y="216"/>
                </a:moveTo>
                <a:lnTo>
                  <a:pt x="715" y="223"/>
                </a:lnTo>
                <a:lnTo>
                  <a:pt x="716" y="231"/>
                </a:lnTo>
                <a:lnTo>
                  <a:pt x="716" y="241"/>
                </a:lnTo>
                <a:lnTo>
                  <a:pt x="725" y="244"/>
                </a:lnTo>
                <a:lnTo>
                  <a:pt x="734" y="247"/>
                </a:lnTo>
                <a:lnTo>
                  <a:pt x="740" y="249"/>
                </a:lnTo>
                <a:lnTo>
                  <a:pt x="743" y="258"/>
                </a:lnTo>
                <a:lnTo>
                  <a:pt x="746" y="262"/>
                </a:lnTo>
                <a:lnTo>
                  <a:pt x="751" y="268"/>
                </a:lnTo>
                <a:lnTo>
                  <a:pt x="751" y="274"/>
                </a:lnTo>
                <a:lnTo>
                  <a:pt x="758" y="280"/>
                </a:lnTo>
                <a:lnTo>
                  <a:pt x="763" y="282"/>
                </a:lnTo>
                <a:lnTo>
                  <a:pt x="764" y="289"/>
                </a:lnTo>
                <a:lnTo>
                  <a:pt x="770" y="289"/>
                </a:lnTo>
                <a:lnTo>
                  <a:pt x="773" y="292"/>
                </a:lnTo>
                <a:lnTo>
                  <a:pt x="778" y="300"/>
                </a:lnTo>
                <a:lnTo>
                  <a:pt x="785" y="301"/>
                </a:lnTo>
                <a:lnTo>
                  <a:pt x="791" y="309"/>
                </a:lnTo>
                <a:lnTo>
                  <a:pt x="794" y="313"/>
                </a:lnTo>
                <a:lnTo>
                  <a:pt x="802" y="316"/>
                </a:lnTo>
                <a:lnTo>
                  <a:pt x="809" y="319"/>
                </a:lnTo>
                <a:lnTo>
                  <a:pt x="815" y="321"/>
                </a:lnTo>
                <a:lnTo>
                  <a:pt x="815" y="327"/>
                </a:lnTo>
                <a:lnTo>
                  <a:pt x="815" y="331"/>
                </a:lnTo>
                <a:lnTo>
                  <a:pt x="820" y="336"/>
                </a:lnTo>
                <a:lnTo>
                  <a:pt x="823" y="339"/>
                </a:lnTo>
                <a:lnTo>
                  <a:pt x="826" y="348"/>
                </a:lnTo>
                <a:lnTo>
                  <a:pt x="829" y="355"/>
                </a:lnTo>
                <a:lnTo>
                  <a:pt x="836" y="364"/>
                </a:lnTo>
                <a:lnTo>
                  <a:pt x="844" y="369"/>
                </a:lnTo>
                <a:lnTo>
                  <a:pt x="853" y="375"/>
                </a:lnTo>
                <a:lnTo>
                  <a:pt x="857" y="381"/>
                </a:lnTo>
                <a:lnTo>
                  <a:pt x="863" y="390"/>
                </a:lnTo>
                <a:lnTo>
                  <a:pt x="875" y="393"/>
                </a:lnTo>
                <a:lnTo>
                  <a:pt x="881" y="397"/>
                </a:lnTo>
                <a:lnTo>
                  <a:pt x="886" y="403"/>
                </a:lnTo>
                <a:lnTo>
                  <a:pt x="892" y="409"/>
                </a:lnTo>
                <a:lnTo>
                  <a:pt x="896" y="418"/>
                </a:lnTo>
                <a:lnTo>
                  <a:pt x="899" y="430"/>
                </a:lnTo>
                <a:lnTo>
                  <a:pt x="895" y="441"/>
                </a:lnTo>
                <a:lnTo>
                  <a:pt x="895" y="448"/>
                </a:lnTo>
                <a:lnTo>
                  <a:pt x="893" y="453"/>
                </a:lnTo>
                <a:lnTo>
                  <a:pt x="895" y="462"/>
                </a:lnTo>
                <a:lnTo>
                  <a:pt x="898" y="466"/>
                </a:lnTo>
                <a:lnTo>
                  <a:pt x="902" y="475"/>
                </a:lnTo>
                <a:lnTo>
                  <a:pt x="899" y="487"/>
                </a:lnTo>
                <a:lnTo>
                  <a:pt x="899" y="493"/>
                </a:lnTo>
                <a:lnTo>
                  <a:pt x="895" y="502"/>
                </a:lnTo>
                <a:lnTo>
                  <a:pt x="887" y="516"/>
                </a:lnTo>
                <a:lnTo>
                  <a:pt x="897" y="532"/>
                </a:lnTo>
                <a:lnTo>
                  <a:pt x="891" y="557"/>
                </a:lnTo>
                <a:lnTo>
                  <a:pt x="888" y="568"/>
                </a:lnTo>
                <a:lnTo>
                  <a:pt x="879" y="556"/>
                </a:lnTo>
                <a:lnTo>
                  <a:pt x="873" y="541"/>
                </a:lnTo>
                <a:lnTo>
                  <a:pt x="879" y="529"/>
                </a:lnTo>
                <a:lnTo>
                  <a:pt x="882" y="521"/>
                </a:lnTo>
                <a:lnTo>
                  <a:pt x="879" y="512"/>
                </a:lnTo>
                <a:lnTo>
                  <a:pt x="876" y="497"/>
                </a:lnTo>
                <a:lnTo>
                  <a:pt x="885" y="482"/>
                </a:lnTo>
                <a:lnTo>
                  <a:pt x="876" y="473"/>
                </a:lnTo>
                <a:lnTo>
                  <a:pt x="866" y="463"/>
                </a:lnTo>
                <a:lnTo>
                  <a:pt x="854" y="466"/>
                </a:lnTo>
                <a:lnTo>
                  <a:pt x="852" y="458"/>
                </a:lnTo>
                <a:lnTo>
                  <a:pt x="849" y="448"/>
                </a:lnTo>
                <a:lnTo>
                  <a:pt x="846" y="440"/>
                </a:lnTo>
                <a:lnTo>
                  <a:pt x="834" y="445"/>
                </a:lnTo>
                <a:lnTo>
                  <a:pt x="830" y="455"/>
                </a:lnTo>
                <a:lnTo>
                  <a:pt x="836" y="463"/>
                </a:lnTo>
                <a:lnTo>
                  <a:pt x="830" y="473"/>
                </a:lnTo>
                <a:lnTo>
                  <a:pt x="819" y="482"/>
                </a:lnTo>
                <a:lnTo>
                  <a:pt x="824" y="491"/>
                </a:lnTo>
                <a:lnTo>
                  <a:pt x="815" y="494"/>
                </a:lnTo>
                <a:lnTo>
                  <a:pt x="813" y="517"/>
                </a:lnTo>
                <a:lnTo>
                  <a:pt x="797" y="499"/>
                </a:lnTo>
                <a:lnTo>
                  <a:pt x="794" y="488"/>
                </a:lnTo>
                <a:lnTo>
                  <a:pt x="788" y="475"/>
                </a:lnTo>
                <a:lnTo>
                  <a:pt x="782" y="481"/>
                </a:lnTo>
                <a:lnTo>
                  <a:pt x="777" y="487"/>
                </a:lnTo>
                <a:lnTo>
                  <a:pt x="768" y="493"/>
                </a:lnTo>
                <a:lnTo>
                  <a:pt x="755" y="494"/>
                </a:lnTo>
                <a:lnTo>
                  <a:pt x="753" y="502"/>
                </a:lnTo>
                <a:lnTo>
                  <a:pt x="740" y="494"/>
                </a:lnTo>
                <a:lnTo>
                  <a:pt x="737" y="502"/>
                </a:lnTo>
                <a:lnTo>
                  <a:pt x="731" y="505"/>
                </a:lnTo>
                <a:lnTo>
                  <a:pt x="722" y="497"/>
                </a:lnTo>
                <a:lnTo>
                  <a:pt x="716" y="488"/>
                </a:lnTo>
                <a:lnTo>
                  <a:pt x="723" y="484"/>
                </a:lnTo>
                <a:lnTo>
                  <a:pt x="729" y="478"/>
                </a:lnTo>
                <a:lnTo>
                  <a:pt x="711" y="481"/>
                </a:lnTo>
                <a:lnTo>
                  <a:pt x="702" y="496"/>
                </a:lnTo>
                <a:lnTo>
                  <a:pt x="701" y="503"/>
                </a:lnTo>
                <a:lnTo>
                  <a:pt x="695" y="505"/>
                </a:lnTo>
                <a:lnTo>
                  <a:pt x="692" y="482"/>
                </a:lnTo>
                <a:lnTo>
                  <a:pt x="683" y="487"/>
                </a:lnTo>
                <a:lnTo>
                  <a:pt x="683" y="493"/>
                </a:lnTo>
                <a:lnTo>
                  <a:pt x="680" y="500"/>
                </a:lnTo>
                <a:lnTo>
                  <a:pt x="695" y="511"/>
                </a:lnTo>
                <a:lnTo>
                  <a:pt x="711" y="511"/>
                </a:lnTo>
                <a:lnTo>
                  <a:pt x="719" y="518"/>
                </a:lnTo>
                <a:lnTo>
                  <a:pt x="713" y="535"/>
                </a:lnTo>
                <a:lnTo>
                  <a:pt x="753" y="557"/>
                </a:lnTo>
                <a:lnTo>
                  <a:pt x="762" y="566"/>
                </a:lnTo>
                <a:lnTo>
                  <a:pt x="758" y="569"/>
                </a:lnTo>
                <a:lnTo>
                  <a:pt x="728" y="556"/>
                </a:lnTo>
                <a:lnTo>
                  <a:pt x="735" y="572"/>
                </a:lnTo>
                <a:lnTo>
                  <a:pt x="746" y="590"/>
                </a:lnTo>
                <a:lnTo>
                  <a:pt x="716" y="581"/>
                </a:lnTo>
                <a:lnTo>
                  <a:pt x="693" y="584"/>
                </a:lnTo>
                <a:lnTo>
                  <a:pt x="674" y="566"/>
                </a:lnTo>
                <a:lnTo>
                  <a:pt x="672" y="580"/>
                </a:lnTo>
                <a:lnTo>
                  <a:pt x="662" y="578"/>
                </a:lnTo>
                <a:lnTo>
                  <a:pt x="668" y="590"/>
                </a:lnTo>
                <a:lnTo>
                  <a:pt x="665" y="602"/>
                </a:lnTo>
                <a:lnTo>
                  <a:pt x="666" y="616"/>
                </a:lnTo>
                <a:lnTo>
                  <a:pt x="668" y="628"/>
                </a:lnTo>
                <a:lnTo>
                  <a:pt x="660" y="637"/>
                </a:lnTo>
                <a:lnTo>
                  <a:pt x="665" y="655"/>
                </a:lnTo>
                <a:lnTo>
                  <a:pt x="654" y="662"/>
                </a:lnTo>
                <a:lnTo>
                  <a:pt x="644" y="661"/>
                </a:lnTo>
                <a:lnTo>
                  <a:pt x="635" y="647"/>
                </a:lnTo>
                <a:lnTo>
                  <a:pt x="645" y="643"/>
                </a:lnTo>
                <a:lnTo>
                  <a:pt x="647" y="631"/>
                </a:lnTo>
                <a:lnTo>
                  <a:pt x="638" y="622"/>
                </a:lnTo>
                <a:lnTo>
                  <a:pt x="623" y="619"/>
                </a:lnTo>
                <a:lnTo>
                  <a:pt x="626" y="632"/>
                </a:lnTo>
                <a:lnTo>
                  <a:pt x="629" y="643"/>
                </a:lnTo>
                <a:lnTo>
                  <a:pt x="623" y="655"/>
                </a:lnTo>
                <a:lnTo>
                  <a:pt x="612" y="668"/>
                </a:lnTo>
                <a:lnTo>
                  <a:pt x="594" y="682"/>
                </a:lnTo>
                <a:lnTo>
                  <a:pt x="582" y="662"/>
                </a:lnTo>
                <a:lnTo>
                  <a:pt x="573" y="662"/>
                </a:lnTo>
                <a:lnTo>
                  <a:pt x="572" y="682"/>
                </a:lnTo>
                <a:lnTo>
                  <a:pt x="552" y="679"/>
                </a:lnTo>
                <a:lnTo>
                  <a:pt x="546" y="694"/>
                </a:lnTo>
                <a:lnTo>
                  <a:pt x="536" y="691"/>
                </a:lnTo>
                <a:lnTo>
                  <a:pt x="534" y="673"/>
                </a:lnTo>
                <a:lnTo>
                  <a:pt x="527" y="691"/>
                </a:lnTo>
                <a:lnTo>
                  <a:pt x="522" y="709"/>
                </a:lnTo>
                <a:lnTo>
                  <a:pt x="509" y="706"/>
                </a:lnTo>
                <a:lnTo>
                  <a:pt x="510" y="682"/>
                </a:lnTo>
                <a:lnTo>
                  <a:pt x="503" y="674"/>
                </a:lnTo>
                <a:lnTo>
                  <a:pt x="495" y="682"/>
                </a:lnTo>
                <a:lnTo>
                  <a:pt x="485" y="689"/>
                </a:lnTo>
                <a:lnTo>
                  <a:pt x="477" y="698"/>
                </a:lnTo>
                <a:lnTo>
                  <a:pt x="486" y="703"/>
                </a:lnTo>
                <a:lnTo>
                  <a:pt x="500" y="709"/>
                </a:lnTo>
                <a:lnTo>
                  <a:pt x="498" y="719"/>
                </a:lnTo>
                <a:lnTo>
                  <a:pt x="516" y="725"/>
                </a:lnTo>
                <a:lnTo>
                  <a:pt x="509" y="742"/>
                </a:lnTo>
                <a:lnTo>
                  <a:pt x="527" y="745"/>
                </a:lnTo>
                <a:lnTo>
                  <a:pt x="543" y="743"/>
                </a:lnTo>
                <a:lnTo>
                  <a:pt x="558" y="734"/>
                </a:lnTo>
                <a:lnTo>
                  <a:pt x="569" y="742"/>
                </a:lnTo>
                <a:lnTo>
                  <a:pt x="585" y="733"/>
                </a:lnTo>
                <a:lnTo>
                  <a:pt x="597" y="725"/>
                </a:lnTo>
                <a:lnTo>
                  <a:pt x="611" y="730"/>
                </a:lnTo>
                <a:lnTo>
                  <a:pt x="636" y="730"/>
                </a:lnTo>
                <a:lnTo>
                  <a:pt x="663" y="721"/>
                </a:lnTo>
                <a:lnTo>
                  <a:pt x="675" y="730"/>
                </a:lnTo>
                <a:lnTo>
                  <a:pt x="570" y="758"/>
                </a:lnTo>
                <a:lnTo>
                  <a:pt x="551" y="757"/>
                </a:lnTo>
                <a:lnTo>
                  <a:pt x="525" y="746"/>
                </a:lnTo>
                <a:lnTo>
                  <a:pt x="510" y="745"/>
                </a:lnTo>
                <a:lnTo>
                  <a:pt x="503" y="761"/>
                </a:lnTo>
                <a:lnTo>
                  <a:pt x="482" y="757"/>
                </a:lnTo>
                <a:lnTo>
                  <a:pt x="476" y="725"/>
                </a:lnTo>
                <a:lnTo>
                  <a:pt x="464" y="709"/>
                </a:lnTo>
                <a:lnTo>
                  <a:pt x="452" y="703"/>
                </a:lnTo>
                <a:lnTo>
                  <a:pt x="447" y="689"/>
                </a:lnTo>
                <a:lnTo>
                  <a:pt x="440" y="679"/>
                </a:lnTo>
                <a:lnTo>
                  <a:pt x="431" y="665"/>
                </a:lnTo>
                <a:lnTo>
                  <a:pt x="404" y="647"/>
                </a:lnTo>
                <a:lnTo>
                  <a:pt x="393" y="637"/>
                </a:lnTo>
                <a:lnTo>
                  <a:pt x="387" y="626"/>
                </a:lnTo>
                <a:lnTo>
                  <a:pt x="380" y="622"/>
                </a:lnTo>
                <a:lnTo>
                  <a:pt x="368" y="620"/>
                </a:lnTo>
                <a:lnTo>
                  <a:pt x="357" y="623"/>
                </a:lnTo>
                <a:lnTo>
                  <a:pt x="347" y="625"/>
                </a:lnTo>
                <a:lnTo>
                  <a:pt x="333" y="626"/>
                </a:lnTo>
                <a:lnTo>
                  <a:pt x="320" y="626"/>
                </a:lnTo>
                <a:lnTo>
                  <a:pt x="320" y="617"/>
                </a:lnTo>
                <a:lnTo>
                  <a:pt x="323" y="614"/>
                </a:lnTo>
                <a:lnTo>
                  <a:pt x="327" y="605"/>
                </a:lnTo>
                <a:lnTo>
                  <a:pt x="333" y="601"/>
                </a:lnTo>
                <a:lnTo>
                  <a:pt x="339" y="601"/>
                </a:lnTo>
                <a:lnTo>
                  <a:pt x="333" y="593"/>
                </a:lnTo>
                <a:lnTo>
                  <a:pt x="332" y="586"/>
                </a:lnTo>
                <a:lnTo>
                  <a:pt x="330" y="583"/>
                </a:lnTo>
                <a:lnTo>
                  <a:pt x="321" y="590"/>
                </a:lnTo>
                <a:lnTo>
                  <a:pt x="306" y="598"/>
                </a:lnTo>
                <a:lnTo>
                  <a:pt x="311" y="586"/>
                </a:lnTo>
                <a:lnTo>
                  <a:pt x="311" y="578"/>
                </a:lnTo>
                <a:lnTo>
                  <a:pt x="300" y="575"/>
                </a:lnTo>
                <a:lnTo>
                  <a:pt x="296" y="596"/>
                </a:lnTo>
                <a:lnTo>
                  <a:pt x="290" y="607"/>
                </a:lnTo>
                <a:lnTo>
                  <a:pt x="291" y="616"/>
                </a:lnTo>
                <a:lnTo>
                  <a:pt x="275" y="617"/>
                </a:lnTo>
                <a:lnTo>
                  <a:pt x="266" y="610"/>
                </a:lnTo>
                <a:lnTo>
                  <a:pt x="255" y="611"/>
                </a:lnTo>
                <a:lnTo>
                  <a:pt x="246" y="611"/>
                </a:lnTo>
                <a:lnTo>
                  <a:pt x="237" y="605"/>
                </a:lnTo>
                <a:lnTo>
                  <a:pt x="234" y="598"/>
                </a:lnTo>
                <a:lnTo>
                  <a:pt x="225" y="593"/>
                </a:lnTo>
                <a:lnTo>
                  <a:pt x="183" y="584"/>
                </a:lnTo>
                <a:lnTo>
                  <a:pt x="141" y="584"/>
                </a:lnTo>
                <a:lnTo>
                  <a:pt x="122" y="575"/>
                </a:lnTo>
                <a:lnTo>
                  <a:pt x="101" y="571"/>
                </a:lnTo>
                <a:lnTo>
                  <a:pt x="86" y="566"/>
                </a:lnTo>
                <a:lnTo>
                  <a:pt x="74" y="553"/>
                </a:lnTo>
                <a:lnTo>
                  <a:pt x="57" y="547"/>
                </a:lnTo>
                <a:lnTo>
                  <a:pt x="48" y="533"/>
                </a:lnTo>
                <a:lnTo>
                  <a:pt x="38" y="526"/>
                </a:lnTo>
                <a:lnTo>
                  <a:pt x="29" y="514"/>
                </a:lnTo>
                <a:lnTo>
                  <a:pt x="12" y="500"/>
                </a:lnTo>
                <a:lnTo>
                  <a:pt x="8" y="491"/>
                </a:lnTo>
                <a:lnTo>
                  <a:pt x="5" y="484"/>
                </a:lnTo>
                <a:lnTo>
                  <a:pt x="0" y="476"/>
                </a:lnTo>
                <a:lnTo>
                  <a:pt x="0" y="467"/>
                </a:lnTo>
                <a:lnTo>
                  <a:pt x="8" y="469"/>
                </a:lnTo>
                <a:lnTo>
                  <a:pt x="12" y="478"/>
                </a:lnTo>
                <a:lnTo>
                  <a:pt x="12" y="485"/>
                </a:lnTo>
                <a:lnTo>
                  <a:pt x="20" y="493"/>
                </a:lnTo>
                <a:lnTo>
                  <a:pt x="30" y="494"/>
                </a:lnTo>
                <a:lnTo>
                  <a:pt x="47" y="493"/>
                </a:lnTo>
                <a:lnTo>
                  <a:pt x="59" y="488"/>
                </a:lnTo>
                <a:lnTo>
                  <a:pt x="60" y="481"/>
                </a:lnTo>
                <a:lnTo>
                  <a:pt x="72" y="475"/>
                </a:lnTo>
                <a:lnTo>
                  <a:pt x="74" y="466"/>
                </a:lnTo>
                <a:lnTo>
                  <a:pt x="74" y="454"/>
                </a:lnTo>
                <a:lnTo>
                  <a:pt x="78" y="439"/>
                </a:lnTo>
                <a:lnTo>
                  <a:pt x="98" y="431"/>
                </a:lnTo>
                <a:lnTo>
                  <a:pt x="114" y="421"/>
                </a:lnTo>
                <a:lnTo>
                  <a:pt x="120" y="427"/>
                </a:lnTo>
                <a:lnTo>
                  <a:pt x="117" y="434"/>
                </a:lnTo>
                <a:lnTo>
                  <a:pt x="117" y="446"/>
                </a:lnTo>
                <a:lnTo>
                  <a:pt x="122" y="457"/>
                </a:lnTo>
                <a:lnTo>
                  <a:pt x="128" y="466"/>
                </a:lnTo>
                <a:lnTo>
                  <a:pt x="132" y="475"/>
                </a:lnTo>
                <a:lnTo>
                  <a:pt x="143" y="481"/>
                </a:lnTo>
                <a:lnTo>
                  <a:pt x="147" y="490"/>
                </a:lnTo>
                <a:lnTo>
                  <a:pt x="164" y="502"/>
                </a:lnTo>
                <a:lnTo>
                  <a:pt x="158" y="494"/>
                </a:lnTo>
                <a:lnTo>
                  <a:pt x="156" y="490"/>
                </a:lnTo>
                <a:lnTo>
                  <a:pt x="161" y="485"/>
                </a:lnTo>
                <a:lnTo>
                  <a:pt x="168" y="478"/>
                </a:lnTo>
                <a:lnTo>
                  <a:pt x="174" y="479"/>
                </a:lnTo>
                <a:lnTo>
                  <a:pt x="180" y="487"/>
                </a:lnTo>
                <a:lnTo>
                  <a:pt x="180" y="499"/>
                </a:lnTo>
                <a:lnTo>
                  <a:pt x="179" y="509"/>
                </a:lnTo>
                <a:lnTo>
                  <a:pt x="180" y="518"/>
                </a:lnTo>
                <a:lnTo>
                  <a:pt x="179" y="526"/>
                </a:lnTo>
                <a:lnTo>
                  <a:pt x="170" y="526"/>
                </a:lnTo>
                <a:lnTo>
                  <a:pt x="159" y="526"/>
                </a:lnTo>
                <a:lnTo>
                  <a:pt x="159" y="514"/>
                </a:lnTo>
                <a:lnTo>
                  <a:pt x="156" y="509"/>
                </a:lnTo>
                <a:lnTo>
                  <a:pt x="149" y="509"/>
                </a:lnTo>
                <a:lnTo>
                  <a:pt x="147" y="514"/>
                </a:lnTo>
                <a:lnTo>
                  <a:pt x="144" y="526"/>
                </a:lnTo>
                <a:lnTo>
                  <a:pt x="144" y="533"/>
                </a:lnTo>
                <a:lnTo>
                  <a:pt x="150" y="542"/>
                </a:lnTo>
                <a:lnTo>
                  <a:pt x="156" y="544"/>
                </a:lnTo>
                <a:lnTo>
                  <a:pt x="161" y="536"/>
                </a:lnTo>
                <a:lnTo>
                  <a:pt x="171" y="532"/>
                </a:lnTo>
                <a:lnTo>
                  <a:pt x="177" y="533"/>
                </a:lnTo>
                <a:lnTo>
                  <a:pt x="185" y="539"/>
                </a:lnTo>
                <a:lnTo>
                  <a:pt x="194" y="545"/>
                </a:lnTo>
                <a:lnTo>
                  <a:pt x="198" y="547"/>
                </a:lnTo>
                <a:lnTo>
                  <a:pt x="206" y="551"/>
                </a:lnTo>
                <a:lnTo>
                  <a:pt x="206" y="557"/>
                </a:lnTo>
                <a:lnTo>
                  <a:pt x="206" y="565"/>
                </a:lnTo>
                <a:lnTo>
                  <a:pt x="206" y="575"/>
                </a:lnTo>
                <a:lnTo>
                  <a:pt x="207" y="583"/>
                </a:lnTo>
                <a:lnTo>
                  <a:pt x="213" y="586"/>
                </a:lnTo>
                <a:lnTo>
                  <a:pt x="210" y="566"/>
                </a:lnTo>
                <a:lnTo>
                  <a:pt x="215" y="554"/>
                </a:lnTo>
                <a:lnTo>
                  <a:pt x="219" y="547"/>
                </a:lnTo>
                <a:lnTo>
                  <a:pt x="221" y="541"/>
                </a:lnTo>
                <a:lnTo>
                  <a:pt x="219" y="532"/>
                </a:lnTo>
                <a:lnTo>
                  <a:pt x="213" y="526"/>
                </a:lnTo>
                <a:lnTo>
                  <a:pt x="207" y="521"/>
                </a:lnTo>
                <a:lnTo>
                  <a:pt x="206" y="514"/>
                </a:lnTo>
                <a:lnTo>
                  <a:pt x="228" y="512"/>
                </a:lnTo>
                <a:lnTo>
                  <a:pt x="236" y="511"/>
                </a:lnTo>
                <a:lnTo>
                  <a:pt x="239" y="505"/>
                </a:lnTo>
                <a:lnTo>
                  <a:pt x="249" y="497"/>
                </a:lnTo>
                <a:lnTo>
                  <a:pt x="258" y="496"/>
                </a:lnTo>
                <a:lnTo>
                  <a:pt x="267" y="499"/>
                </a:lnTo>
                <a:lnTo>
                  <a:pt x="273" y="499"/>
                </a:lnTo>
                <a:lnTo>
                  <a:pt x="275" y="505"/>
                </a:lnTo>
                <a:lnTo>
                  <a:pt x="273" y="512"/>
                </a:lnTo>
                <a:lnTo>
                  <a:pt x="269" y="520"/>
                </a:lnTo>
                <a:lnTo>
                  <a:pt x="261" y="529"/>
                </a:lnTo>
                <a:lnTo>
                  <a:pt x="263" y="538"/>
                </a:lnTo>
                <a:lnTo>
                  <a:pt x="270" y="536"/>
                </a:lnTo>
                <a:lnTo>
                  <a:pt x="276" y="533"/>
                </a:lnTo>
                <a:lnTo>
                  <a:pt x="281" y="521"/>
                </a:lnTo>
                <a:lnTo>
                  <a:pt x="281" y="512"/>
                </a:lnTo>
                <a:lnTo>
                  <a:pt x="282" y="502"/>
                </a:lnTo>
                <a:lnTo>
                  <a:pt x="287" y="490"/>
                </a:lnTo>
                <a:lnTo>
                  <a:pt x="281" y="481"/>
                </a:lnTo>
                <a:lnTo>
                  <a:pt x="282" y="478"/>
                </a:lnTo>
                <a:lnTo>
                  <a:pt x="281" y="470"/>
                </a:lnTo>
                <a:lnTo>
                  <a:pt x="285" y="463"/>
                </a:lnTo>
                <a:lnTo>
                  <a:pt x="293" y="463"/>
                </a:lnTo>
                <a:lnTo>
                  <a:pt x="300" y="466"/>
                </a:lnTo>
                <a:lnTo>
                  <a:pt x="309" y="461"/>
                </a:lnTo>
                <a:lnTo>
                  <a:pt x="312" y="454"/>
                </a:lnTo>
                <a:lnTo>
                  <a:pt x="306" y="449"/>
                </a:lnTo>
                <a:lnTo>
                  <a:pt x="302" y="446"/>
                </a:lnTo>
                <a:lnTo>
                  <a:pt x="291" y="445"/>
                </a:lnTo>
                <a:lnTo>
                  <a:pt x="276" y="443"/>
                </a:lnTo>
                <a:lnTo>
                  <a:pt x="272" y="440"/>
                </a:lnTo>
                <a:lnTo>
                  <a:pt x="269" y="437"/>
                </a:lnTo>
                <a:lnTo>
                  <a:pt x="261" y="439"/>
                </a:lnTo>
                <a:lnTo>
                  <a:pt x="255" y="445"/>
                </a:lnTo>
                <a:lnTo>
                  <a:pt x="249" y="448"/>
                </a:lnTo>
                <a:lnTo>
                  <a:pt x="243" y="451"/>
                </a:lnTo>
                <a:lnTo>
                  <a:pt x="245" y="460"/>
                </a:lnTo>
                <a:lnTo>
                  <a:pt x="249" y="464"/>
                </a:lnTo>
                <a:lnTo>
                  <a:pt x="257" y="467"/>
                </a:lnTo>
                <a:lnTo>
                  <a:pt x="261" y="472"/>
                </a:lnTo>
                <a:lnTo>
                  <a:pt x="270" y="475"/>
                </a:lnTo>
                <a:lnTo>
                  <a:pt x="273" y="481"/>
                </a:lnTo>
                <a:lnTo>
                  <a:pt x="276" y="485"/>
                </a:lnTo>
                <a:lnTo>
                  <a:pt x="278" y="493"/>
                </a:lnTo>
                <a:lnTo>
                  <a:pt x="275" y="496"/>
                </a:lnTo>
                <a:lnTo>
                  <a:pt x="267" y="494"/>
                </a:lnTo>
                <a:lnTo>
                  <a:pt x="258" y="493"/>
                </a:lnTo>
                <a:lnTo>
                  <a:pt x="248" y="493"/>
                </a:lnTo>
                <a:lnTo>
                  <a:pt x="240" y="500"/>
                </a:lnTo>
                <a:lnTo>
                  <a:pt x="230" y="505"/>
                </a:lnTo>
                <a:lnTo>
                  <a:pt x="221" y="505"/>
                </a:lnTo>
                <a:lnTo>
                  <a:pt x="219" y="499"/>
                </a:lnTo>
                <a:lnTo>
                  <a:pt x="218" y="493"/>
                </a:lnTo>
                <a:lnTo>
                  <a:pt x="218" y="485"/>
                </a:lnTo>
                <a:lnTo>
                  <a:pt x="212" y="476"/>
                </a:lnTo>
                <a:lnTo>
                  <a:pt x="212" y="467"/>
                </a:lnTo>
                <a:lnTo>
                  <a:pt x="203" y="460"/>
                </a:lnTo>
                <a:lnTo>
                  <a:pt x="191" y="457"/>
                </a:lnTo>
                <a:lnTo>
                  <a:pt x="186" y="451"/>
                </a:lnTo>
                <a:lnTo>
                  <a:pt x="194" y="445"/>
                </a:lnTo>
                <a:lnTo>
                  <a:pt x="188" y="443"/>
                </a:lnTo>
                <a:lnTo>
                  <a:pt x="185" y="439"/>
                </a:lnTo>
                <a:lnTo>
                  <a:pt x="165" y="437"/>
                </a:lnTo>
                <a:lnTo>
                  <a:pt x="155" y="433"/>
                </a:lnTo>
                <a:lnTo>
                  <a:pt x="141" y="430"/>
                </a:lnTo>
                <a:lnTo>
                  <a:pt x="144" y="419"/>
                </a:lnTo>
                <a:lnTo>
                  <a:pt x="144" y="416"/>
                </a:lnTo>
                <a:lnTo>
                  <a:pt x="138" y="410"/>
                </a:lnTo>
                <a:lnTo>
                  <a:pt x="122" y="410"/>
                </a:lnTo>
                <a:lnTo>
                  <a:pt x="126" y="401"/>
                </a:lnTo>
                <a:lnTo>
                  <a:pt x="129" y="389"/>
                </a:lnTo>
                <a:lnTo>
                  <a:pt x="131" y="382"/>
                </a:lnTo>
                <a:lnTo>
                  <a:pt x="132" y="377"/>
                </a:lnTo>
                <a:lnTo>
                  <a:pt x="128" y="371"/>
                </a:lnTo>
                <a:lnTo>
                  <a:pt x="126" y="364"/>
                </a:lnTo>
                <a:lnTo>
                  <a:pt x="114" y="367"/>
                </a:lnTo>
                <a:lnTo>
                  <a:pt x="104" y="361"/>
                </a:lnTo>
                <a:lnTo>
                  <a:pt x="93" y="358"/>
                </a:lnTo>
                <a:lnTo>
                  <a:pt x="87" y="359"/>
                </a:lnTo>
                <a:lnTo>
                  <a:pt x="86" y="368"/>
                </a:lnTo>
                <a:lnTo>
                  <a:pt x="83" y="376"/>
                </a:lnTo>
                <a:lnTo>
                  <a:pt x="81" y="386"/>
                </a:lnTo>
                <a:lnTo>
                  <a:pt x="72" y="391"/>
                </a:lnTo>
                <a:lnTo>
                  <a:pt x="66" y="385"/>
                </a:lnTo>
                <a:lnTo>
                  <a:pt x="69" y="376"/>
                </a:lnTo>
                <a:lnTo>
                  <a:pt x="71" y="370"/>
                </a:lnTo>
                <a:lnTo>
                  <a:pt x="69" y="365"/>
                </a:lnTo>
                <a:lnTo>
                  <a:pt x="72" y="358"/>
                </a:lnTo>
                <a:lnTo>
                  <a:pt x="78" y="356"/>
                </a:lnTo>
                <a:lnTo>
                  <a:pt x="87" y="358"/>
                </a:lnTo>
                <a:lnTo>
                  <a:pt x="89" y="347"/>
                </a:lnTo>
                <a:lnTo>
                  <a:pt x="83" y="337"/>
                </a:lnTo>
                <a:lnTo>
                  <a:pt x="83" y="326"/>
                </a:lnTo>
                <a:lnTo>
                  <a:pt x="81" y="310"/>
                </a:lnTo>
                <a:lnTo>
                  <a:pt x="83" y="301"/>
                </a:lnTo>
                <a:lnTo>
                  <a:pt x="84" y="280"/>
                </a:lnTo>
                <a:lnTo>
                  <a:pt x="83" y="268"/>
                </a:lnTo>
                <a:lnTo>
                  <a:pt x="87" y="257"/>
                </a:lnTo>
                <a:lnTo>
                  <a:pt x="104" y="256"/>
                </a:lnTo>
                <a:lnTo>
                  <a:pt x="120" y="235"/>
                </a:lnTo>
                <a:lnTo>
                  <a:pt x="122" y="226"/>
                </a:lnTo>
                <a:lnTo>
                  <a:pt x="123" y="217"/>
                </a:lnTo>
                <a:lnTo>
                  <a:pt x="128" y="211"/>
                </a:lnTo>
                <a:lnTo>
                  <a:pt x="129" y="202"/>
                </a:lnTo>
                <a:lnTo>
                  <a:pt x="164" y="184"/>
                </a:lnTo>
                <a:lnTo>
                  <a:pt x="165" y="193"/>
                </a:lnTo>
                <a:lnTo>
                  <a:pt x="182" y="194"/>
                </a:lnTo>
                <a:lnTo>
                  <a:pt x="186" y="187"/>
                </a:lnTo>
                <a:lnTo>
                  <a:pt x="200" y="181"/>
                </a:lnTo>
                <a:lnTo>
                  <a:pt x="201" y="178"/>
                </a:lnTo>
                <a:lnTo>
                  <a:pt x="216" y="176"/>
                </a:lnTo>
                <a:lnTo>
                  <a:pt x="222" y="169"/>
                </a:lnTo>
                <a:lnTo>
                  <a:pt x="246" y="163"/>
                </a:lnTo>
                <a:lnTo>
                  <a:pt x="248" y="160"/>
                </a:lnTo>
                <a:lnTo>
                  <a:pt x="313" y="69"/>
                </a:lnTo>
                <a:lnTo>
                  <a:pt x="427" y="67"/>
                </a:lnTo>
                <a:lnTo>
                  <a:pt x="428" y="37"/>
                </a:lnTo>
                <a:lnTo>
                  <a:pt x="463" y="36"/>
                </a:lnTo>
                <a:lnTo>
                  <a:pt x="463" y="24"/>
                </a:lnTo>
                <a:lnTo>
                  <a:pt x="467" y="16"/>
                </a:lnTo>
                <a:lnTo>
                  <a:pt x="472" y="13"/>
                </a:lnTo>
                <a:lnTo>
                  <a:pt x="475" y="4"/>
                </a:lnTo>
                <a:lnTo>
                  <a:pt x="481" y="0"/>
                </a:lnTo>
                <a:lnTo>
                  <a:pt x="485" y="3"/>
                </a:lnTo>
                <a:lnTo>
                  <a:pt x="494" y="3"/>
                </a:lnTo>
                <a:lnTo>
                  <a:pt x="497" y="10"/>
                </a:lnTo>
                <a:lnTo>
                  <a:pt x="497" y="19"/>
                </a:lnTo>
                <a:lnTo>
                  <a:pt x="497" y="28"/>
                </a:lnTo>
                <a:lnTo>
                  <a:pt x="505" y="31"/>
                </a:lnTo>
                <a:lnTo>
                  <a:pt x="515" y="31"/>
                </a:lnTo>
                <a:lnTo>
                  <a:pt x="514" y="39"/>
                </a:lnTo>
                <a:lnTo>
                  <a:pt x="515" y="49"/>
                </a:lnTo>
                <a:lnTo>
                  <a:pt x="520" y="54"/>
                </a:lnTo>
                <a:lnTo>
                  <a:pt x="526" y="69"/>
                </a:lnTo>
                <a:lnTo>
                  <a:pt x="533" y="79"/>
                </a:lnTo>
                <a:lnTo>
                  <a:pt x="541" y="91"/>
                </a:lnTo>
                <a:lnTo>
                  <a:pt x="547" y="100"/>
                </a:lnTo>
                <a:lnTo>
                  <a:pt x="554" y="105"/>
                </a:lnTo>
                <a:lnTo>
                  <a:pt x="580" y="108"/>
                </a:lnTo>
                <a:lnTo>
                  <a:pt x="593" y="115"/>
                </a:lnTo>
                <a:lnTo>
                  <a:pt x="604" y="133"/>
                </a:lnTo>
                <a:lnTo>
                  <a:pt x="614" y="138"/>
                </a:lnTo>
                <a:lnTo>
                  <a:pt x="628" y="162"/>
                </a:lnTo>
                <a:lnTo>
                  <a:pt x="635" y="168"/>
                </a:lnTo>
                <a:lnTo>
                  <a:pt x="641" y="177"/>
                </a:lnTo>
                <a:lnTo>
                  <a:pt x="652" y="180"/>
                </a:lnTo>
                <a:lnTo>
                  <a:pt x="664" y="180"/>
                </a:lnTo>
                <a:lnTo>
                  <a:pt x="670" y="181"/>
                </a:lnTo>
                <a:lnTo>
                  <a:pt x="676" y="189"/>
                </a:lnTo>
                <a:lnTo>
                  <a:pt x="679" y="199"/>
                </a:lnTo>
                <a:lnTo>
                  <a:pt x="686" y="207"/>
                </a:lnTo>
                <a:lnTo>
                  <a:pt x="694" y="208"/>
                </a:lnTo>
                <a:lnTo>
                  <a:pt x="700" y="213"/>
                </a:lnTo>
                <a:lnTo>
                  <a:pt x="704" y="216"/>
                </a:lnTo>
                <a:lnTo>
                  <a:pt x="710" y="216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2" name="Freeform 139"/>
          <p:cNvSpPr>
            <a:spLocks/>
          </p:cNvSpPr>
          <p:nvPr/>
        </p:nvSpPr>
        <p:spPr bwMode="auto">
          <a:xfrm>
            <a:off x="5794375" y="5160963"/>
            <a:ext cx="498475" cy="858837"/>
          </a:xfrm>
          <a:custGeom>
            <a:avLst/>
            <a:gdLst>
              <a:gd name="T0" fmla="*/ 2147483647 w 324"/>
              <a:gd name="T1" fmla="*/ 2147483647 h 578"/>
              <a:gd name="T2" fmla="*/ 2147483647 w 324"/>
              <a:gd name="T3" fmla="*/ 2147483647 h 578"/>
              <a:gd name="T4" fmla="*/ 2147483647 w 324"/>
              <a:gd name="T5" fmla="*/ 2147483647 h 578"/>
              <a:gd name="T6" fmla="*/ 2147483647 w 324"/>
              <a:gd name="T7" fmla="*/ 2147483647 h 578"/>
              <a:gd name="T8" fmla="*/ 2147483647 w 324"/>
              <a:gd name="T9" fmla="*/ 2147483647 h 578"/>
              <a:gd name="T10" fmla="*/ 2147483647 w 324"/>
              <a:gd name="T11" fmla="*/ 2147483647 h 578"/>
              <a:gd name="T12" fmla="*/ 2147483647 w 324"/>
              <a:gd name="T13" fmla="*/ 2147483647 h 578"/>
              <a:gd name="T14" fmla="*/ 2147483647 w 324"/>
              <a:gd name="T15" fmla="*/ 2147483647 h 578"/>
              <a:gd name="T16" fmla="*/ 2147483647 w 324"/>
              <a:gd name="T17" fmla="*/ 2147483647 h 578"/>
              <a:gd name="T18" fmla="*/ 2147483647 w 324"/>
              <a:gd name="T19" fmla="*/ 2147483647 h 578"/>
              <a:gd name="T20" fmla="*/ 2147483647 w 324"/>
              <a:gd name="T21" fmla="*/ 2147483647 h 578"/>
              <a:gd name="T22" fmla="*/ 2147483647 w 324"/>
              <a:gd name="T23" fmla="*/ 2147483647 h 578"/>
              <a:gd name="T24" fmla="*/ 2147483647 w 324"/>
              <a:gd name="T25" fmla="*/ 2147483647 h 578"/>
              <a:gd name="T26" fmla="*/ 2147483647 w 324"/>
              <a:gd name="T27" fmla="*/ 2147483647 h 578"/>
              <a:gd name="T28" fmla="*/ 2147483647 w 324"/>
              <a:gd name="T29" fmla="*/ 2147483647 h 578"/>
              <a:gd name="T30" fmla="*/ 2147483647 w 324"/>
              <a:gd name="T31" fmla="*/ 2147483647 h 578"/>
              <a:gd name="T32" fmla="*/ 2147483647 w 324"/>
              <a:gd name="T33" fmla="*/ 2147483647 h 578"/>
              <a:gd name="T34" fmla="*/ 2147483647 w 324"/>
              <a:gd name="T35" fmla="*/ 2147483647 h 578"/>
              <a:gd name="T36" fmla="*/ 2147483647 w 324"/>
              <a:gd name="T37" fmla="*/ 2147483647 h 578"/>
              <a:gd name="T38" fmla="*/ 2147483647 w 324"/>
              <a:gd name="T39" fmla="*/ 2147483647 h 578"/>
              <a:gd name="T40" fmla="*/ 2147483647 w 324"/>
              <a:gd name="T41" fmla="*/ 2147483647 h 578"/>
              <a:gd name="T42" fmla="*/ 2147483647 w 324"/>
              <a:gd name="T43" fmla="*/ 2147483647 h 578"/>
              <a:gd name="T44" fmla="*/ 0 w 324"/>
              <a:gd name="T45" fmla="*/ 2147483647 h 578"/>
              <a:gd name="T46" fmla="*/ 2147483647 w 324"/>
              <a:gd name="T47" fmla="*/ 2147483647 h 578"/>
              <a:gd name="T48" fmla="*/ 2147483647 w 324"/>
              <a:gd name="T49" fmla="*/ 2147483647 h 578"/>
              <a:gd name="T50" fmla="*/ 2147483647 w 324"/>
              <a:gd name="T51" fmla="*/ 2147483647 h 578"/>
              <a:gd name="T52" fmla="*/ 2147483647 w 324"/>
              <a:gd name="T53" fmla="*/ 2147483647 h 578"/>
              <a:gd name="T54" fmla="*/ 2147483647 w 324"/>
              <a:gd name="T55" fmla="*/ 2147483647 h 578"/>
              <a:gd name="T56" fmla="*/ 2147483647 w 324"/>
              <a:gd name="T57" fmla="*/ 2147483647 h 578"/>
              <a:gd name="T58" fmla="*/ 2147483647 w 324"/>
              <a:gd name="T59" fmla="*/ 2147483647 h 578"/>
              <a:gd name="T60" fmla="*/ 2147483647 w 324"/>
              <a:gd name="T61" fmla="*/ 2147483647 h 578"/>
              <a:gd name="T62" fmla="*/ 2147483647 w 324"/>
              <a:gd name="T63" fmla="*/ 2147483647 h 578"/>
              <a:gd name="T64" fmla="*/ 2147483647 w 324"/>
              <a:gd name="T65" fmla="*/ 2147483647 h 578"/>
              <a:gd name="T66" fmla="*/ 2147483647 w 324"/>
              <a:gd name="T67" fmla="*/ 2147483647 h 578"/>
              <a:gd name="T68" fmla="*/ 2147483647 w 324"/>
              <a:gd name="T69" fmla="*/ 2147483647 h 578"/>
              <a:gd name="T70" fmla="*/ 2147483647 w 324"/>
              <a:gd name="T71" fmla="*/ 2147483647 h 578"/>
              <a:gd name="T72" fmla="*/ 2147483647 w 324"/>
              <a:gd name="T73" fmla="*/ 2147483647 h 578"/>
              <a:gd name="T74" fmla="*/ 2147483647 w 324"/>
              <a:gd name="T75" fmla="*/ 2147483647 h 578"/>
              <a:gd name="T76" fmla="*/ 2147483647 w 324"/>
              <a:gd name="T77" fmla="*/ 2147483647 h 578"/>
              <a:gd name="T78" fmla="*/ 2147483647 w 324"/>
              <a:gd name="T79" fmla="*/ 2147483647 h 578"/>
              <a:gd name="T80" fmla="*/ 2147483647 w 324"/>
              <a:gd name="T81" fmla="*/ 2147483647 h 578"/>
              <a:gd name="T82" fmla="*/ 2147483647 w 324"/>
              <a:gd name="T83" fmla="*/ 2147483647 h 578"/>
              <a:gd name="T84" fmla="*/ 2147483647 w 324"/>
              <a:gd name="T85" fmla="*/ 2147483647 h 578"/>
              <a:gd name="T86" fmla="*/ 2147483647 w 324"/>
              <a:gd name="T87" fmla="*/ 2147483647 h 578"/>
              <a:gd name="T88" fmla="*/ 2147483647 w 324"/>
              <a:gd name="T89" fmla="*/ 2147483647 h 578"/>
              <a:gd name="T90" fmla="*/ 2147483647 w 324"/>
              <a:gd name="T91" fmla="*/ 2147483647 h 578"/>
              <a:gd name="T92" fmla="*/ 2147483647 w 324"/>
              <a:gd name="T93" fmla="*/ 2147483647 h 578"/>
              <a:gd name="T94" fmla="*/ 2147483647 w 324"/>
              <a:gd name="T95" fmla="*/ 2147483647 h 578"/>
              <a:gd name="T96" fmla="*/ 2147483647 w 324"/>
              <a:gd name="T97" fmla="*/ 2147483647 h 578"/>
              <a:gd name="T98" fmla="*/ 2147483647 w 324"/>
              <a:gd name="T99" fmla="*/ 2147483647 h 578"/>
              <a:gd name="T100" fmla="*/ 2147483647 w 324"/>
              <a:gd name="T101" fmla="*/ 2147483647 h 578"/>
              <a:gd name="T102" fmla="*/ 2147483647 w 324"/>
              <a:gd name="T103" fmla="*/ 2147483647 h 578"/>
              <a:gd name="T104" fmla="*/ 2147483647 w 324"/>
              <a:gd name="T105" fmla="*/ 2147483647 h 578"/>
              <a:gd name="T106" fmla="*/ 2147483647 w 324"/>
              <a:gd name="T107" fmla="*/ 2147483647 h 5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4"/>
              <a:gd name="T163" fmla="*/ 0 h 578"/>
              <a:gd name="T164" fmla="*/ 324 w 324"/>
              <a:gd name="T165" fmla="*/ 578 h 5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4" h="578">
                <a:moveTo>
                  <a:pt x="193" y="531"/>
                </a:moveTo>
                <a:lnTo>
                  <a:pt x="189" y="527"/>
                </a:lnTo>
                <a:lnTo>
                  <a:pt x="181" y="527"/>
                </a:lnTo>
                <a:lnTo>
                  <a:pt x="172" y="530"/>
                </a:lnTo>
                <a:lnTo>
                  <a:pt x="174" y="521"/>
                </a:lnTo>
                <a:lnTo>
                  <a:pt x="169" y="518"/>
                </a:lnTo>
                <a:lnTo>
                  <a:pt x="171" y="513"/>
                </a:lnTo>
                <a:lnTo>
                  <a:pt x="172" y="507"/>
                </a:lnTo>
                <a:lnTo>
                  <a:pt x="165" y="509"/>
                </a:lnTo>
                <a:lnTo>
                  <a:pt x="156" y="512"/>
                </a:lnTo>
                <a:lnTo>
                  <a:pt x="148" y="518"/>
                </a:lnTo>
                <a:lnTo>
                  <a:pt x="145" y="527"/>
                </a:lnTo>
                <a:lnTo>
                  <a:pt x="151" y="533"/>
                </a:lnTo>
                <a:lnTo>
                  <a:pt x="159" y="537"/>
                </a:lnTo>
                <a:lnTo>
                  <a:pt x="151" y="543"/>
                </a:lnTo>
                <a:lnTo>
                  <a:pt x="142" y="543"/>
                </a:lnTo>
                <a:lnTo>
                  <a:pt x="135" y="540"/>
                </a:lnTo>
                <a:lnTo>
                  <a:pt x="135" y="534"/>
                </a:lnTo>
                <a:lnTo>
                  <a:pt x="133" y="528"/>
                </a:lnTo>
                <a:lnTo>
                  <a:pt x="132" y="525"/>
                </a:lnTo>
                <a:lnTo>
                  <a:pt x="124" y="522"/>
                </a:lnTo>
                <a:lnTo>
                  <a:pt x="127" y="516"/>
                </a:lnTo>
                <a:lnTo>
                  <a:pt x="124" y="507"/>
                </a:lnTo>
                <a:lnTo>
                  <a:pt x="118" y="503"/>
                </a:lnTo>
                <a:lnTo>
                  <a:pt x="117" y="498"/>
                </a:lnTo>
                <a:lnTo>
                  <a:pt x="118" y="495"/>
                </a:lnTo>
                <a:lnTo>
                  <a:pt x="124" y="492"/>
                </a:lnTo>
                <a:lnTo>
                  <a:pt x="126" y="485"/>
                </a:lnTo>
                <a:lnTo>
                  <a:pt x="126" y="477"/>
                </a:lnTo>
                <a:lnTo>
                  <a:pt x="126" y="474"/>
                </a:lnTo>
                <a:lnTo>
                  <a:pt x="130" y="465"/>
                </a:lnTo>
                <a:lnTo>
                  <a:pt x="129" y="461"/>
                </a:lnTo>
                <a:lnTo>
                  <a:pt x="129" y="450"/>
                </a:lnTo>
                <a:lnTo>
                  <a:pt x="124" y="444"/>
                </a:lnTo>
                <a:lnTo>
                  <a:pt x="121" y="434"/>
                </a:lnTo>
                <a:lnTo>
                  <a:pt x="120" y="422"/>
                </a:lnTo>
                <a:lnTo>
                  <a:pt x="121" y="407"/>
                </a:lnTo>
                <a:lnTo>
                  <a:pt x="126" y="401"/>
                </a:lnTo>
                <a:lnTo>
                  <a:pt x="126" y="393"/>
                </a:lnTo>
                <a:lnTo>
                  <a:pt x="126" y="383"/>
                </a:lnTo>
                <a:lnTo>
                  <a:pt x="123" y="375"/>
                </a:lnTo>
                <a:lnTo>
                  <a:pt x="117" y="374"/>
                </a:lnTo>
                <a:lnTo>
                  <a:pt x="108" y="374"/>
                </a:lnTo>
                <a:lnTo>
                  <a:pt x="96" y="368"/>
                </a:lnTo>
                <a:lnTo>
                  <a:pt x="88" y="365"/>
                </a:lnTo>
                <a:lnTo>
                  <a:pt x="79" y="360"/>
                </a:lnTo>
                <a:lnTo>
                  <a:pt x="79" y="353"/>
                </a:lnTo>
                <a:lnTo>
                  <a:pt x="78" y="344"/>
                </a:lnTo>
                <a:lnTo>
                  <a:pt x="54" y="326"/>
                </a:lnTo>
                <a:lnTo>
                  <a:pt x="52" y="314"/>
                </a:lnTo>
                <a:lnTo>
                  <a:pt x="48" y="305"/>
                </a:lnTo>
                <a:lnTo>
                  <a:pt x="52" y="303"/>
                </a:lnTo>
                <a:lnTo>
                  <a:pt x="69" y="285"/>
                </a:lnTo>
                <a:lnTo>
                  <a:pt x="76" y="282"/>
                </a:lnTo>
                <a:lnTo>
                  <a:pt x="70" y="278"/>
                </a:lnTo>
                <a:lnTo>
                  <a:pt x="64" y="263"/>
                </a:lnTo>
                <a:lnTo>
                  <a:pt x="109" y="255"/>
                </a:lnTo>
                <a:lnTo>
                  <a:pt x="105" y="240"/>
                </a:lnTo>
                <a:lnTo>
                  <a:pt x="108" y="233"/>
                </a:lnTo>
                <a:lnTo>
                  <a:pt x="103" y="228"/>
                </a:lnTo>
                <a:lnTo>
                  <a:pt x="94" y="230"/>
                </a:lnTo>
                <a:lnTo>
                  <a:pt x="66" y="227"/>
                </a:lnTo>
                <a:lnTo>
                  <a:pt x="43" y="192"/>
                </a:lnTo>
                <a:lnTo>
                  <a:pt x="37" y="171"/>
                </a:lnTo>
                <a:lnTo>
                  <a:pt x="31" y="167"/>
                </a:lnTo>
                <a:lnTo>
                  <a:pt x="10" y="144"/>
                </a:lnTo>
                <a:lnTo>
                  <a:pt x="10" y="128"/>
                </a:lnTo>
                <a:lnTo>
                  <a:pt x="10" y="116"/>
                </a:lnTo>
                <a:lnTo>
                  <a:pt x="0" y="83"/>
                </a:lnTo>
                <a:lnTo>
                  <a:pt x="1" y="0"/>
                </a:lnTo>
                <a:lnTo>
                  <a:pt x="12" y="0"/>
                </a:lnTo>
                <a:lnTo>
                  <a:pt x="25" y="6"/>
                </a:lnTo>
                <a:lnTo>
                  <a:pt x="46" y="15"/>
                </a:lnTo>
                <a:lnTo>
                  <a:pt x="61" y="18"/>
                </a:lnTo>
                <a:lnTo>
                  <a:pt x="76" y="20"/>
                </a:lnTo>
                <a:lnTo>
                  <a:pt x="93" y="24"/>
                </a:lnTo>
                <a:lnTo>
                  <a:pt x="102" y="26"/>
                </a:lnTo>
                <a:lnTo>
                  <a:pt x="115" y="29"/>
                </a:lnTo>
                <a:lnTo>
                  <a:pt x="127" y="30"/>
                </a:lnTo>
                <a:lnTo>
                  <a:pt x="147" y="24"/>
                </a:lnTo>
                <a:lnTo>
                  <a:pt x="148" y="69"/>
                </a:lnTo>
                <a:lnTo>
                  <a:pt x="141" y="84"/>
                </a:lnTo>
                <a:lnTo>
                  <a:pt x="132" y="98"/>
                </a:lnTo>
                <a:lnTo>
                  <a:pt x="129" y="110"/>
                </a:lnTo>
                <a:lnTo>
                  <a:pt x="127" y="123"/>
                </a:lnTo>
                <a:lnTo>
                  <a:pt x="129" y="134"/>
                </a:lnTo>
                <a:lnTo>
                  <a:pt x="138" y="141"/>
                </a:lnTo>
                <a:lnTo>
                  <a:pt x="150" y="147"/>
                </a:lnTo>
                <a:lnTo>
                  <a:pt x="169" y="144"/>
                </a:lnTo>
                <a:lnTo>
                  <a:pt x="186" y="138"/>
                </a:lnTo>
                <a:lnTo>
                  <a:pt x="205" y="129"/>
                </a:lnTo>
                <a:lnTo>
                  <a:pt x="211" y="122"/>
                </a:lnTo>
                <a:lnTo>
                  <a:pt x="214" y="111"/>
                </a:lnTo>
                <a:lnTo>
                  <a:pt x="253" y="143"/>
                </a:lnTo>
                <a:lnTo>
                  <a:pt x="258" y="153"/>
                </a:lnTo>
                <a:lnTo>
                  <a:pt x="253" y="161"/>
                </a:lnTo>
                <a:lnTo>
                  <a:pt x="247" y="173"/>
                </a:lnTo>
                <a:lnTo>
                  <a:pt x="241" y="185"/>
                </a:lnTo>
                <a:lnTo>
                  <a:pt x="241" y="194"/>
                </a:lnTo>
                <a:lnTo>
                  <a:pt x="232" y="200"/>
                </a:lnTo>
                <a:lnTo>
                  <a:pt x="223" y="209"/>
                </a:lnTo>
                <a:lnTo>
                  <a:pt x="213" y="210"/>
                </a:lnTo>
                <a:lnTo>
                  <a:pt x="207" y="216"/>
                </a:lnTo>
                <a:lnTo>
                  <a:pt x="202" y="228"/>
                </a:lnTo>
                <a:lnTo>
                  <a:pt x="201" y="242"/>
                </a:lnTo>
                <a:lnTo>
                  <a:pt x="205" y="254"/>
                </a:lnTo>
                <a:lnTo>
                  <a:pt x="210" y="261"/>
                </a:lnTo>
                <a:lnTo>
                  <a:pt x="213" y="269"/>
                </a:lnTo>
                <a:lnTo>
                  <a:pt x="199" y="278"/>
                </a:lnTo>
                <a:lnTo>
                  <a:pt x="204" y="288"/>
                </a:lnTo>
                <a:lnTo>
                  <a:pt x="210" y="300"/>
                </a:lnTo>
                <a:lnTo>
                  <a:pt x="207" y="309"/>
                </a:lnTo>
                <a:lnTo>
                  <a:pt x="216" y="326"/>
                </a:lnTo>
                <a:lnTo>
                  <a:pt x="232" y="342"/>
                </a:lnTo>
                <a:lnTo>
                  <a:pt x="238" y="360"/>
                </a:lnTo>
                <a:lnTo>
                  <a:pt x="258" y="371"/>
                </a:lnTo>
                <a:lnTo>
                  <a:pt x="270" y="426"/>
                </a:lnTo>
                <a:lnTo>
                  <a:pt x="285" y="428"/>
                </a:lnTo>
                <a:lnTo>
                  <a:pt x="288" y="438"/>
                </a:lnTo>
                <a:lnTo>
                  <a:pt x="291" y="447"/>
                </a:lnTo>
                <a:lnTo>
                  <a:pt x="292" y="458"/>
                </a:lnTo>
                <a:lnTo>
                  <a:pt x="291" y="470"/>
                </a:lnTo>
                <a:lnTo>
                  <a:pt x="288" y="482"/>
                </a:lnTo>
                <a:lnTo>
                  <a:pt x="285" y="494"/>
                </a:lnTo>
                <a:lnTo>
                  <a:pt x="289" y="503"/>
                </a:lnTo>
                <a:lnTo>
                  <a:pt x="292" y="518"/>
                </a:lnTo>
                <a:lnTo>
                  <a:pt x="298" y="527"/>
                </a:lnTo>
                <a:lnTo>
                  <a:pt x="309" y="528"/>
                </a:lnTo>
                <a:lnTo>
                  <a:pt x="316" y="524"/>
                </a:lnTo>
                <a:lnTo>
                  <a:pt x="322" y="521"/>
                </a:lnTo>
                <a:lnTo>
                  <a:pt x="324" y="530"/>
                </a:lnTo>
                <a:lnTo>
                  <a:pt x="319" y="534"/>
                </a:lnTo>
                <a:lnTo>
                  <a:pt x="310" y="539"/>
                </a:lnTo>
                <a:lnTo>
                  <a:pt x="303" y="539"/>
                </a:lnTo>
                <a:lnTo>
                  <a:pt x="294" y="537"/>
                </a:lnTo>
                <a:lnTo>
                  <a:pt x="286" y="525"/>
                </a:lnTo>
                <a:lnTo>
                  <a:pt x="274" y="530"/>
                </a:lnTo>
                <a:lnTo>
                  <a:pt x="273" y="539"/>
                </a:lnTo>
                <a:lnTo>
                  <a:pt x="273" y="548"/>
                </a:lnTo>
                <a:lnTo>
                  <a:pt x="279" y="560"/>
                </a:lnTo>
                <a:lnTo>
                  <a:pt x="294" y="564"/>
                </a:lnTo>
                <a:lnTo>
                  <a:pt x="294" y="578"/>
                </a:lnTo>
                <a:lnTo>
                  <a:pt x="282" y="575"/>
                </a:lnTo>
                <a:lnTo>
                  <a:pt x="271" y="570"/>
                </a:lnTo>
                <a:lnTo>
                  <a:pt x="265" y="560"/>
                </a:lnTo>
                <a:lnTo>
                  <a:pt x="256" y="563"/>
                </a:lnTo>
                <a:lnTo>
                  <a:pt x="247" y="561"/>
                </a:lnTo>
                <a:lnTo>
                  <a:pt x="244" y="557"/>
                </a:lnTo>
                <a:lnTo>
                  <a:pt x="237" y="552"/>
                </a:lnTo>
                <a:lnTo>
                  <a:pt x="229" y="551"/>
                </a:lnTo>
                <a:lnTo>
                  <a:pt x="220" y="548"/>
                </a:lnTo>
                <a:lnTo>
                  <a:pt x="213" y="543"/>
                </a:lnTo>
                <a:lnTo>
                  <a:pt x="207" y="534"/>
                </a:lnTo>
                <a:lnTo>
                  <a:pt x="205" y="530"/>
                </a:lnTo>
                <a:lnTo>
                  <a:pt x="211" y="528"/>
                </a:lnTo>
                <a:lnTo>
                  <a:pt x="219" y="527"/>
                </a:lnTo>
                <a:lnTo>
                  <a:pt x="219" y="522"/>
                </a:lnTo>
                <a:lnTo>
                  <a:pt x="208" y="519"/>
                </a:lnTo>
                <a:lnTo>
                  <a:pt x="199" y="521"/>
                </a:lnTo>
                <a:lnTo>
                  <a:pt x="195" y="525"/>
                </a:lnTo>
                <a:lnTo>
                  <a:pt x="195" y="534"/>
                </a:lnTo>
                <a:lnTo>
                  <a:pt x="193" y="531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3" name="Freeform 140"/>
          <p:cNvSpPr>
            <a:spLocks/>
          </p:cNvSpPr>
          <p:nvPr/>
        </p:nvSpPr>
        <p:spPr bwMode="auto">
          <a:xfrm>
            <a:off x="6099175" y="5368925"/>
            <a:ext cx="1565275" cy="1450975"/>
          </a:xfrm>
          <a:custGeom>
            <a:avLst/>
            <a:gdLst>
              <a:gd name="T0" fmla="*/ 2147483647 w 1018"/>
              <a:gd name="T1" fmla="*/ 2147483647 h 976"/>
              <a:gd name="T2" fmla="*/ 2147483647 w 1018"/>
              <a:gd name="T3" fmla="*/ 2147483647 h 976"/>
              <a:gd name="T4" fmla="*/ 2147483647 w 1018"/>
              <a:gd name="T5" fmla="*/ 2147483647 h 976"/>
              <a:gd name="T6" fmla="*/ 2147483647 w 1018"/>
              <a:gd name="T7" fmla="*/ 2147483647 h 976"/>
              <a:gd name="T8" fmla="*/ 2147483647 w 1018"/>
              <a:gd name="T9" fmla="*/ 2147483647 h 976"/>
              <a:gd name="T10" fmla="*/ 2147483647 w 1018"/>
              <a:gd name="T11" fmla="*/ 2147483647 h 976"/>
              <a:gd name="T12" fmla="*/ 2147483647 w 1018"/>
              <a:gd name="T13" fmla="*/ 2147483647 h 976"/>
              <a:gd name="T14" fmla="*/ 2147483647 w 1018"/>
              <a:gd name="T15" fmla="*/ 2147483647 h 976"/>
              <a:gd name="T16" fmla="*/ 2147483647 w 1018"/>
              <a:gd name="T17" fmla="*/ 2147483647 h 976"/>
              <a:gd name="T18" fmla="*/ 2147483647 w 1018"/>
              <a:gd name="T19" fmla="*/ 2147483647 h 976"/>
              <a:gd name="T20" fmla="*/ 2147483647 w 1018"/>
              <a:gd name="T21" fmla="*/ 2147483647 h 976"/>
              <a:gd name="T22" fmla="*/ 2147483647 w 1018"/>
              <a:gd name="T23" fmla="*/ 2147483647 h 976"/>
              <a:gd name="T24" fmla="*/ 2147483647 w 1018"/>
              <a:gd name="T25" fmla="*/ 2147483647 h 976"/>
              <a:gd name="T26" fmla="*/ 2147483647 w 1018"/>
              <a:gd name="T27" fmla="*/ 2147483647 h 976"/>
              <a:gd name="T28" fmla="*/ 2147483647 w 1018"/>
              <a:gd name="T29" fmla="*/ 2147483647 h 976"/>
              <a:gd name="T30" fmla="*/ 2147483647 w 1018"/>
              <a:gd name="T31" fmla="*/ 2147483647 h 976"/>
              <a:gd name="T32" fmla="*/ 2147483647 w 1018"/>
              <a:gd name="T33" fmla="*/ 2147483647 h 976"/>
              <a:gd name="T34" fmla="*/ 2147483647 w 1018"/>
              <a:gd name="T35" fmla="*/ 2147483647 h 976"/>
              <a:gd name="T36" fmla="*/ 2147483647 w 1018"/>
              <a:gd name="T37" fmla="*/ 2147483647 h 976"/>
              <a:gd name="T38" fmla="*/ 2147483647 w 1018"/>
              <a:gd name="T39" fmla="*/ 2147483647 h 976"/>
              <a:gd name="T40" fmla="*/ 2147483647 w 1018"/>
              <a:gd name="T41" fmla="*/ 2147483647 h 976"/>
              <a:gd name="T42" fmla="*/ 2147483647 w 1018"/>
              <a:gd name="T43" fmla="*/ 2147483647 h 976"/>
              <a:gd name="T44" fmla="*/ 2147483647 w 1018"/>
              <a:gd name="T45" fmla="*/ 2147483647 h 976"/>
              <a:gd name="T46" fmla="*/ 2147483647 w 1018"/>
              <a:gd name="T47" fmla="*/ 2147483647 h 976"/>
              <a:gd name="T48" fmla="*/ 2147483647 w 1018"/>
              <a:gd name="T49" fmla="*/ 2147483647 h 976"/>
              <a:gd name="T50" fmla="*/ 2147483647 w 1018"/>
              <a:gd name="T51" fmla="*/ 2147483647 h 976"/>
              <a:gd name="T52" fmla="*/ 2147483647 w 1018"/>
              <a:gd name="T53" fmla="*/ 2147483647 h 976"/>
              <a:gd name="T54" fmla="*/ 2147483647 w 1018"/>
              <a:gd name="T55" fmla="*/ 2147483647 h 976"/>
              <a:gd name="T56" fmla="*/ 2147483647 w 1018"/>
              <a:gd name="T57" fmla="*/ 2147483647 h 976"/>
              <a:gd name="T58" fmla="*/ 2147483647 w 1018"/>
              <a:gd name="T59" fmla="*/ 2147483647 h 976"/>
              <a:gd name="T60" fmla="*/ 2147483647 w 1018"/>
              <a:gd name="T61" fmla="*/ 2147483647 h 976"/>
              <a:gd name="T62" fmla="*/ 2147483647 w 1018"/>
              <a:gd name="T63" fmla="*/ 2147483647 h 976"/>
              <a:gd name="T64" fmla="*/ 2147483647 w 1018"/>
              <a:gd name="T65" fmla="*/ 2147483647 h 976"/>
              <a:gd name="T66" fmla="*/ 2147483647 w 1018"/>
              <a:gd name="T67" fmla="*/ 2147483647 h 976"/>
              <a:gd name="T68" fmla="*/ 2147483647 w 1018"/>
              <a:gd name="T69" fmla="*/ 2147483647 h 976"/>
              <a:gd name="T70" fmla="*/ 2147483647 w 1018"/>
              <a:gd name="T71" fmla="*/ 2147483647 h 976"/>
              <a:gd name="T72" fmla="*/ 2147483647 w 1018"/>
              <a:gd name="T73" fmla="*/ 2147483647 h 976"/>
              <a:gd name="T74" fmla="*/ 2147483647 w 1018"/>
              <a:gd name="T75" fmla="*/ 2147483647 h 976"/>
              <a:gd name="T76" fmla="*/ 2147483647 w 1018"/>
              <a:gd name="T77" fmla="*/ 2147483647 h 976"/>
              <a:gd name="T78" fmla="*/ 2147483647 w 1018"/>
              <a:gd name="T79" fmla="*/ 2147483647 h 976"/>
              <a:gd name="T80" fmla="*/ 2147483647 w 1018"/>
              <a:gd name="T81" fmla="*/ 2147483647 h 976"/>
              <a:gd name="T82" fmla="*/ 2147483647 w 1018"/>
              <a:gd name="T83" fmla="*/ 2147483647 h 976"/>
              <a:gd name="T84" fmla="*/ 2147483647 w 1018"/>
              <a:gd name="T85" fmla="*/ 2147483647 h 976"/>
              <a:gd name="T86" fmla="*/ 2147483647 w 1018"/>
              <a:gd name="T87" fmla="*/ 2147483647 h 976"/>
              <a:gd name="T88" fmla="*/ 2147483647 w 1018"/>
              <a:gd name="T89" fmla="*/ 2147483647 h 976"/>
              <a:gd name="T90" fmla="*/ 2147483647 w 1018"/>
              <a:gd name="T91" fmla="*/ 2147483647 h 976"/>
              <a:gd name="T92" fmla="*/ 2147483647 w 1018"/>
              <a:gd name="T93" fmla="*/ 2147483647 h 976"/>
              <a:gd name="T94" fmla="*/ 2147483647 w 1018"/>
              <a:gd name="T95" fmla="*/ 2147483647 h 976"/>
              <a:gd name="T96" fmla="*/ 2147483647 w 1018"/>
              <a:gd name="T97" fmla="*/ 2147483647 h 976"/>
              <a:gd name="T98" fmla="*/ 2147483647 w 1018"/>
              <a:gd name="T99" fmla="*/ 2147483647 h 976"/>
              <a:gd name="T100" fmla="*/ 2147483647 w 1018"/>
              <a:gd name="T101" fmla="*/ 2147483647 h 976"/>
              <a:gd name="T102" fmla="*/ 2147483647 w 1018"/>
              <a:gd name="T103" fmla="*/ 2147483647 h 976"/>
              <a:gd name="T104" fmla="*/ 2147483647 w 1018"/>
              <a:gd name="T105" fmla="*/ 2147483647 h 976"/>
              <a:gd name="T106" fmla="*/ 2147483647 w 1018"/>
              <a:gd name="T107" fmla="*/ 2147483647 h 976"/>
              <a:gd name="T108" fmla="*/ 2147483647 w 1018"/>
              <a:gd name="T109" fmla="*/ 2147483647 h 976"/>
              <a:gd name="T110" fmla="*/ 2147483647 w 1018"/>
              <a:gd name="T111" fmla="*/ 2147483647 h 976"/>
              <a:gd name="T112" fmla="*/ 2147483647 w 1018"/>
              <a:gd name="T113" fmla="*/ 2147483647 h 976"/>
              <a:gd name="T114" fmla="*/ 2147483647 w 1018"/>
              <a:gd name="T115" fmla="*/ 2147483647 h 976"/>
              <a:gd name="T116" fmla="*/ 2147483647 w 1018"/>
              <a:gd name="T117" fmla="*/ 2147483647 h 976"/>
              <a:gd name="T118" fmla="*/ 2147483647 w 1018"/>
              <a:gd name="T119" fmla="*/ 2147483647 h 9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18"/>
              <a:gd name="T181" fmla="*/ 0 h 976"/>
              <a:gd name="T182" fmla="*/ 1018 w 1018"/>
              <a:gd name="T183" fmla="*/ 976 h 9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18" h="976">
                <a:moveTo>
                  <a:pt x="339" y="306"/>
                </a:moveTo>
                <a:lnTo>
                  <a:pt x="331" y="303"/>
                </a:lnTo>
                <a:lnTo>
                  <a:pt x="327" y="297"/>
                </a:lnTo>
                <a:lnTo>
                  <a:pt x="322" y="291"/>
                </a:lnTo>
                <a:lnTo>
                  <a:pt x="322" y="286"/>
                </a:lnTo>
                <a:lnTo>
                  <a:pt x="322" y="277"/>
                </a:lnTo>
                <a:lnTo>
                  <a:pt x="325" y="279"/>
                </a:lnTo>
                <a:lnTo>
                  <a:pt x="342" y="282"/>
                </a:lnTo>
                <a:lnTo>
                  <a:pt x="349" y="289"/>
                </a:lnTo>
                <a:lnTo>
                  <a:pt x="363" y="291"/>
                </a:lnTo>
                <a:lnTo>
                  <a:pt x="370" y="285"/>
                </a:lnTo>
                <a:lnTo>
                  <a:pt x="379" y="280"/>
                </a:lnTo>
                <a:lnTo>
                  <a:pt x="387" y="285"/>
                </a:lnTo>
                <a:lnTo>
                  <a:pt x="408" y="288"/>
                </a:lnTo>
                <a:lnTo>
                  <a:pt x="408" y="295"/>
                </a:lnTo>
                <a:lnTo>
                  <a:pt x="421" y="297"/>
                </a:lnTo>
                <a:lnTo>
                  <a:pt x="427" y="289"/>
                </a:lnTo>
                <a:lnTo>
                  <a:pt x="424" y="280"/>
                </a:lnTo>
                <a:lnTo>
                  <a:pt x="411" y="279"/>
                </a:lnTo>
                <a:lnTo>
                  <a:pt x="399" y="277"/>
                </a:lnTo>
                <a:lnTo>
                  <a:pt x="397" y="268"/>
                </a:lnTo>
                <a:lnTo>
                  <a:pt x="400" y="262"/>
                </a:lnTo>
                <a:lnTo>
                  <a:pt x="411" y="259"/>
                </a:lnTo>
                <a:lnTo>
                  <a:pt x="424" y="265"/>
                </a:lnTo>
                <a:lnTo>
                  <a:pt x="435" y="271"/>
                </a:lnTo>
                <a:lnTo>
                  <a:pt x="436" y="264"/>
                </a:lnTo>
                <a:lnTo>
                  <a:pt x="457" y="264"/>
                </a:lnTo>
                <a:lnTo>
                  <a:pt x="457" y="258"/>
                </a:lnTo>
                <a:lnTo>
                  <a:pt x="442" y="259"/>
                </a:lnTo>
                <a:lnTo>
                  <a:pt x="432" y="255"/>
                </a:lnTo>
                <a:lnTo>
                  <a:pt x="418" y="255"/>
                </a:lnTo>
                <a:lnTo>
                  <a:pt x="405" y="250"/>
                </a:lnTo>
                <a:lnTo>
                  <a:pt x="400" y="241"/>
                </a:lnTo>
                <a:lnTo>
                  <a:pt x="399" y="232"/>
                </a:lnTo>
                <a:lnTo>
                  <a:pt x="385" y="231"/>
                </a:lnTo>
                <a:lnTo>
                  <a:pt x="385" y="222"/>
                </a:lnTo>
                <a:lnTo>
                  <a:pt x="375" y="223"/>
                </a:lnTo>
                <a:lnTo>
                  <a:pt x="366" y="222"/>
                </a:lnTo>
                <a:lnTo>
                  <a:pt x="352" y="220"/>
                </a:lnTo>
                <a:lnTo>
                  <a:pt x="349" y="214"/>
                </a:lnTo>
                <a:lnTo>
                  <a:pt x="352" y="205"/>
                </a:lnTo>
                <a:lnTo>
                  <a:pt x="364" y="211"/>
                </a:lnTo>
                <a:lnTo>
                  <a:pt x="369" y="219"/>
                </a:lnTo>
                <a:lnTo>
                  <a:pt x="378" y="223"/>
                </a:lnTo>
                <a:lnTo>
                  <a:pt x="387" y="219"/>
                </a:lnTo>
                <a:lnTo>
                  <a:pt x="400" y="228"/>
                </a:lnTo>
                <a:lnTo>
                  <a:pt x="415" y="231"/>
                </a:lnTo>
                <a:lnTo>
                  <a:pt x="430" y="247"/>
                </a:lnTo>
                <a:lnTo>
                  <a:pt x="451" y="244"/>
                </a:lnTo>
                <a:lnTo>
                  <a:pt x="463" y="247"/>
                </a:lnTo>
                <a:lnTo>
                  <a:pt x="478" y="246"/>
                </a:lnTo>
                <a:lnTo>
                  <a:pt x="471" y="240"/>
                </a:lnTo>
                <a:lnTo>
                  <a:pt x="471" y="231"/>
                </a:lnTo>
                <a:lnTo>
                  <a:pt x="460" y="225"/>
                </a:lnTo>
                <a:lnTo>
                  <a:pt x="454" y="223"/>
                </a:lnTo>
                <a:lnTo>
                  <a:pt x="436" y="225"/>
                </a:lnTo>
                <a:lnTo>
                  <a:pt x="427" y="225"/>
                </a:lnTo>
                <a:lnTo>
                  <a:pt x="420" y="217"/>
                </a:lnTo>
                <a:lnTo>
                  <a:pt x="399" y="201"/>
                </a:lnTo>
                <a:lnTo>
                  <a:pt x="391" y="193"/>
                </a:lnTo>
                <a:lnTo>
                  <a:pt x="376" y="189"/>
                </a:lnTo>
                <a:lnTo>
                  <a:pt x="369" y="187"/>
                </a:lnTo>
                <a:lnTo>
                  <a:pt x="358" y="183"/>
                </a:lnTo>
                <a:lnTo>
                  <a:pt x="358" y="177"/>
                </a:lnTo>
                <a:lnTo>
                  <a:pt x="358" y="168"/>
                </a:lnTo>
                <a:lnTo>
                  <a:pt x="352" y="156"/>
                </a:lnTo>
                <a:lnTo>
                  <a:pt x="339" y="148"/>
                </a:lnTo>
                <a:lnTo>
                  <a:pt x="328" y="142"/>
                </a:lnTo>
                <a:lnTo>
                  <a:pt x="309" y="145"/>
                </a:lnTo>
                <a:lnTo>
                  <a:pt x="295" y="147"/>
                </a:lnTo>
                <a:lnTo>
                  <a:pt x="280" y="147"/>
                </a:lnTo>
                <a:lnTo>
                  <a:pt x="270" y="144"/>
                </a:lnTo>
                <a:lnTo>
                  <a:pt x="262" y="139"/>
                </a:lnTo>
                <a:lnTo>
                  <a:pt x="264" y="129"/>
                </a:lnTo>
                <a:lnTo>
                  <a:pt x="261" y="124"/>
                </a:lnTo>
                <a:lnTo>
                  <a:pt x="255" y="120"/>
                </a:lnTo>
                <a:lnTo>
                  <a:pt x="252" y="108"/>
                </a:lnTo>
                <a:lnTo>
                  <a:pt x="241" y="103"/>
                </a:lnTo>
                <a:lnTo>
                  <a:pt x="232" y="102"/>
                </a:lnTo>
                <a:lnTo>
                  <a:pt x="222" y="106"/>
                </a:lnTo>
                <a:lnTo>
                  <a:pt x="210" y="109"/>
                </a:lnTo>
                <a:lnTo>
                  <a:pt x="196" y="111"/>
                </a:lnTo>
                <a:lnTo>
                  <a:pt x="189" y="111"/>
                </a:lnTo>
                <a:lnTo>
                  <a:pt x="186" y="105"/>
                </a:lnTo>
                <a:lnTo>
                  <a:pt x="184" y="99"/>
                </a:lnTo>
                <a:lnTo>
                  <a:pt x="181" y="88"/>
                </a:lnTo>
                <a:lnTo>
                  <a:pt x="172" y="79"/>
                </a:lnTo>
                <a:lnTo>
                  <a:pt x="165" y="70"/>
                </a:lnTo>
                <a:lnTo>
                  <a:pt x="160" y="58"/>
                </a:lnTo>
                <a:lnTo>
                  <a:pt x="153" y="42"/>
                </a:lnTo>
                <a:lnTo>
                  <a:pt x="147" y="37"/>
                </a:lnTo>
                <a:lnTo>
                  <a:pt x="136" y="30"/>
                </a:lnTo>
                <a:lnTo>
                  <a:pt x="132" y="21"/>
                </a:lnTo>
                <a:lnTo>
                  <a:pt x="123" y="12"/>
                </a:lnTo>
                <a:lnTo>
                  <a:pt x="115" y="6"/>
                </a:lnTo>
                <a:lnTo>
                  <a:pt x="106" y="0"/>
                </a:lnTo>
                <a:lnTo>
                  <a:pt x="94" y="3"/>
                </a:lnTo>
                <a:lnTo>
                  <a:pt x="78" y="3"/>
                </a:lnTo>
                <a:lnTo>
                  <a:pt x="78" y="7"/>
                </a:lnTo>
                <a:lnTo>
                  <a:pt x="73" y="15"/>
                </a:lnTo>
                <a:lnTo>
                  <a:pt x="70" y="10"/>
                </a:lnTo>
                <a:lnTo>
                  <a:pt x="59" y="13"/>
                </a:lnTo>
                <a:lnTo>
                  <a:pt x="54" y="21"/>
                </a:lnTo>
                <a:lnTo>
                  <a:pt x="48" y="33"/>
                </a:lnTo>
                <a:lnTo>
                  <a:pt x="42" y="45"/>
                </a:lnTo>
                <a:lnTo>
                  <a:pt x="42" y="54"/>
                </a:lnTo>
                <a:lnTo>
                  <a:pt x="33" y="60"/>
                </a:lnTo>
                <a:lnTo>
                  <a:pt x="24" y="69"/>
                </a:lnTo>
                <a:lnTo>
                  <a:pt x="14" y="70"/>
                </a:lnTo>
                <a:lnTo>
                  <a:pt x="8" y="76"/>
                </a:lnTo>
                <a:lnTo>
                  <a:pt x="3" y="88"/>
                </a:lnTo>
                <a:lnTo>
                  <a:pt x="2" y="102"/>
                </a:lnTo>
                <a:lnTo>
                  <a:pt x="6" y="114"/>
                </a:lnTo>
                <a:lnTo>
                  <a:pt x="11" y="121"/>
                </a:lnTo>
                <a:lnTo>
                  <a:pt x="14" y="129"/>
                </a:lnTo>
                <a:lnTo>
                  <a:pt x="0" y="138"/>
                </a:lnTo>
                <a:lnTo>
                  <a:pt x="5" y="148"/>
                </a:lnTo>
                <a:lnTo>
                  <a:pt x="11" y="160"/>
                </a:lnTo>
                <a:lnTo>
                  <a:pt x="8" y="169"/>
                </a:lnTo>
                <a:lnTo>
                  <a:pt x="17" y="186"/>
                </a:lnTo>
                <a:lnTo>
                  <a:pt x="33" y="202"/>
                </a:lnTo>
                <a:lnTo>
                  <a:pt x="39" y="220"/>
                </a:lnTo>
                <a:lnTo>
                  <a:pt x="59" y="231"/>
                </a:lnTo>
                <a:lnTo>
                  <a:pt x="71" y="286"/>
                </a:lnTo>
                <a:lnTo>
                  <a:pt x="86" y="288"/>
                </a:lnTo>
                <a:lnTo>
                  <a:pt x="89" y="298"/>
                </a:lnTo>
                <a:lnTo>
                  <a:pt x="92" y="307"/>
                </a:lnTo>
                <a:lnTo>
                  <a:pt x="93" y="318"/>
                </a:lnTo>
                <a:lnTo>
                  <a:pt x="92" y="330"/>
                </a:lnTo>
                <a:lnTo>
                  <a:pt x="89" y="342"/>
                </a:lnTo>
                <a:lnTo>
                  <a:pt x="86" y="354"/>
                </a:lnTo>
                <a:lnTo>
                  <a:pt x="90" y="363"/>
                </a:lnTo>
                <a:lnTo>
                  <a:pt x="93" y="378"/>
                </a:lnTo>
                <a:lnTo>
                  <a:pt x="99" y="387"/>
                </a:lnTo>
                <a:lnTo>
                  <a:pt x="110" y="388"/>
                </a:lnTo>
                <a:lnTo>
                  <a:pt x="117" y="384"/>
                </a:lnTo>
                <a:lnTo>
                  <a:pt x="123" y="381"/>
                </a:lnTo>
                <a:lnTo>
                  <a:pt x="125" y="390"/>
                </a:lnTo>
                <a:lnTo>
                  <a:pt x="120" y="394"/>
                </a:lnTo>
                <a:lnTo>
                  <a:pt x="111" y="399"/>
                </a:lnTo>
                <a:lnTo>
                  <a:pt x="104" y="399"/>
                </a:lnTo>
                <a:lnTo>
                  <a:pt x="95" y="397"/>
                </a:lnTo>
                <a:lnTo>
                  <a:pt x="83" y="400"/>
                </a:lnTo>
                <a:lnTo>
                  <a:pt x="83" y="412"/>
                </a:lnTo>
                <a:lnTo>
                  <a:pt x="89" y="417"/>
                </a:lnTo>
                <a:lnTo>
                  <a:pt x="95" y="424"/>
                </a:lnTo>
                <a:lnTo>
                  <a:pt x="102" y="423"/>
                </a:lnTo>
                <a:lnTo>
                  <a:pt x="111" y="426"/>
                </a:lnTo>
                <a:lnTo>
                  <a:pt x="102" y="435"/>
                </a:lnTo>
                <a:lnTo>
                  <a:pt x="108" y="439"/>
                </a:lnTo>
                <a:lnTo>
                  <a:pt x="113" y="444"/>
                </a:lnTo>
                <a:lnTo>
                  <a:pt x="105" y="448"/>
                </a:lnTo>
                <a:lnTo>
                  <a:pt x="95" y="450"/>
                </a:lnTo>
                <a:lnTo>
                  <a:pt x="101" y="456"/>
                </a:lnTo>
                <a:lnTo>
                  <a:pt x="113" y="460"/>
                </a:lnTo>
                <a:lnTo>
                  <a:pt x="119" y="459"/>
                </a:lnTo>
                <a:lnTo>
                  <a:pt x="126" y="459"/>
                </a:lnTo>
                <a:lnTo>
                  <a:pt x="140" y="457"/>
                </a:lnTo>
                <a:lnTo>
                  <a:pt x="147" y="456"/>
                </a:lnTo>
                <a:lnTo>
                  <a:pt x="150" y="445"/>
                </a:lnTo>
                <a:lnTo>
                  <a:pt x="144" y="435"/>
                </a:lnTo>
                <a:lnTo>
                  <a:pt x="137" y="427"/>
                </a:lnTo>
                <a:lnTo>
                  <a:pt x="141" y="424"/>
                </a:lnTo>
                <a:lnTo>
                  <a:pt x="150" y="421"/>
                </a:lnTo>
                <a:lnTo>
                  <a:pt x="147" y="412"/>
                </a:lnTo>
                <a:lnTo>
                  <a:pt x="155" y="406"/>
                </a:lnTo>
                <a:lnTo>
                  <a:pt x="155" y="426"/>
                </a:lnTo>
                <a:lnTo>
                  <a:pt x="155" y="430"/>
                </a:lnTo>
                <a:lnTo>
                  <a:pt x="159" y="426"/>
                </a:lnTo>
                <a:lnTo>
                  <a:pt x="162" y="433"/>
                </a:lnTo>
                <a:lnTo>
                  <a:pt x="173" y="430"/>
                </a:lnTo>
                <a:lnTo>
                  <a:pt x="185" y="426"/>
                </a:lnTo>
                <a:lnTo>
                  <a:pt x="186" y="432"/>
                </a:lnTo>
                <a:lnTo>
                  <a:pt x="176" y="441"/>
                </a:lnTo>
                <a:lnTo>
                  <a:pt x="177" y="448"/>
                </a:lnTo>
                <a:lnTo>
                  <a:pt x="185" y="450"/>
                </a:lnTo>
                <a:lnTo>
                  <a:pt x="197" y="445"/>
                </a:lnTo>
                <a:lnTo>
                  <a:pt x="194" y="454"/>
                </a:lnTo>
                <a:lnTo>
                  <a:pt x="200" y="460"/>
                </a:lnTo>
                <a:lnTo>
                  <a:pt x="191" y="469"/>
                </a:lnTo>
                <a:lnTo>
                  <a:pt x="183" y="475"/>
                </a:lnTo>
                <a:lnTo>
                  <a:pt x="185" y="483"/>
                </a:lnTo>
                <a:lnTo>
                  <a:pt x="189" y="484"/>
                </a:lnTo>
                <a:lnTo>
                  <a:pt x="198" y="478"/>
                </a:lnTo>
                <a:lnTo>
                  <a:pt x="204" y="469"/>
                </a:lnTo>
                <a:lnTo>
                  <a:pt x="209" y="463"/>
                </a:lnTo>
                <a:lnTo>
                  <a:pt x="212" y="457"/>
                </a:lnTo>
                <a:lnTo>
                  <a:pt x="210" y="444"/>
                </a:lnTo>
                <a:lnTo>
                  <a:pt x="207" y="439"/>
                </a:lnTo>
                <a:lnTo>
                  <a:pt x="215" y="444"/>
                </a:lnTo>
                <a:lnTo>
                  <a:pt x="228" y="441"/>
                </a:lnTo>
                <a:lnTo>
                  <a:pt x="240" y="441"/>
                </a:lnTo>
                <a:lnTo>
                  <a:pt x="249" y="451"/>
                </a:lnTo>
                <a:lnTo>
                  <a:pt x="258" y="453"/>
                </a:lnTo>
                <a:lnTo>
                  <a:pt x="270" y="454"/>
                </a:lnTo>
                <a:lnTo>
                  <a:pt x="278" y="453"/>
                </a:lnTo>
                <a:lnTo>
                  <a:pt x="287" y="445"/>
                </a:lnTo>
                <a:lnTo>
                  <a:pt x="290" y="438"/>
                </a:lnTo>
                <a:lnTo>
                  <a:pt x="291" y="429"/>
                </a:lnTo>
                <a:lnTo>
                  <a:pt x="300" y="435"/>
                </a:lnTo>
                <a:lnTo>
                  <a:pt x="302" y="448"/>
                </a:lnTo>
                <a:lnTo>
                  <a:pt x="302" y="456"/>
                </a:lnTo>
                <a:lnTo>
                  <a:pt x="291" y="457"/>
                </a:lnTo>
                <a:lnTo>
                  <a:pt x="282" y="454"/>
                </a:lnTo>
                <a:lnTo>
                  <a:pt x="266" y="457"/>
                </a:lnTo>
                <a:lnTo>
                  <a:pt x="260" y="460"/>
                </a:lnTo>
                <a:lnTo>
                  <a:pt x="248" y="465"/>
                </a:lnTo>
                <a:lnTo>
                  <a:pt x="239" y="460"/>
                </a:lnTo>
                <a:lnTo>
                  <a:pt x="231" y="471"/>
                </a:lnTo>
                <a:lnTo>
                  <a:pt x="222" y="477"/>
                </a:lnTo>
                <a:lnTo>
                  <a:pt x="242" y="480"/>
                </a:lnTo>
                <a:lnTo>
                  <a:pt x="233" y="487"/>
                </a:lnTo>
                <a:lnTo>
                  <a:pt x="227" y="492"/>
                </a:lnTo>
                <a:lnTo>
                  <a:pt x="233" y="495"/>
                </a:lnTo>
                <a:lnTo>
                  <a:pt x="237" y="496"/>
                </a:lnTo>
                <a:lnTo>
                  <a:pt x="246" y="487"/>
                </a:lnTo>
                <a:lnTo>
                  <a:pt x="255" y="486"/>
                </a:lnTo>
                <a:lnTo>
                  <a:pt x="257" y="489"/>
                </a:lnTo>
                <a:lnTo>
                  <a:pt x="246" y="495"/>
                </a:lnTo>
                <a:lnTo>
                  <a:pt x="252" y="498"/>
                </a:lnTo>
                <a:lnTo>
                  <a:pt x="251" y="502"/>
                </a:lnTo>
                <a:lnTo>
                  <a:pt x="240" y="514"/>
                </a:lnTo>
                <a:lnTo>
                  <a:pt x="234" y="519"/>
                </a:lnTo>
                <a:lnTo>
                  <a:pt x="240" y="520"/>
                </a:lnTo>
                <a:lnTo>
                  <a:pt x="285" y="508"/>
                </a:lnTo>
                <a:lnTo>
                  <a:pt x="252" y="517"/>
                </a:lnTo>
                <a:lnTo>
                  <a:pt x="257" y="514"/>
                </a:lnTo>
                <a:lnTo>
                  <a:pt x="264" y="513"/>
                </a:lnTo>
                <a:lnTo>
                  <a:pt x="278" y="505"/>
                </a:lnTo>
                <a:lnTo>
                  <a:pt x="293" y="513"/>
                </a:lnTo>
                <a:lnTo>
                  <a:pt x="290" y="523"/>
                </a:lnTo>
                <a:lnTo>
                  <a:pt x="291" y="529"/>
                </a:lnTo>
                <a:lnTo>
                  <a:pt x="300" y="531"/>
                </a:lnTo>
                <a:lnTo>
                  <a:pt x="303" y="538"/>
                </a:lnTo>
                <a:lnTo>
                  <a:pt x="309" y="544"/>
                </a:lnTo>
                <a:lnTo>
                  <a:pt x="314" y="550"/>
                </a:lnTo>
                <a:lnTo>
                  <a:pt x="311" y="556"/>
                </a:lnTo>
                <a:lnTo>
                  <a:pt x="302" y="555"/>
                </a:lnTo>
                <a:lnTo>
                  <a:pt x="299" y="562"/>
                </a:lnTo>
                <a:lnTo>
                  <a:pt x="278" y="571"/>
                </a:lnTo>
                <a:lnTo>
                  <a:pt x="276" y="577"/>
                </a:lnTo>
                <a:lnTo>
                  <a:pt x="285" y="580"/>
                </a:lnTo>
                <a:lnTo>
                  <a:pt x="279" y="586"/>
                </a:lnTo>
                <a:lnTo>
                  <a:pt x="270" y="592"/>
                </a:lnTo>
                <a:lnTo>
                  <a:pt x="249" y="601"/>
                </a:lnTo>
                <a:lnTo>
                  <a:pt x="251" y="606"/>
                </a:lnTo>
                <a:lnTo>
                  <a:pt x="285" y="607"/>
                </a:lnTo>
                <a:lnTo>
                  <a:pt x="301" y="603"/>
                </a:lnTo>
                <a:lnTo>
                  <a:pt x="315" y="606"/>
                </a:lnTo>
                <a:lnTo>
                  <a:pt x="327" y="607"/>
                </a:lnTo>
                <a:lnTo>
                  <a:pt x="325" y="600"/>
                </a:lnTo>
                <a:lnTo>
                  <a:pt x="333" y="604"/>
                </a:lnTo>
                <a:lnTo>
                  <a:pt x="346" y="609"/>
                </a:lnTo>
                <a:lnTo>
                  <a:pt x="363" y="613"/>
                </a:lnTo>
                <a:lnTo>
                  <a:pt x="379" y="616"/>
                </a:lnTo>
                <a:lnTo>
                  <a:pt x="388" y="612"/>
                </a:lnTo>
                <a:lnTo>
                  <a:pt x="399" y="603"/>
                </a:lnTo>
                <a:lnTo>
                  <a:pt x="403" y="589"/>
                </a:lnTo>
                <a:lnTo>
                  <a:pt x="409" y="582"/>
                </a:lnTo>
                <a:lnTo>
                  <a:pt x="420" y="582"/>
                </a:lnTo>
                <a:lnTo>
                  <a:pt x="429" y="583"/>
                </a:lnTo>
                <a:lnTo>
                  <a:pt x="441" y="586"/>
                </a:lnTo>
                <a:lnTo>
                  <a:pt x="435" y="592"/>
                </a:lnTo>
                <a:lnTo>
                  <a:pt x="432" y="600"/>
                </a:lnTo>
                <a:lnTo>
                  <a:pt x="427" y="609"/>
                </a:lnTo>
                <a:lnTo>
                  <a:pt x="423" y="613"/>
                </a:lnTo>
                <a:lnTo>
                  <a:pt x="417" y="616"/>
                </a:lnTo>
                <a:lnTo>
                  <a:pt x="415" y="624"/>
                </a:lnTo>
                <a:lnTo>
                  <a:pt x="426" y="618"/>
                </a:lnTo>
                <a:lnTo>
                  <a:pt x="439" y="616"/>
                </a:lnTo>
                <a:lnTo>
                  <a:pt x="447" y="621"/>
                </a:lnTo>
                <a:lnTo>
                  <a:pt x="450" y="630"/>
                </a:lnTo>
                <a:lnTo>
                  <a:pt x="439" y="631"/>
                </a:lnTo>
                <a:lnTo>
                  <a:pt x="438" y="640"/>
                </a:lnTo>
                <a:lnTo>
                  <a:pt x="427" y="637"/>
                </a:lnTo>
                <a:lnTo>
                  <a:pt x="418" y="631"/>
                </a:lnTo>
                <a:lnTo>
                  <a:pt x="408" y="625"/>
                </a:lnTo>
                <a:lnTo>
                  <a:pt x="402" y="619"/>
                </a:lnTo>
                <a:lnTo>
                  <a:pt x="396" y="622"/>
                </a:lnTo>
                <a:lnTo>
                  <a:pt x="406" y="628"/>
                </a:lnTo>
                <a:lnTo>
                  <a:pt x="417" y="637"/>
                </a:lnTo>
                <a:lnTo>
                  <a:pt x="430" y="648"/>
                </a:lnTo>
                <a:lnTo>
                  <a:pt x="439" y="652"/>
                </a:lnTo>
                <a:lnTo>
                  <a:pt x="450" y="654"/>
                </a:lnTo>
                <a:lnTo>
                  <a:pt x="463" y="663"/>
                </a:lnTo>
                <a:lnTo>
                  <a:pt x="474" y="661"/>
                </a:lnTo>
                <a:lnTo>
                  <a:pt x="484" y="663"/>
                </a:lnTo>
                <a:lnTo>
                  <a:pt x="493" y="660"/>
                </a:lnTo>
                <a:lnTo>
                  <a:pt x="499" y="667"/>
                </a:lnTo>
                <a:lnTo>
                  <a:pt x="511" y="673"/>
                </a:lnTo>
                <a:lnTo>
                  <a:pt x="519" y="672"/>
                </a:lnTo>
                <a:lnTo>
                  <a:pt x="525" y="673"/>
                </a:lnTo>
                <a:lnTo>
                  <a:pt x="537" y="682"/>
                </a:lnTo>
                <a:lnTo>
                  <a:pt x="546" y="684"/>
                </a:lnTo>
                <a:lnTo>
                  <a:pt x="549" y="682"/>
                </a:lnTo>
                <a:lnTo>
                  <a:pt x="547" y="678"/>
                </a:lnTo>
                <a:lnTo>
                  <a:pt x="537" y="672"/>
                </a:lnTo>
                <a:lnTo>
                  <a:pt x="532" y="666"/>
                </a:lnTo>
                <a:lnTo>
                  <a:pt x="537" y="658"/>
                </a:lnTo>
                <a:lnTo>
                  <a:pt x="544" y="658"/>
                </a:lnTo>
                <a:lnTo>
                  <a:pt x="553" y="657"/>
                </a:lnTo>
                <a:lnTo>
                  <a:pt x="558" y="663"/>
                </a:lnTo>
                <a:lnTo>
                  <a:pt x="556" y="670"/>
                </a:lnTo>
                <a:lnTo>
                  <a:pt x="559" y="670"/>
                </a:lnTo>
                <a:lnTo>
                  <a:pt x="568" y="661"/>
                </a:lnTo>
                <a:lnTo>
                  <a:pt x="573" y="655"/>
                </a:lnTo>
                <a:lnTo>
                  <a:pt x="583" y="649"/>
                </a:lnTo>
                <a:lnTo>
                  <a:pt x="585" y="666"/>
                </a:lnTo>
                <a:lnTo>
                  <a:pt x="579" y="666"/>
                </a:lnTo>
                <a:lnTo>
                  <a:pt x="574" y="663"/>
                </a:lnTo>
                <a:lnTo>
                  <a:pt x="568" y="669"/>
                </a:lnTo>
                <a:lnTo>
                  <a:pt x="567" y="679"/>
                </a:lnTo>
                <a:lnTo>
                  <a:pt x="574" y="684"/>
                </a:lnTo>
                <a:lnTo>
                  <a:pt x="582" y="690"/>
                </a:lnTo>
                <a:lnTo>
                  <a:pt x="580" y="702"/>
                </a:lnTo>
                <a:lnTo>
                  <a:pt x="595" y="708"/>
                </a:lnTo>
                <a:lnTo>
                  <a:pt x="601" y="729"/>
                </a:lnTo>
                <a:lnTo>
                  <a:pt x="615" y="748"/>
                </a:lnTo>
                <a:lnTo>
                  <a:pt x="618" y="759"/>
                </a:lnTo>
                <a:lnTo>
                  <a:pt x="624" y="756"/>
                </a:lnTo>
                <a:lnTo>
                  <a:pt x="627" y="766"/>
                </a:lnTo>
                <a:lnTo>
                  <a:pt x="634" y="762"/>
                </a:lnTo>
                <a:lnTo>
                  <a:pt x="643" y="756"/>
                </a:lnTo>
                <a:lnTo>
                  <a:pt x="654" y="759"/>
                </a:lnTo>
                <a:lnTo>
                  <a:pt x="654" y="768"/>
                </a:lnTo>
                <a:lnTo>
                  <a:pt x="643" y="778"/>
                </a:lnTo>
                <a:lnTo>
                  <a:pt x="643" y="787"/>
                </a:lnTo>
                <a:lnTo>
                  <a:pt x="643" y="793"/>
                </a:lnTo>
                <a:lnTo>
                  <a:pt x="645" y="801"/>
                </a:lnTo>
                <a:lnTo>
                  <a:pt x="643" y="811"/>
                </a:lnTo>
                <a:lnTo>
                  <a:pt x="654" y="816"/>
                </a:lnTo>
                <a:lnTo>
                  <a:pt x="664" y="816"/>
                </a:lnTo>
                <a:lnTo>
                  <a:pt x="672" y="823"/>
                </a:lnTo>
                <a:lnTo>
                  <a:pt x="682" y="820"/>
                </a:lnTo>
                <a:lnTo>
                  <a:pt x="685" y="810"/>
                </a:lnTo>
                <a:lnTo>
                  <a:pt x="690" y="802"/>
                </a:lnTo>
                <a:lnTo>
                  <a:pt x="696" y="795"/>
                </a:lnTo>
                <a:lnTo>
                  <a:pt x="699" y="802"/>
                </a:lnTo>
                <a:lnTo>
                  <a:pt x="694" y="808"/>
                </a:lnTo>
                <a:lnTo>
                  <a:pt x="697" y="814"/>
                </a:lnTo>
                <a:lnTo>
                  <a:pt x="691" y="822"/>
                </a:lnTo>
                <a:lnTo>
                  <a:pt x="690" y="826"/>
                </a:lnTo>
                <a:lnTo>
                  <a:pt x="693" y="831"/>
                </a:lnTo>
                <a:lnTo>
                  <a:pt x="693" y="837"/>
                </a:lnTo>
                <a:lnTo>
                  <a:pt x="691" y="844"/>
                </a:lnTo>
                <a:lnTo>
                  <a:pt x="702" y="849"/>
                </a:lnTo>
                <a:lnTo>
                  <a:pt x="712" y="849"/>
                </a:lnTo>
                <a:lnTo>
                  <a:pt x="714" y="858"/>
                </a:lnTo>
                <a:lnTo>
                  <a:pt x="712" y="864"/>
                </a:lnTo>
                <a:lnTo>
                  <a:pt x="687" y="898"/>
                </a:lnTo>
                <a:lnTo>
                  <a:pt x="675" y="915"/>
                </a:lnTo>
                <a:lnTo>
                  <a:pt x="657" y="924"/>
                </a:lnTo>
                <a:lnTo>
                  <a:pt x="654" y="934"/>
                </a:lnTo>
                <a:lnTo>
                  <a:pt x="645" y="940"/>
                </a:lnTo>
                <a:lnTo>
                  <a:pt x="645" y="952"/>
                </a:lnTo>
                <a:lnTo>
                  <a:pt x="648" y="972"/>
                </a:lnTo>
                <a:lnTo>
                  <a:pt x="652" y="976"/>
                </a:lnTo>
                <a:lnTo>
                  <a:pt x="675" y="955"/>
                </a:lnTo>
                <a:lnTo>
                  <a:pt x="690" y="934"/>
                </a:lnTo>
                <a:lnTo>
                  <a:pt x="705" y="910"/>
                </a:lnTo>
                <a:lnTo>
                  <a:pt x="723" y="892"/>
                </a:lnTo>
                <a:lnTo>
                  <a:pt x="708" y="900"/>
                </a:lnTo>
                <a:lnTo>
                  <a:pt x="718" y="882"/>
                </a:lnTo>
                <a:lnTo>
                  <a:pt x="733" y="861"/>
                </a:lnTo>
                <a:lnTo>
                  <a:pt x="745" y="849"/>
                </a:lnTo>
                <a:lnTo>
                  <a:pt x="756" y="846"/>
                </a:lnTo>
                <a:lnTo>
                  <a:pt x="768" y="843"/>
                </a:lnTo>
                <a:lnTo>
                  <a:pt x="783" y="838"/>
                </a:lnTo>
                <a:lnTo>
                  <a:pt x="789" y="831"/>
                </a:lnTo>
                <a:lnTo>
                  <a:pt x="792" y="822"/>
                </a:lnTo>
                <a:lnTo>
                  <a:pt x="790" y="817"/>
                </a:lnTo>
                <a:lnTo>
                  <a:pt x="786" y="813"/>
                </a:lnTo>
                <a:lnTo>
                  <a:pt x="780" y="811"/>
                </a:lnTo>
                <a:lnTo>
                  <a:pt x="775" y="807"/>
                </a:lnTo>
                <a:lnTo>
                  <a:pt x="777" y="798"/>
                </a:lnTo>
                <a:lnTo>
                  <a:pt x="780" y="789"/>
                </a:lnTo>
                <a:lnTo>
                  <a:pt x="786" y="790"/>
                </a:lnTo>
                <a:lnTo>
                  <a:pt x="784" y="796"/>
                </a:lnTo>
                <a:lnTo>
                  <a:pt x="790" y="798"/>
                </a:lnTo>
                <a:lnTo>
                  <a:pt x="801" y="801"/>
                </a:lnTo>
                <a:lnTo>
                  <a:pt x="804" y="814"/>
                </a:lnTo>
                <a:lnTo>
                  <a:pt x="817" y="819"/>
                </a:lnTo>
                <a:lnTo>
                  <a:pt x="820" y="835"/>
                </a:lnTo>
                <a:lnTo>
                  <a:pt x="825" y="846"/>
                </a:lnTo>
                <a:lnTo>
                  <a:pt x="835" y="849"/>
                </a:lnTo>
                <a:lnTo>
                  <a:pt x="843" y="862"/>
                </a:lnTo>
                <a:lnTo>
                  <a:pt x="853" y="870"/>
                </a:lnTo>
                <a:lnTo>
                  <a:pt x="868" y="883"/>
                </a:lnTo>
                <a:lnTo>
                  <a:pt x="874" y="892"/>
                </a:lnTo>
                <a:lnTo>
                  <a:pt x="882" y="898"/>
                </a:lnTo>
                <a:lnTo>
                  <a:pt x="888" y="906"/>
                </a:lnTo>
                <a:lnTo>
                  <a:pt x="891" y="918"/>
                </a:lnTo>
                <a:lnTo>
                  <a:pt x="894" y="910"/>
                </a:lnTo>
                <a:lnTo>
                  <a:pt x="888" y="889"/>
                </a:lnTo>
                <a:lnTo>
                  <a:pt x="876" y="879"/>
                </a:lnTo>
                <a:lnTo>
                  <a:pt x="864" y="871"/>
                </a:lnTo>
                <a:lnTo>
                  <a:pt x="861" y="864"/>
                </a:lnTo>
                <a:lnTo>
                  <a:pt x="862" y="858"/>
                </a:lnTo>
                <a:lnTo>
                  <a:pt x="868" y="852"/>
                </a:lnTo>
                <a:lnTo>
                  <a:pt x="879" y="856"/>
                </a:lnTo>
                <a:lnTo>
                  <a:pt x="880" y="850"/>
                </a:lnTo>
                <a:lnTo>
                  <a:pt x="891" y="853"/>
                </a:lnTo>
                <a:lnTo>
                  <a:pt x="886" y="844"/>
                </a:lnTo>
                <a:lnTo>
                  <a:pt x="886" y="838"/>
                </a:lnTo>
                <a:lnTo>
                  <a:pt x="891" y="835"/>
                </a:lnTo>
                <a:lnTo>
                  <a:pt x="897" y="826"/>
                </a:lnTo>
                <a:lnTo>
                  <a:pt x="910" y="822"/>
                </a:lnTo>
                <a:lnTo>
                  <a:pt x="918" y="819"/>
                </a:lnTo>
                <a:lnTo>
                  <a:pt x="919" y="807"/>
                </a:lnTo>
                <a:lnTo>
                  <a:pt x="916" y="796"/>
                </a:lnTo>
                <a:lnTo>
                  <a:pt x="909" y="787"/>
                </a:lnTo>
                <a:lnTo>
                  <a:pt x="897" y="780"/>
                </a:lnTo>
                <a:lnTo>
                  <a:pt x="888" y="777"/>
                </a:lnTo>
                <a:lnTo>
                  <a:pt x="880" y="768"/>
                </a:lnTo>
                <a:lnTo>
                  <a:pt x="891" y="765"/>
                </a:lnTo>
                <a:lnTo>
                  <a:pt x="901" y="768"/>
                </a:lnTo>
                <a:lnTo>
                  <a:pt x="910" y="774"/>
                </a:lnTo>
                <a:lnTo>
                  <a:pt x="916" y="784"/>
                </a:lnTo>
                <a:lnTo>
                  <a:pt x="921" y="799"/>
                </a:lnTo>
                <a:lnTo>
                  <a:pt x="925" y="807"/>
                </a:lnTo>
                <a:lnTo>
                  <a:pt x="931" y="819"/>
                </a:lnTo>
                <a:lnTo>
                  <a:pt x="940" y="829"/>
                </a:lnTo>
                <a:lnTo>
                  <a:pt x="943" y="817"/>
                </a:lnTo>
                <a:lnTo>
                  <a:pt x="934" y="814"/>
                </a:lnTo>
                <a:lnTo>
                  <a:pt x="933" y="804"/>
                </a:lnTo>
                <a:lnTo>
                  <a:pt x="931" y="795"/>
                </a:lnTo>
                <a:lnTo>
                  <a:pt x="925" y="787"/>
                </a:lnTo>
                <a:lnTo>
                  <a:pt x="933" y="784"/>
                </a:lnTo>
                <a:lnTo>
                  <a:pt x="943" y="787"/>
                </a:lnTo>
                <a:lnTo>
                  <a:pt x="949" y="801"/>
                </a:lnTo>
                <a:lnTo>
                  <a:pt x="955" y="810"/>
                </a:lnTo>
                <a:lnTo>
                  <a:pt x="960" y="826"/>
                </a:lnTo>
                <a:lnTo>
                  <a:pt x="967" y="820"/>
                </a:lnTo>
                <a:lnTo>
                  <a:pt x="970" y="805"/>
                </a:lnTo>
                <a:lnTo>
                  <a:pt x="970" y="798"/>
                </a:lnTo>
                <a:lnTo>
                  <a:pt x="973" y="789"/>
                </a:lnTo>
                <a:lnTo>
                  <a:pt x="975" y="781"/>
                </a:lnTo>
                <a:lnTo>
                  <a:pt x="967" y="783"/>
                </a:lnTo>
                <a:lnTo>
                  <a:pt x="963" y="777"/>
                </a:lnTo>
                <a:lnTo>
                  <a:pt x="964" y="769"/>
                </a:lnTo>
                <a:lnTo>
                  <a:pt x="975" y="768"/>
                </a:lnTo>
                <a:lnTo>
                  <a:pt x="993" y="754"/>
                </a:lnTo>
                <a:lnTo>
                  <a:pt x="996" y="748"/>
                </a:lnTo>
                <a:lnTo>
                  <a:pt x="987" y="747"/>
                </a:lnTo>
                <a:lnTo>
                  <a:pt x="961" y="763"/>
                </a:lnTo>
                <a:lnTo>
                  <a:pt x="967" y="754"/>
                </a:lnTo>
                <a:lnTo>
                  <a:pt x="952" y="754"/>
                </a:lnTo>
                <a:lnTo>
                  <a:pt x="948" y="748"/>
                </a:lnTo>
                <a:lnTo>
                  <a:pt x="943" y="741"/>
                </a:lnTo>
                <a:lnTo>
                  <a:pt x="939" y="753"/>
                </a:lnTo>
                <a:lnTo>
                  <a:pt x="936" y="760"/>
                </a:lnTo>
                <a:lnTo>
                  <a:pt x="930" y="759"/>
                </a:lnTo>
                <a:lnTo>
                  <a:pt x="918" y="754"/>
                </a:lnTo>
                <a:lnTo>
                  <a:pt x="912" y="750"/>
                </a:lnTo>
                <a:lnTo>
                  <a:pt x="915" y="738"/>
                </a:lnTo>
                <a:lnTo>
                  <a:pt x="925" y="732"/>
                </a:lnTo>
                <a:lnTo>
                  <a:pt x="936" y="736"/>
                </a:lnTo>
                <a:lnTo>
                  <a:pt x="943" y="741"/>
                </a:lnTo>
                <a:lnTo>
                  <a:pt x="948" y="732"/>
                </a:lnTo>
                <a:lnTo>
                  <a:pt x="943" y="723"/>
                </a:lnTo>
                <a:lnTo>
                  <a:pt x="958" y="721"/>
                </a:lnTo>
                <a:lnTo>
                  <a:pt x="967" y="730"/>
                </a:lnTo>
                <a:lnTo>
                  <a:pt x="982" y="733"/>
                </a:lnTo>
                <a:lnTo>
                  <a:pt x="970" y="724"/>
                </a:lnTo>
                <a:lnTo>
                  <a:pt x="972" y="720"/>
                </a:lnTo>
                <a:lnTo>
                  <a:pt x="963" y="717"/>
                </a:lnTo>
                <a:lnTo>
                  <a:pt x="975" y="714"/>
                </a:lnTo>
                <a:lnTo>
                  <a:pt x="982" y="715"/>
                </a:lnTo>
                <a:lnTo>
                  <a:pt x="994" y="721"/>
                </a:lnTo>
                <a:lnTo>
                  <a:pt x="1005" y="723"/>
                </a:lnTo>
                <a:lnTo>
                  <a:pt x="1015" y="724"/>
                </a:lnTo>
                <a:lnTo>
                  <a:pt x="1018" y="711"/>
                </a:lnTo>
                <a:lnTo>
                  <a:pt x="1014" y="706"/>
                </a:lnTo>
                <a:lnTo>
                  <a:pt x="1009" y="702"/>
                </a:lnTo>
                <a:lnTo>
                  <a:pt x="1003" y="693"/>
                </a:lnTo>
                <a:lnTo>
                  <a:pt x="993" y="691"/>
                </a:lnTo>
                <a:lnTo>
                  <a:pt x="988" y="685"/>
                </a:lnTo>
                <a:lnTo>
                  <a:pt x="997" y="672"/>
                </a:lnTo>
                <a:lnTo>
                  <a:pt x="981" y="679"/>
                </a:lnTo>
                <a:lnTo>
                  <a:pt x="972" y="678"/>
                </a:lnTo>
                <a:lnTo>
                  <a:pt x="960" y="682"/>
                </a:lnTo>
                <a:lnTo>
                  <a:pt x="952" y="684"/>
                </a:lnTo>
                <a:lnTo>
                  <a:pt x="952" y="694"/>
                </a:lnTo>
                <a:lnTo>
                  <a:pt x="945" y="703"/>
                </a:lnTo>
                <a:lnTo>
                  <a:pt x="937" y="706"/>
                </a:lnTo>
                <a:lnTo>
                  <a:pt x="924" y="705"/>
                </a:lnTo>
                <a:lnTo>
                  <a:pt x="933" y="697"/>
                </a:lnTo>
                <a:lnTo>
                  <a:pt x="934" y="691"/>
                </a:lnTo>
                <a:lnTo>
                  <a:pt x="925" y="690"/>
                </a:lnTo>
                <a:lnTo>
                  <a:pt x="918" y="688"/>
                </a:lnTo>
                <a:lnTo>
                  <a:pt x="915" y="697"/>
                </a:lnTo>
                <a:lnTo>
                  <a:pt x="915" y="709"/>
                </a:lnTo>
                <a:lnTo>
                  <a:pt x="910" y="717"/>
                </a:lnTo>
                <a:lnTo>
                  <a:pt x="901" y="714"/>
                </a:lnTo>
                <a:lnTo>
                  <a:pt x="906" y="705"/>
                </a:lnTo>
                <a:lnTo>
                  <a:pt x="906" y="694"/>
                </a:lnTo>
                <a:lnTo>
                  <a:pt x="907" y="685"/>
                </a:lnTo>
                <a:lnTo>
                  <a:pt x="915" y="675"/>
                </a:lnTo>
                <a:lnTo>
                  <a:pt x="904" y="670"/>
                </a:lnTo>
                <a:lnTo>
                  <a:pt x="900" y="670"/>
                </a:lnTo>
                <a:lnTo>
                  <a:pt x="898" y="663"/>
                </a:lnTo>
                <a:lnTo>
                  <a:pt x="897" y="660"/>
                </a:lnTo>
                <a:lnTo>
                  <a:pt x="888" y="658"/>
                </a:lnTo>
                <a:lnTo>
                  <a:pt x="876" y="661"/>
                </a:lnTo>
                <a:lnTo>
                  <a:pt x="876" y="654"/>
                </a:lnTo>
                <a:lnTo>
                  <a:pt x="880" y="646"/>
                </a:lnTo>
                <a:lnTo>
                  <a:pt x="888" y="654"/>
                </a:lnTo>
                <a:lnTo>
                  <a:pt x="898" y="646"/>
                </a:lnTo>
                <a:lnTo>
                  <a:pt x="907" y="652"/>
                </a:lnTo>
                <a:lnTo>
                  <a:pt x="910" y="640"/>
                </a:lnTo>
                <a:lnTo>
                  <a:pt x="910" y="631"/>
                </a:lnTo>
                <a:lnTo>
                  <a:pt x="901" y="630"/>
                </a:lnTo>
                <a:lnTo>
                  <a:pt x="892" y="624"/>
                </a:lnTo>
                <a:lnTo>
                  <a:pt x="885" y="613"/>
                </a:lnTo>
                <a:lnTo>
                  <a:pt x="885" y="603"/>
                </a:lnTo>
                <a:lnTo>
                  <a:pt x="876" y="607"/>
                </a:lnTo>
                <a:lnTo>
                  <a:pt x="871" y="612"/>
                </a:lnTo>
                <a:lnTo>
                  <a:pt x="865" y="621"/>
                </a:lnTo>
                <a:lnTo>
                  <a:pt x="858" y="616"/>
                </a:lnTo>
                <a:lnTo>
                  <a:pt x="868" y="606"/>
                </a:lnTo>
                <a:lnTo>
                  <a:pt x="873" y="597"/>
                </a:lnTo>
                <a:lnTo>
                  <a:pt x="861" y="588"/>
                </a:lnTo>
                <a:lnTo>
                  <a:pt x="858" y="577"/>
                </a:lnTo>
                <a:lnTo>
                  <a:pt x="847" y="570"/>
                </a:lnTo>
                <a:lnTo>
                  <a:pt x="841" y="556"/>
                </a:lnTo>
                <a:lnTo>
                  <a:pt x="832" y="549"/>
                </a:lnTo>
                <a:lnTo>
                  <a:pt x="823" y="543"/>
                </a:lnTo>
                <a:lnTo>
                  <a:pt x="823" y="553"/>
                </a:lnTo>
                <a:lnTo>
                  <a:pt x="829" y="559"/>
                </a:lnTo>
                <a:lnTo>
                  <a:pt x="826" y="574"/>
                </a:lnTo>
                <a:lnTo>
                  <a:pt x="816" y="571"/>
                </a:lnTo>
                <a:lnTo>
                  <a:pt x="808" y="574"/>
                </a:lnTo>
                <a:lnTo>
                  <a:pt x="804" y="588"/>
                </a:lnTo>
                <a:lnTo>
                  <a:pt x="799" y="595"/>
                </a:lnTo>
                <a:lnTo>
                  <a:pt x="789" y="591"/>
                </a:lnTo>
                <a:lnTo>
                  <a:pt x="777" y="589"/>
                </a:lnTo>
                <a:lnTo>
                  <a:pt x="766" y="588"/>
                </a:lnTo>
                <a:lnTo>
                  <a:pt x="774" y="580"/>
                </a:lnTo>
                <a:lnTo>
                  <a:pt x="777" y="570"/>
                </a:lnTo>
                <a:lnTo>
                  <a:pt x="769" y="558"/>
                </a:lnTo>
                <a:lnTo>
                  <a:pt x="759" y="553"/>
                </a:lnTo>
                <a:lnTo>
                  <a:pt x="748" y="549"/>
                </a:lnTo>
                <a:lnTo>
                  <a:pt x="735" y="543"/>
                </a:lnTo>
                <a:lnTo>
                  <a:pt x="730" y="553"/>
                </a:lnTo>
                <a:lnTo>
                  <a:pt x="717" y="555"/>
                </a:lnTo>
                <a:lnTo>
                  <a:pt x="711" y="558"/>
                </a:lnTo>
                <a:lnTo>
                  <a:pt x="706" y="556"/>
                </a:lnTo>
                <a:lnTo>
                  <a:pt x="700" y="553"/>
                </a:lnTo>
                <a:lnTo>
                  <a:pt x="696" y="559"/>
                </a:lnTo>
                <a:lnTo>
                  <a:pt x="687" y="570"/>
                </a:lnTo>
                <a:lnTo>
                  <a:pt x="679" y="565"/>
                </a:lnTo>
                <a:lnTo>
                  <a:pt x="673" y="564"/>
                </a:lnTo>
                <a:lnTo>
                  <a:pt x="672" y="559"/>
                </a:lnTo>
                <a:lnTo>
                  <a:pt x="676" y="553"/>
                </a:lnTo>
                <a:lnTo>
                  <a:pt x="681" y="549"/>
                </a:lnTo>
                <a:lnTo>
                  <a:pt x="675" y="546"/>
                </a:lnTo>
                <a:lnTo>
                  <a:pt x="670" y="549"/>
                </a:lnTo>
                <a:lnTo>
                  <a:pt x="663" y="549"/>
                </a:lnTo>
                <a:lnTo>
                  <a:pt x="658" y="543"/>
                </a:lnTo>
                <a:lnTo>
                  <a:pt x="658" y="535"/>
                </a:lnTo>
                <a:lnTo>
                  <a:pt x="655" y="528"/>
                </a:lnTo>
                <a:lnTo>
                  <a:pt x="657" y="522"/>
                </a:lnTo>
                <a:lnTo>
                  <a:pt x="667" y="519"/>
                </a:lnTo>
                <a:lnTo>
                  <a:pt x="676" y="526"/>
                </a:lnTo>
                <a:lnTo>
                  <a:pt x="679" y="522"/>
                </a:lnTo>
                <a:lnTo>
                  <a:pt x="676" y="514"/>
                </a:lnTo>
                <a:lnTo>
                  <a:pt x="670" y="513"/>
                </a:lnTo>
                <a:lnTo>
                  <a:pt x="663" y="513"/>
                </a:lnTo>
                <a:lnTo>
                  <a:pt x="657" y="513"/>
                </a:lnTo>
                <a:lnTo>
                  <a:pt x="649" y="516"/>
                </a:lnTo>
                <a:lnTo>
                  <a:pt x="643" y="522"/>
                </a:lnTo>
                <a:lnTo>
                  <a:pt x="639" y="528"/>
                </a:lnTo>
                <a:lnTo>
                  <a:pt x="636" y="523"/>
                </a:lnTo>
                <a:lnTo>
                  <a:pt x="642" y="513"/>
                </a:lnTo>
                <a:lnTo>
                  <a:pt x="639" y="510"/>
                </a:lnTo>
                <a:lnTo>
                  <a:pt x="634" y="511"/>
                </a:lnTo>
                <a:lnTo>
                  <a:pt x="630" y="516"/>
                </a:lnTo>
                <a:lnTo>
                  <a:pt x="624" y="526"/>
                </a:lnTo>
                <a:lnTo>
                  <a:pt x="616" y="528"/>
                </a:lnTo>
                <a:lnTo>
                  <a:pt x="616" y="517"/>
                </a:lnTo>
                <a:lnTo>
                  <a:pt x="618" y="511"/>
                </a:lnTo>
                <a:lnTo>
                  <a:pt x="610" y="508"/>
                </a:lnTo>
                <a:lnTo>
                  <a:pt x="603" y="510"/>
                </a:lnTo>
                <a:lnTo>
                  <a:pt x="595" y="510"/>
                </a:lnTo>
                <a:lnTo>
                  <a:pt x="585" y="507"/>
                </a:lnTo>
                <a:lnTo>
                  <a:pt x="574" y="507"/>
                </a:lnTo>
                <a:lnTo>
                  <a:pt x="562" y="511"/>
                </a:lnTo>
                <a:lnTo>
                  <a:pt x="547" y="517"/>
                </a:lnTo>
                <a:lnTo>
                  <a:pt x="532" y="523"/>
                </a:lnTo>
                <a:lnTo>
                  <a:pt x="520" y="523"/>
                </a:lnTo>
                <a:lnTo>
                  <a:pt x="507" y="517"/>
                </a:lnTo>
                <a:lnTo>
                  <a:pt x="498" y="514"/>
                </a:lnTo>
                <a:lnTo>
                  <a:pt x="490" y="514"/>
                </a:lnTo>
                <a:lnTo>
                  <a:pt x="490" y="502"/>
                </a:lnTo>
                <a:lnTo>
                  <a:pt x="486" y="504"/>
                </a:lnTo>
                <a:lnTo>
                  <a:pt x="478" y="499"/>
                </a:lnTo>
                <a:lnTo>
                  <a:pt x="480" y="493"/>
                </a:lnTo>
                <a:lnTo>
                  <a:pt x="486" y="486"/>
                </a:lnTo>
                <a:lnTo>
                  <a:pt x="498" y="486"/>
                </a:lnTo>
                <a:lnTo>
                  <a:pt x="504" y="493"/>
                </a:lnTo>
                <a:lnTo>
                  <a:pt x="513" y="501"/>
                </a:lnTo>
                <a:lnTo>
                  <a:pt x="517" y="496"/>
                </a:lnTo>
                <a:lnTo>
                  <a:pt x="513" y="489"/>
                </a:lnTo>
                <a:lnTo>
                  <a:pt x="499" y="481"/>
                </a:lnTo>
                <a:lnTo>
                  <a:pt x="501" y="475"/>
                </a:lnTo>
                <a:lnTo>
                  <a:pt x="493" y="466"/>
                </a:lnTo>
                <a:lnTo>
                  <a:pt x="490" y="460"/>
                </a:lnTo>
                <a:lnTo>
                  <a:pt x="489" y="454"/>
                </a:lnTo>
                <a:lnTo>
                  <a:pt x="498" y="457"/>
                </a:lnTo>
                <a:lnTo>
                  <a:pt x="498" y="465"/>
                </a:lnTo>
                <a:lnTo>
                  <a:pt x="498" y="471"/>
                </a:lnTo>
                <a:lnTo>
                  <a:pt x="507" y="472"/>
                </a:lnTo>
                <a:lnTo>
                  <a:pt x="513" y="469"/>
                </a:lnTo>
                <a:lnTo>
                  <a:pt x="513" y="463"/>
                </a:lnTo>
                <a:lnTo>
                  <a:pt x="513" y="456"/>
                </a:lnTo>
                <a:lnTo>
                  <a:pt x="513" y="453"/>
                </a:lnTo>
                <a:lnTo>
                  <a:pt x="523" y="453"/>
                </a:lnTo>
                <a:lnTo>
                  <a:pt x="526" y="444"/>
                </a:lnTo>
                <a:lnTo>
                  <a:pt x="516" y="448"/>
                </a:lnTo>
                <a:lnTo>
                  <a:pt x="504" y="453"/>
                </a:lnTo>
                <a:lnTo>
                  <a:pt x="501" y="445"/>
                </a:lnTo>
                <a:lnTo>
                  <a:pt x="498" y="439"/>
                </a:lnTo>
                <a:lnTo>
                  <a:pt x="487" y="445"/>
                </a:lnTo>
                <a:lnTo>
                  <a:pt x="478" y="450"/>
                </a:lnTo>
                <a:lnTo>
                  <a:pt x="481" y="438"/>
                </a:lnTo>
                <a:lnTo>
                  <a:pt x="477" y="432"/>
                </a:lnTo>
                <a:lnTo>
                  <a:pt x="466" y="433"/>
                </a:lnTo>
                <a:lnTo>
                  <a:pt x="460" y="424"/>
                </a:lnTo>
                <a:lnTo>
                  <a:pt x="457" y="412"/>
                </a:lnTo>
                <a:lnTo>
                  <a:pt x="445" y="414"/>
                </a:lnTo>
                <a:lnTo>
                  <a:pt x="439" y="420"/>
                </a:lnTo>
                <a:lnTo>
                  <a:pt x="442" y="427"/>
                </a:lnTo>
                <a:lnTo>
                  <a:pt x="436" y="429"/>
                </a:lnTo>
                <a:lnTo>
                  <a:pt x="427" y="421"/>
                </a:lnTo>
                <a:lnTo>
                  <a:pt x="424" y="408"/>
                </a:lnTo>
                <a:lnTo>
                  <a:pt x="418" y="408"/>
                </a:lnTo>
                <a:lnTo>
                  <a:pt x="406" y="406"/>
                </a:lnTo>
                <a:lnTo>
                  <a:pt x="406" y="399"/>
                </a:lnTo>
                <a:lnTo>
                  <a:pt x="406" y="390"/>
                </a:lnTo>
                <a:lnTo>
                  <a:pt x="396" y="390"/>
                </a:lnTo>
                <a:lnTo>
                  <a:pt x="390" y="394"/>
                </a:lnTo>
                <a:lnTo>
                  <a:pt x="387" y="391"/>
                </a:lnTo>
                <a:lnTo>
                  <a:pt x="378" y="387"/>
                </a:lnTo>
                <a:lnTo>
                  <a:pt x="372" y="378"/>
                </a:lnTo>
                <a:lnTo>
                  <a:pt x="376" y="370"/>
                </a:lnTo>
                <a:lnTo>
                  <a:pt x="372" y="363"/>
                </a:lnTo>
                <a:lnTo>
                  <a:pt x="369" y="358"/>
                </a:lnTo>
                <a:lnTo>
                  <a:pt x="363" y="354"/>
                </a:lnTo>
                <a:lnTo>
                  <a:pt x="358" y="348"/>
                </a:lnTo>
                <a:lnTo>
                  <a:pt x="366" y="337"/>
                </a:lnTo>
                <a:lnTo>
                  <a:pt x="361" y="333"/>
                </a:lnTo>
                <a:lnTo>
                  <a:pt x="351" y="334"/>
                </a:lnTo>
                <a:lnTo>
                  <a:pt x="342" y="328"/>
                </a:lnTo>
                <a:lnTo>
                  <a:pt x="334" y="318"/>
                </a:lnTo>
                <a:lnTo>
                  <a:pt x="322" y="310"/>
                </a:lnTo>
                <a:lnTo>
                  <a:pt x="310" y="310"/>
                </a:lnTo>
                <a:lnTo>
                  <a:pt x="298" y="309"/>
                </a:lnTo>
                <a:lnTo>
                  <a:pt x="288" y="304"/>
                </a:lnTo>
                <a:lnTo>
                  <a:pt x="288" y="300"/>
                </a:lnTo>
                <a:lnTo>
                  <a:pt x="277" y="291"/>
                </a:lnTo>
                <a:lnTo>
                  <a:pt x="300" y="292"/>
                </a:lnTo>
                <a:lnTo>
                  <a:pt x="300" y="298"/>
                </a:lnTo>
                <a:lnTo>
                  <a:pt x="294" y="300"/>
                </a:lnTo>
                <a:lnTo>
                  <a:pt x="303" y="306"/>
                </a:lnTo>
                <a:lnTo>
                  <a:pt x="312" y="303"/>
                </a:lnTo>
                <a:lnTo>
                  <a:pt x="282" y="288"/>
                </a:lnTo>
                <a:lnTo>
                  <a:pt x="339" y="312"/>
                </a:lnTo>
                <a:lnTo>
                  <a:pt x="339" y="306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4" name="Freeform 141"/>
          <p:cNvSpPr>
            <a:spLocks/>
          </p:cNvSpPr>
          <p:nvPr/>
        </p:nvSpPr>
        <p:spPr bwMode="auto">
          <a:xfrm>
            <a:off x="6153150" y="6342063"/>
            <a:ext cx="147638" cy="9683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0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0 h 65"/>
              <a:gd name="T18" fmla="*/ 2147483647 w 96"/>
              <a:gd name="T19" fmla="*/ 2147483647 h 65"/>
              <a:gd name="T20" fmla="*/ 2147483647 w 96"/>
              <a:gd name="T21" fmla="*/ 2147483647 h 65"/>
              <a:gd name="T22" fmla="*/ 2147483647 w 96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"/>
              <a:gd name="T37" fmla="*/ 0 h 65"/>
              <a:gd name="T38" fmla="*/ 96 w 96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" h="65">
                <a:moveTo>
                  <a:pt x="15" y="65"/>
                </a:moveTo>
                <a:lnTo>
                  <a:pt x="1" y="60"/>
                </a:lnTo>
                <a:lnTo>
                  <a:pt x="0" y="54"/>
                </a:lnTo>
                <a:lnTo>
                  <a:pt x="27" y="41"/>
                </a:lnTo>
                <a:lnTo>
                  <a:pt x="43" y="27"/>
                </a:lnTo>
                <a:lnTo>
                  <a:pt x="66" y="18"/>
                </a:lnTo>
                <a:lnTo>
                  <a:pt x="61" y="9"/>
                </a:lnTo>
                <a:lnTo>
                  <a:pt x="79" y="2"/>
                </a:lnTo>
                <a:lnTo>
                  <a:pt x="96" y="0"/>
                </a:lnTo>
                <a:lnTo>
                  <a:pt x="93" y="14"/>
                </a:lnTo>
                <a:lnTo>
                  <a:pt x="49" y="38"/>
                </a:lnTo>
                <a:lnTo>
                  <a:pt x="15" y="65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5" name="Freeform 142"/>
          <p:cNvSpPr>
            <a:spLocks/>
          </p:cNvSpPr>
          <p:nvPr/>
        </p:nvSpPr>
        <p:spPr bwMode="auto">
          <a:xfrm>
            <a:off x="6178550" y="5113338"/>
            <a:ext cx="966788" cy="590550"/>
          </a:xfrm>
          <a:custGeom>
            <a:avLst/>
            <a:gdLst>
              <a:gd name="T0" fmla="*/ 2147483647 w 629"/>
              <a:gd name="T1" fmla="*/ 2147483647 h 396"/>
              <a:gd name="T2" fmla="*/ 2147483647 w 629"/>
              <a:gd name="T3" fmla="*/ 2147483647 h 396"/>
              <a:gd name="T4" fmla="*/ 2147483647 w 629"/>
              <a:gd name="T5" fmla="*/ 2147483647 h 396"/>
              <a:gd name="T6" fmla="*/ 2147483647 w 629"/>
              <a:gd name="T7" fmla="*/ 2147483647 h 396"/>
              <a:gd name="T8" fmla="*/ 2147483647 w 629"/>
              <a:gd name="T9" fmla="*/ 2147483647 h 396"/>
              <a:gd name="T10" fmla="*/ 2147483647 w 629"/>
              <a:gd name="T11" fmla="*/ 2147483647 h 396"/>
              <a:gd name="T12" fmla="*/ 2147483647 w 629"/>
              <a:gd name="T13" fmla="*/ 2147483647 h 396"/>
              <a:gd name="T14" fmla="*/ 2147483647 w 629"/>
              <a:gd name="T15" fmla="*/ 2147483647 h 396"/>
              <a:gd name="T16" fmla="*/ 2147483647 w 629"/>
              <a:gd name="T17" fmla="*/ 2147483647 h 396"/>
              <a:gd name="T18" fmla="*/ 2147483647 w 629"/>
              <a:gd name="T19" fmla="*/ 2147483647 h 396"/>
              <a:gd name="T20" fmla="*/ 2147483647 w 629"/>
              <a:gd name="T21" fmla="*/ 2147483647 h 396"/>
              <a:gd name="T22" fmla="*/ 2147483647 w 629"/>
              <a:gd name="T23" fmla="*/ 2147483647 h 396"/>
              <a:gd name="T24" fmla="*/ 2147483647 w 629"/>
              <a:gd name="T25" fmla="*/ 2147483647 h 396"/>
              <a:gd name="T26" fmla="*/ 2147483647 w 629"/>
              <a:gd name="T27" fmla="*/ 2147483647 h 396"/>
              <a:gd name="T28" fmla="*/ 2147483647 w 629"/>
              <a:gd name="T29" fmla="*/ 2147483647 h 396"/>
              <a:gd name="T30" fmla="*/ 2147483647 w 629"/>
              <a:gd name="T31" fmla="*/ 2147483647 h 396"/>
              <a:gd name="T32" fmla="*/ 2147483647 w 629"/>
              <a:gd name="T33" fmla="*/ 2147483647 h 396"/>
              <a:gd name="T34" fmla="*/ 2147483647 w 629"/>
              <a:gd name="T35" fmla="*/ 2147483647 h 396"/>
              <a:gd name="T36" fmla="*/ 2147483647 w 629"/>
              <a:gd name="T37" fmla="*/ 2147483647 h 396"/>
              <a:gd name="T38" fmla="*/ 2147483647 w 629"/>
              <a:gd name="T39" fmla="*/ 2147483647 h 396"/>
              <a:gd name="T40" fmla="*/ 2147483647 w 629"/>
              <a:gd name="T41" fmla="*/ 2147483647 h 396"/>
              <a:gd name="T42" fmla="*/ 2147483647 w 629"/>
              <a:gd name="T43" fmla="*/ 2147483647 h 396"/>
              <a:gd name="T44" fmla="*/ 2147483647 w 629"/>
              <a:gd name="T45" fmla="*/ 2147483647 h 396"/>
              <a:gd name="T46" fmla="*/ 2147483647 w 629"/>
              <a:gd name="T47" fmla="*/ 2147483647 h 396"/>
              <a:gd name="T48" fmla="*/ 2147483647 w 629"/>
              <a:gd name="T49" fmla="*/ 2147483647 h 396"/>
              <a:gd name="T50" fmla="*/ 2147483647 w 629"/>
              <a:gd name="T51" fmla="*/ 2147483647 h 396"/>
              <a:gd name="T52" fmla="*/ 2147483647 w 629"/>
              <a:gd name="T53" fmla="*/ 2147483647 h 396"/>
              <a:gd name="T54" fmla="*/ 2147483647 w 629"/>
              <a:gd name="T55" fmla="*/ 2147483647 h 396"/>
              <a:gd name="T56" fmla="*/ 2147483647 w 629"/>
              <a:gd name="T57" fmla="*/ 2147483647 h 396"/>
              <a:gd name="T58" fmla="*/ 2147483647 w 629"/>
              <a:gd name="T59" fmla="*/ 2147483647 h 396"/>
              <a:gd name="T60" fmla="*/ 2147483647 w 629"/>
              <a:gd name="T61" fmla="*/ 2147483647 h 396"/>
              <a:gd name="T62" fmla="*/ 2147483647 w 629"/>
              <a:gd name="T63" fmla="*/ 2147483647 h 396"/>
              <a:gd name="T64" fmla="*/ 2147483647 w 629"/>
              <a:gd name="T65" fmla="*/ 2147483647 h 396"/>
              <a:gd name="T66" fmla="*/ 2147483647 w 629"/>
              <a:gd name="T67" fmla="*/ 2147483647 h 396"/>
              <a:gd name="T68" fmla="*/ 2147483647 w 629"/>
              <a:gd name="T69" fmla="*/ 2147483647 h 396"/>
              <a:gd name="T70" fmla="*/ 2147483647 w 629"/>
              <a:gd name="T71" fmla="*/ 2147483647 h 396"/>
              <a:gd name="T72" fmla="*/ 2147483647 w 629"/>
              <a:gd name="T73" fmla="*/ 2147483647 h 396"/>
              <a:gd name="T74" fmla="*/ 2147483647 w 629"/>
              <a:gd name="T75" fmla="*/ 2147483647 h 396"/>
              <a:gd name="T76" fmla="*/ 2147483647 w 629"/>
              <a:gd name="T77" fmla="*/ 2147483647 h 396"/>
              <a:gd name="T78" fmla="*/ 2147483647 w 629"/>
              <a:gd name="T79" fmla="*/ 2147483647 h 396"/>
              <a:gd name="T80" fmla="*/ 2147483647 w 629"/>
              <a:gd name="T81" fmla="*/ 2147483647 h 396"/>
              <a:gd name="T82" fmla="*/ 2147483647 w 629"/>
              <a:gd name="T83" fmla="*/ 2147483647 h 396"/>
              <a:gd name="T84" fmla="*/ 2147483647 w 629"/>
              <a:gd name="T85" fmla="*/ 2147483647 h 396"/>
              <a:gd name="T86" fmla="*/ 2147483647 w 629"/>
              <a:gd name="T87" fmla="*/ 2147483647 h 396"/>
              <a:gd name="T88" fmla="*/ 2147483647 w 629"/>
              <a:gd name="T89" fmla="*/ 2147483647 h 396"/>
              <a:gd name="T90" fmla="*/ 2147483647 w 629"/>
              <a:gd name="T91" fmla="*/ 2147483647 h 396"/>
              <a:gd name="T92" fmla="*/ 2147483647 w 629"/>
              <a:gd name="T93" fmla="*/ 2147483647 h 396"/>
              <a:gd name="T94" fmla="*/ 2147483647 w 629"/>
              <a:gd name="T95" fmla="*/ 2147483647 h 396"/>
              <a:gd name="T96" fmla="*/ 2147483647 w 629"/>
              <a:gd name="T97" fmla="*/ 2147483647 h 396"/>
              <a:gd name="T98" fmla="*/ 2147483647 w 629"/>
              <a:gd name="T99" fmla="*/ 2147483647 h 396"/>
              <a:gd name="T100" fmla="*/ 2147483647 w 629"/>
              <a:gd name="T101" fmla="*/ 2147483647 h 396"/>
              <a:gd name="T102" fmla="*/ 2147483647 w 629"/>
              <a:gd name="T103" fmla="*/ 2147483647 h 396"/>
              <a:gd name="T104" fmla="*/ 2147483647 w 629"/>
              <a:gd name="T105" fmla="*/ 2147483647 h 396"/>
              <a:gd name="T106" fmla="*/ 2147483647 w 629"/>
              <a:gd name="T107" fmla="*/ 2147483647 h 3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9"/>
              <a:gd name="T163" fmla="*/ 0 h 396"/>
              <a:gd name="T164" fmla="*/ 629 w 629"/>
              <a:gd name="T165" fmla="*/ 396 h 3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9" h="396">
                <a:moveTo>
                  <a:pt x="167" y="127"/>
                </a:moveTo>
                <a:lnTo>
                  <a:pt x="180" y="139"/>
                </a:lnTo>
                <a:lnTo>
                  <a:pt x="206" y="139"/>
                </a:lnTo>
                <a:lnTo>
                  <a:pt x="222" y="135"/>
                </a:lnTo>
                <a:lnTo>
                  <a:pt x="234" y="127"/>
                </a:lnTo>
                <a:lnTo>
                  <a:pt x="245" y="127"/>
                </a:lnTo>
                <a:lnTo>
                  <a:pt x="254" y="123"/>
                </a:lnTo>
                <a:lnTo>
                  <a:pt x="263" y="117"/>
                </a:lnTo>
                <a:lnTo>
                  <a:pt x="269" y="117"/>
                </a:lnTo>
                <a:lnTo>
                  <a:pt x="278" y="120"/>
                </a:lnTo>
                <a:lnTo>
                  <a:pt x="279" y="129"/>
                </a:lnTo>
                <a:lnTo>
                  <a:pt x="272" y="135"/>
                </a:lnTo>
                <a:lnTo>
                  <a:pt x="260" y="138"/>
                </a:lnTo>
                <a:lnTo>
                  <a:pt x="255" y="141"/>
                </a:lnTo>
                <a:lnTo>
                  <a:pt x="254" y="160"/>
                </a:lnTo>
                <a:lnTo>
                  <a:pt x="261" y="168"/>
                </a:lnTo>
                <a:lnTo>
                  <a:pt x="269" y="178"/>
                </a:lnTo>
                <a:lnTo>
                  <a:pt x="279" y="180"/>
                </a:lnTo>
                <a:lnTo>
                  <a:pt x="287" y="196"/>
                </a:lnTo>
                <a:lnTo>
                  <a:pt x="293" y="199"/>
                </a:lnTo>
                <a:lnTo>
                  <a:pt x="306" y="205"/>
                </a:lnTo>
                <a:lnTo>
                  <a:pt x="333" y="208"/>
                </a:lnTo>
                <a:lnTo>
                  <a:pt x="359" y="205"/>
                </a:lnTo>
                <a:lnTo>
                  <a:pt x="383" y="196"/>
                </a:lnTo>
                <a:lnTo>
                  <a:pt x="396" y="186"/>
                </a:lnTo>
                <a:lnTo>
                  <a:pt x="393" y="160"/>
                </a:lnTo>
                <a:lnTo>
                  <a:pt x="393" y="150"/>
                </a:lnTo>
                <a:lnTo>
                  <a:pt x="402" y="142"/>
                </a:lnTo>
                <a:lnTo>
                  <a:pt x="399" y="121"/>
                </a:lnTo>
                <a:lnTo>
                  <a:pt x="407" y="108"/>
                </a:lnTo>
                <a:lnTo>
                  <a:pt x="408" y="91"/>
                </a:lnTo>
                <a:lnTo>
                  <a:pt x="408" y="84"/>
                </a:lnTo>
                <a:lnTo>
                  <a:pt x="402" y="78"/>
                </a:lnTo>
                <a:lnTo>
                  <a:pt x="404" y="72"/>
                </a:lnTo>
                <a:lnTo>
                  <a:pt x="413" y="72"/>
                </a:lnTo>
                <a:lnTo>
                  <a:pt x="428" y="61"/>
                </a:lnTo>
                <a:lnTo>
                  <a:pt x="438" y="52"/>
                </a:lnTo>
                <a:lnTo>
                  <a:pt x="455" y="45"/>
                </a:lnTo>
                <a:lnTo>
                  <a:pt x="464" y="40"/>
                </a:lnTo>
                <a:lnTo>
                  <a:pt x="474" y="33"/>
                </a:lnTo>
                <a:lnTo>
                  <a:pt x="479" y="43"/>
                </a:lnTo>
                <a:lnTo>
                  <a:pt x="489" y="37"/>
                </a:lnTo>
                <a:lnTo>
                  <a:pt x="501" y="40"/>
                </a:lnTo>
                <a:lnTo>
                  <a:pt x="513" y="34"/>
                </a:lnTo>
                <a:lnTo>
                  <a:pt x="506" y="24"/>
                </a:lnTo>
                <a:lnTo>
                  <a:pt x="513" y="12"/>
                </a:lnTo>
                <a:lnTo>
                  <a:pt x="521" y="0"/>
                </a:lnTo>
                <a:lnTo>
                  <a:pt x="536" y="7"/>
                </a:lnTo>
                <a:lnTo>
                  <a:pt x="530" y="19"/>
                </a:lnTo>
                <a:lnTo>
                  <a:pt x="534" y="24"/>
                </a:lnTo>
                <a:lnTo>
                  <a:pt x="545" y="25"/>
                </a:lnTo>
                <a:lnTo>
                  <a:pt x="542" y="33"/>
                </a:lnTo>
                <a:lnTo>
                  <a:pt x="533" y="34"/>
                </a:lnTo>
                <a:lnTo>
                  <a:pt x="527" y="42"/>
                </a:lnTo>
                <a:lnTo>
                  <a:pt x="518" y="39"/>
                </a:lnTo>
                <a:lnTo>
                  <a:pt x="521" y="46"/>
                </a:lnTo>
                <a:lnTo>
                  <a:pt x="515" y="54"/>
                </a:lnTo>
                <a:lnTo>
                  <a:pt x="513" y="64"/>
                </a:lnTo>
                <a:lnTo>
                  <a:pt x="500" y="67"/>
                </a:lnTo>
                <a:lnTo>
                  <a:pt x="494" y="60"/>
                </a:lnTo>
                <a:lnTo>
                  <a:pt x="485" y="51"/>
                </a:lnTo>
                <a:lnTo>
                  <a:pt x="476" y="55"/>
                </a:lnTo>
                <a:lnTo>
                  <a:pt x="471" y="60"/>
                </a:lnTo>
                <a:lnTo>
                  <a:pt x="467" y="70"/>
                </a:lnTo>
                <a:lnTo>
                  <a:pt x="476" y="70"/>
                </a:lnTo>
                <a:lnTo>
                  <a:pt x="480" y="72"/>
                </a:lnTo>
                <a:lnTo>
                  <a:pt x="483" y="78"/>
                </a:lnTo>
                <a:lnTo>
                  <a:pt x="492" y="79"/>
                </a:lnTo>
                <a:lnTo>
                  <a:pt x="503" y="73"/>
                </a:lnTo>
                <a:lnTo>
                  <a:pt x="515" y="73"/>
                </a:lnTo>
                <a:lnTo>
                  <a:pt x="527" y="72"/>
                </a:lnTo>
                <a:lnTo>
                  <a:pt x="534" y="79"/>
                </a:lnTo>
                <a:lnTo>
                  <a:pt x="525" y="85"/>
                </a:lnTo>
                <a:lnTo>
                  <a:pt x="516" y="85"/>
                </a:lnTo>
                <a:lnTo>
                  <a:pt x="503" y="81"/>
                </a:lnTo>
                <a:lnTo>
                  <a:pt x="497" y="85"/>
                </a:lnTo>
                <a:lnTo>
                  <a:pt x="501" y="91"/>
                </a:lnTo>
                <a:lnTo>
                  <a:pt x="507" y="99"/>
                </a:lnTo>
                <a:lnTo>
                  <a:pt x="507" y="103"/>
                </a:lnTo>
                <a:lnTo>
                  <a:pt x="498" y="108"/>
                </a:lnTo>
                <a:lnTo>
                  <a:pt x="507" y="108"/>
                </a:lnTo>
                <a:lnTo>
                  <a:pt x="516" y="94"/>
                </a:lnTo>
                <a:lnTo>
                  <a:pt x="516" y="99"/>
                </a:lnTo>
                <a:lnTo>
                  <a:pt x="518" y="108"/>
                </a:lnTo>
                <a:lnTo>
                  <a:pt x="524" y="109"/>
                </a:lnTo>
                <a:lnTo>
                  <a:pt x="533" y="100"/>
                </a:lnTo>
                <a:lnTo>
                  <a:pt x="536" y="93"/>
                </a:lnTo>
                <a:lnTo>
                  <a:pt x="542" y="93"/>
                </a:lnTo>
                <a:lnTo>
                  <a:pt x="545" y="102"/>
                </a:lnTo>
                <a:lnTo>
                  <a:pt x="536" y="109"/>
                </a:lnTo>
                <a:lnTo>
                  <a:pt x="539" y="117"/>
                </a:lnTo>
                <a:lnTo>
                  <a:pt x="546" y="117"/>
                </a:lnTo>
                <a:lnTo>
                  <a:pt x="552" y="105"/>
                </a:lnTo>
                <a:lnTo>
                  <a:pt x="558" y="100"/>
                </a:lnTo>
                <a:lnTo>
                  <a:pt x="560" y="112"/>
                </a:lnTo>
                <a:lnTo>
                  <a:pt x="563" y="124"/>
                </a:lnTo>
                <a:lnTo>
                  <a:pt x="551" y="123"/>
                </a:lnTo>
                <a:lnTo>
                  <a:pt x="545" y="130"/>
                </a:lnTo>
                <a:lnTo>
                  <a:pt x="539" y="136"/>
                </a:lnTo>
                <a:lnTo>
                  <a:pt x="527" y="132"/>
                </a:lnTo>
                <a:lnTo>
                  <a:pt x="521" y="136"/>
                </a:lnTo>
                <a:lnTo>
                  <a:pt x="531" y="139"/>
                </a:lnTo>
                <a:lnTo>
                  <a:pt x="530" y="147"/>
                </a:lnTo>
                <a:lnTo>
                  <a:pt x="536" y="153"/>
                </a:lnTo>
                <a:lnTo>
                  <a:pt x="543" y="154"/>
                </a:lnTo>
                <a:lnTo>
                  <a:pt x="537" y="160"/>
                </a:lnTo>
                <a:lnTo>
                  <a:pt x="548" y="168"/>
                </a:lnTo>
                <a:lnTo>
                  <a:pt x="539" y="172"/>
                </a:lnTo>
                <a:lnTo>
                  <a:pt x="531" y="177"/>
                </a:lnTo>
                <a:lnTo>
                  <a:pt x="530" y="189"/>
                </a:lnTo>
                <a:lnTo>
                  <a:pt x="537" y="195"/>
                </a:lnTo>
                <a:lnTo>
                  <a:pt x="543" y="202"/>
                </a:lnTo>
                <a:lnTo>
                  <a:pt x="551" y="208"/>
                </a:lnTo>
                <a:lnTo>
                  <a:pt x="545" y="214"/>
                </a:lnTo>
                <a:lnTo>
                  <a:pt x="533" y="208"/>
                </a:lnTo>
                <a:lnTo>
                  <a:pt x="536" y="222"/>
                </a:lnTo>
                <a:lnTo>
                  <a:pt x="546" y="229"/>
                </a:lnTo>
                <a:lnTo>
                  <a:pt x="552" y="232"/>
                </a:lnTo>
                <a:lnTo>
                  <a:pt x="561" y="237"/>
                </a:lnTo>
                <a:lnTo>
                  <a:pt x="570" y="232"/>
                </a:lnTo>
                <a:lnTo>
                  <a:pt x="569" y="222"/>
                </a:lnTo>
                <a:lnTo>
                  <a:pt x="579" y="210"/>
                </a:lnTo>
                <a:lnTo>
                  <a:pt x="560" y="208"/>
                </a:lnTo>
                <a:lnTo>
                  <a:pt x="557" y="201"/>
                </a:lnTo>
                <a:lnTo>
                  <a:pt x="558" y="190"/>
                </a:lnTo>
                <a:lnTo>
                  <a:pt x="567" y="192"/>
                </a:lnTo>
                <a:lnTo>
                  <a:pt x="575" y="198"/>
                </a:lnTo>
                <a:lnTo>
                  <a:pt x="584" y="199"/>
                </a:lnTo>
                <a:lnTo>
                  <a:pt x="590" y="196"/>
                </a:lnTo>
                <a:lnTo>
                  <a:pt x="590" y="189"/>
                </a:lnTo>
                <a:lnTo>
                  <a:pt x="587" y="178"/>
                </a:lnTo>
                <a:lnTo>
                  <a:pt x="596" y="172"/>
                </a:lnTo>
                <a:lnTo>
                  <a:pt x="606" y="175"/>
                </a:lnTo>
                <a:lnTo>
                  <a:pt x="612" y="190"/>
                </a:lnTo>
                <a:lnTo>
                  <a:pt x="617" y="192"/>
                </a:lnTo>
                <a:lnTo>
                  <a:pt x="588" y="210"/>
                </a:lnTo>
                <a:lnTo>
                  <a:pt x="597" y="213"/>
                </a:lnTo>
                <a:lnTo>
                  <a:pt x="609" y="204"/>
                </a:lnTo>
                <a:lnTo>
                  <a:pt x="618" y="207"/>
                </a:lnTo>
                <a:lnTo>
                  <a:pt x="611" y="220"/>
                </a:lnTo>
                <a:lnTo>
                  <a:pt x="602" y="228"/>
                </a:lnTo>
                <a:lnTo>
                  <a:pt x="587" y="229"/>
                </a:lnTo>
                <a:lnTo>
                  <a:pt x="587" y="240"/>
                </a:lnTo>
                <a:lnTo>
                  <a:pt x="570" y="238"/>
                </a:lnTo>
                <a:lnTo>
                  <a:pt x="557" y="244"/>
                </a:lnTo>
                <a:lnTo>
                  <a:pt x="584" y="258"/>
                </a:lnTo>
                <a:lnTo>
                  <a:pt x="591" y="261"/>
                </a:lnTo>
                <a:lnTo>
                  <a:pt x="600" y="261"/>
                </a:lnTo>
                <a:lnTo>
                  <a:pt x="608" y="268"/>
                </a:lnTo>
                <a:lnTo>
                  <a:pt x="615" y="279"/>
                </a:lnTo>
                <a:lnTo>
                  <a:pt x="629" y="282"/>
                </a:lnTo>
                <a:lnTo>
                  <a:pt x="617" y="288"/>
                </a:lnTo>
                <a:lnTo>
                  <a:pt x="611" y="295"/>
                </a:lnTo>
                <a:lnTo>
                  <a:pt x="603" y="289"/>
                </a:lnTo>
                <a:lnTo>
                  <a:pt x="597" y="279"/>
                </a:lnTo>
                <a:lnTo>
                  <a:pt x="584" y="279"/>
                </a:lnTo>
                <a:lnTo>
                  <a:pt x="573" y="291"/>
                </a:lnTo>
                <a:lnTo>
                  <a:pt x="570" y="310"/>
                </a:lnTo>
                <a:lnTo>
                  <a:pt x="560" y="321"/>
                </a:lnTo>
                <a:lnTo>
                  <a:pt x="558" y="310"/>
                </a:lnTo>
                <a:lnTo>
                  <a:pt x="557" y="295"/>
                </a:lnTo>
                <a:lnTo>
                  <a:pt x="563" y="285"/>
                </a:lnTo>
                <a:lnTo>
                  <a:pt x="557" y="279"/>
                </a:lnTo>
                <a:lnTo>
                  <a:pt x="552" y="286"/>
                </a:lnTo>
                <a:lnTo>
                  <a:pt x="545" y="289"/>
                </a:lnTo>
                <a:lnTo>
                  <a:pt x="539" y="286"/>
                </a:lnTo>
                <a:lnTo>
                  <a:pt x="537" y="279"/>
                </a:lnTo>
                <a:lnTo>
                  <a:pt x="542" y="271"/>
                </a:lnTo>
                <a:lnTo>
                  <a:pt x="533" y="274"/>
                </a:lnTo>
                <a:lnTo>
                  <a:pt x="524" y="261"/>
                </a:lnTo>
                <a:lnTo>
                  <a:pt x="516" y="258"/>
                </a:lnTo>
                <a:lnTo>
                  <a:pt x="513" y="244"/>
                </a:lnTo>
                <a:lnTo>
                  <a:pt x="504" y="244"/>
                </a:lnTo>
                <a:lnTo>
                  <a:pt x="495" y="247"/>
                </a:lnTo>
                <a:lnTo>
                  <a:pt x="485" y="243"/>
                </a:lnTo>
                <a:lnTo>
                  <a:pt x="477" y="244"/>
                </a:lnTo>
                <a:lnTo>
                  <a:pt x="473" y="250"/>
                </a:lnTo>
                <a:lnTo>
                  <a:pt x="471" y="244"/>
                </a:lnTo>
                <a:lnTo>
                  <a:pt x="461" y="231"/>
                </a:lnTo>
                <a:lnTo>
                  <a:pt x="461" y="241"/>
                </a:lnTo>
                <a:lnTo>
                  <a:pt x="461" y="250"/>
                </a:lnTo>
                <a:lnTo>
                  <a:pt x="455" y="252"/>
                </a:lnTo>
                <a:lnTo>
                  <a:pt x="456" y="256"/>
                </a:lnTo>
                <a:lnTo>
                  <a:pt x="447" y="261"/>
                </a:lnTo>
                <a:lnTo>
                  <a:pt x="440" y="262"/>
                </a:lnTo>
                <a:lnTo>
                  <a:pt x="449" y="264"/>
                </a:lnTo>
                <a:lnTo>
                  <a:pt x="459" y="259"/>
                </a:lnTo>
                <a:lnTo>
                  <a:pt x="465" y="259"/>
                </a:lnTo>
                <a:lnTo>
                  <a:pt x="479" y="255"/>
                </a:lnTo>
                <a:lnTo>
                  <a:pt x="474" y="261"/>
                </a:lnTo>
                <a:lnTo>
                  <a:pt x="480" y="249"/>
                </a:lnTo>
                <a:lnTo>
                  <a:pt x="486" y="247"/>
                </a:lnTo>
                <a:lnTo>
                  <a:pt x="492" y="255"/>
                </a:lnTo>
                <a:lnTo>
                  <a:pt x="503" y="256"/>
                </a:lnTo>
                <a:lnTo>
                  <a:pt x="513" y="259"/>
                </a:lnTo>
                <a:lnTo>
                  <a:pt x="512" y="264"/>
                </a:lnTo>
                <a:lnTo>
                  <a:pt x="510" y="265"/>
                </a:lnTo>
                <a:lnTo>
                  <a:pt x="507" y="270"/>
                </a:lnTo>
                <a:lnTo>
                  <a:pt x="507" y="277"/>
                </a:lnTo>
                <a:lnTo>
                  <a:pt x="515" y="285"/>
                </a:lnTo>
                <a:lnTo>
                  <a:pt x="525" y="283"/>
                </a:lnTo>
                <a:lnTo>
                  <a:pt x="530" y="297"/>
                </a:lnTo>
                <a:lnTo>
                  <a:pt x="542" y="310"/>
                </a:lnTo>
                <a:lnTo>
                  <a:pt x="545" y="324"/>
                </a:lnTo>
                <a:lnTo>
                  <a:pt x="558" y="339"/>
                </a:lnTo>
                <a:lnTo>
                  <a:pt x="551" y="339"/>
                </a:lnTo>
                <a:lnTo>
                  <a:pt x="533" y="327"/>
                </a:lnTo>
                <a:lnTo>
                  <a:pt x="533" y="312"/>
                </a:lnTo>
                <a:lnTo>
                  <a:pt x="521" y="306"/>
                </a:lnTo>
                <a:lnTo>
                  <a:pt x="509" y="301"/>
                </a:lnTo>
                <a:lnTo>
                  <a:pt x="506" y="298"/>
                </a:lnTo>
                <a:lnTo>
                  <a:pt x="504" y="315"/>
                </a:lnTo>
                <a:lnTo>
                  <a:pt x="513" y="321"/>
                </a:lnTo>
                <a:lnTo>
                  <a:pt x="512" y="330"/>
                </a:lnTo>
                <a:lnTo>
                  <a:pt x="504" y="333"/>
                </a:lnTo>
                <a:lnTo>
                  <a:pt x="491" y="331"/>
                </a:lnTo>
                <a:lnTo>
                  <a:pt x="491" y="318"/>
                </a:lnTo>
                <a:lnTo>
                  <a:pt x="488" y="301"/>
                </a:lnTo>
                <a:lnTo>
                  <a:pt x="486" y="289"/>
                </a:lnTo>
                <a:lnTo>
                  <a:pt x="485" y="280"/>
                </a:lnTo>
                <a:lnTo>
                  <a:pt x="476" y="277"/>
                </a:lnTo>
                <a:lnTo>
                  <a:pt x="477" y="292"/>
                </a:lnTo>
                <a:lnTo>
                  <a:pt x="473" y="298"/>
                </a:lnTo>
                <a:lnTo>
                  <a:pt x="471" y="304"/>
                </a:lnTo>
                <a:lnTo>
                  <a:pt x="464" y="304"/>
                </a:lnTo>
                <a:lnTo>
                  <a:pt x="459" y="312"/>
                </a:lnTo>
                <a:lnTo>
                  <a:pt x="456" y="313"/>
                </a:lnTo>
                <a:lnTo>
                  <a:pt x="449" y="313"/>
                </a:lnTo>
                <a:lnTo>
                  <a:pt x="455" y="328"/>
                </a:lnTo>
                <a:lnTo>
                  <a:pt x="447" y="328"/>
                </a:lnTo>
                <a:lnTo>
                  <a:pt x="441" y="328"/>
                </a:lnTo>
                <a:lnTo>
                  <a:pt x="438" y="330"/>
                </a:lnTo>
                <a:lnTo>
                  <a:pt x="431" y="334"/>
                </a:lnTo>
                <a:lnTo>
                  <a:pt x="429" y="331"/>
                </a:lnTo>
                <a:lnTo>
                  <a:pt x="422" y="328"/>
                </a:lnTo>
                <a:lnTo>
                  <a:pt x="420" y="325"/>
                </a:lnTo>
                <a:lnTo>
                  <a:pt x="416" y="316"/>
                </a:lnTo>
                <a:lnTo>
                  <a:pt x="405" y="319"/>
                </a:lnTo>
                <a:lnTo>
                  <a:pt x="399" y="324"/>
                </a:lnTo>
                <a:lnTo>
                  <a:pt x="390" y="333"/>
                </a:lnTo>
                <a:lnTo>
                  <a:pt x="384" y="339"/>
                </a:lnTo>
                <a:lnTo>
                  <a:pt x="383" y="333"/>
                </a:lnTo>
                <a:lnTo>
                  <a:pt x="380" y="325"/>
                </a:lnTo>
                <a:lnTo>
                  <a:pt x="375" y="324"/>
                </a:lnTo>
                <a:lnTo>
                  <a:pt x="368" y="321"/>
                </a:lnTo>
                <a:lnTo>
                  <a:pt x="362" y="319"/>
                </a:lnTo>
                <a:lnTo>
                  <a:pt x="366" y="315"/>
                </a:lnTo>
                <a:lnTo>
                  <a:pt x="377" y="312"/>
                </a:lnTo>
                <a:lnTo>
                  <a:pt x="375" y="304"/>
                </a:lnTo>
                <a:lnTo>
                  <a:pt x="366" y="304"/>
                </a:lnTo>
                <a:lnTo>
                  <a:pt x="363" y="307"/>
                </a:lnTo>
                <a:lnTo>
                  <a:pt x="354" y="315"/>
                </a:lnTo>
                <a:lnTo>
                  <a:pt x="348" y="318"/>
                </a:lnTo>
                <a:lnTo>
                  <a:pt x="345" y="321"/>
                </a:lnTo>
                <a:lnTo>
                  <a:pt x="345" y="334"/>
                </a:lnTo>
                <a:lnTo>
                  <a:pt x="350" y="345"/>
                </a:lnTo>
                <a:lnTo>
                  <a:pt x="350" y="355"/>
                </a:lnTo>
                <a:lnTo>
                  <a:pt x="354" y="367"/>
                </a:lnTo>
                <a:lnTo>
                  <a:pt x="369" y="366"/>
                </a:lnTo>
                <a:lnTo>
                  <a:pt x="375" y="372"/>
                </a:lnTo>
                <a:lnTo>
                  <a:pt x="386" y="369"/>
                </a:lnTo>
                <a:lnTo>
                  <a:pt x="401" y="373"/>
                </a:lnTo>
                <a:lnTo>
                  <a:pt x="398" y="381"/>
                </a:lnTo>
                <a:lnTo>
                  <a:pt x="395" y="394"/>
                </a:lnTo>
                <a:lnTo>
                  <a:pt x="374" y="396"/>
                </a:lnTo>
                <a:lnTo>
                  <a:pt x="369" y="388"/>
                </a:lnTo>
                <a:lnTo>
                  <a:pt x="342" y="367"/>
                </a:lnTo>
                <a:lnTo>
                  <a:pt x="306" y="354"/>
                </a:lnTo>
                <a:lnTo>
                  <a:pt x="306" y="336"/>
                </a:lnTo>
                <a:lnTo>
                  <a:pt x="299" y="325"/>
                </a:lnTo>
                <a:lnTo>
                  <a:pt x="275" y="313"/>
                </a:lnTo>
                <a:lnTo>
                  <a:pt x="267" y="315"/>
                </a:lnTo>
                <a:lnTo>
                  <a:pt x="252" y="318"/>
                </a:lnTo>
                <a:lnTo>
                  <a:pt x="236" y="318"/>
                </a:lnTo>
                <a:lnTo>
                  <a:pt x="222" y="318"/>
                </a:lnTo>
                <a:lnTo>
                  <a:pt x="212" y="309"/>
                </a:lnTo>
                <a:lnTo>
                  <a:pt x="212" y="297"/>
                </a:lnTo>
                <a:lnTo>
                  <a:pt x="204" y="291"/>
                </a:lnTo>
                <a:lnTo>
                  <a:pt x="201" y="277"/>
                </a:lnTo>
                <a:lnTo>
                  <a:pt x="191" y="273"/>
                </a:lnTo>
                <a:lnTo>
                  <a:pt x="179" y="273"/>
                </a:lnTo>
                <a:lnTo>
                  <a:pt x="161" y="280"/>
                </a:lnTo>
                <a:lnTo>
                  <a:pt x="144" y="280"/>
                </a:lnTo>
                <a:lnTo>
                  <a:pt x="134" y="283"/>
                </a:lnTo>
                <a:lnTo>
                  <a:pt x="134" y="268"/>
                </a:lnTo>
                <a:lnTo>
                  <a:pt x="128" y="258"/>
                </a:lnTo>
                <a:lnTo>
                  <a:pt x="122" y="253"/>
                </a:lnTo>
                <a:lnTo>
                  <a:pt x="114" y="241"/>
                </a:lnTo>
                <a:lnTo>
                  <a:pt x="108" y="226"/>
                </a:lnTo>
                <a:lnTo>
                  <a:pt x="101" y="213"/>
                </a:lnTo>
                <a:lnTo>
                  <a:pt x="98" y="208"/>
                </a:lnTo>
                <a:lnTo>
                  <a:pt x="107" y="205"/>
                </a:lnTo>
                <a:lnTo>
                  <a:pt x="105" y="195"/>
                </a:lnTo>
                <a:lnTo>
                  <a:pt x="99" y="181"/>
                </a:lnTo>
                <a:lnTo>
                  <a:pt x="93" y="163"/>
                </a:lnTo>
                <a:lnTo>
                  <a:pt x="86" y="154"/>
                </a:lnTo>
                <a:lnTo>
                  <a:pt x="75" y="150"/>
                </a:lnTo>
                <a:lnTo>
                  <a:pt x="60" y="145"/>
                </a:lnTo>
                <a:lnTo>
                  <a:pt x="50" y="145"/>
                </a:lnTo>
                <a:lnTo>
                  <a:pt x="33" y="144"/>
                </a:lnTo>
                <a:lnTo>
                  <a:pt x="20" y="138"/>
                </a:lnTo>
                <a:lnTo>
                  <a:pt x="12" y="132"/>
                </a:lnTo>
                <a:lnTo>
                  <a:pt x="0" y="132"/>
                </a:lnTo>
                <a:lnTo>
                  <a:pt x="6" y="109"/>
                </a:lnTo>
                <a:lnTo>
                  <a:pt x="14" y="99"/>
                </a:lnTo>
                <a:lnTo>
                  <a:pt x="21" y="100"/>
                </a:lnTo>
                <a:lnTo>
                  <a:pt x="20" y="93"/>
                </a:lnTo>
                <a:lnTo>
                  <a:pt x="26" y="87"/>
                </a:lnTo>
                <a:lnTo>
                  <a:pt x="33" y="82"/>
                </a:lnTo>
                <a:lnTo>
                  <a:pt x="36" y="84"/>
                </a:lnTo>
                <a:lnTo>
                  <a:pt x="45" y="87"/>
                </a:lnTo>
                <a:lnTo>
                  <a:pt x="62" y="94"/>
                </a:lnTo>
                <a:lnTo>
                  <a:pt x="75" y="84"/>
                </a:lnTo>
                <a:lnTo>
                  <a:pt x="87" y="81"/>
                </a:lnTo>
                <a:lnTo>
                  <a:pt x="95" y="72"/>
                </a:lnTo>
                <a:lnTo>
                  <a:pt x="105" y="69"/>
                </a:lnTo>
                <a:lnTo>
                  <a:pt x="116" y="76"/>
                </a:lnTo>
                <a:lnTo>
                  <a:pt x="128" y="87"/>
                </a:lnTo>
                <a:lnTo>
                  <a:pt x="132" y="81"/>
                </a:lnTo>
                <a:lnTo>
                  <a:pt x="141" y="82"/>
                </a:lnTo>
                <a:lnTo>
                  <a:pt x="143" y="79"/>
                </a:lnTo>
                <a:lnTo>
                  <a:pt x="140" y="73"/>
                </a:lnTo>
                <a:lnTo>
                  <a:pt x="149" y="75"/>
                </a:lnTo>
                <a:lnTo>
                  <a:pt x="155" y="90"/>
                </a:lnTo>
                <a:lnTo>
                  <a:pt x="156" y="108"/>
                </a:lnTo>
                <a:lnTo>
                  <a:pt x="167" y="127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6" name="Freeform 143"/>
          <p:cNvSpPr>
            <a:spLocks/>
          </p:cNvSpPr>
          <p:nvPr/>
        </p:nvSpPr>
        <p:spPr bwMode="auto">
          <a:xfrm>
            <a:off x="1173163" y="3956050"/>
            <a:ext cx="803275" cy="36513"/>
          </a:xfrm>
          <a:custGeom>
            <a:avLst/>
            <a:gdLst>
              <a:gd name="T0" fmla="*/ 0 w 524"/>
              <a:gd name="T1" fmla="*/ 2147483647 h 26"/>
              <a:gd name="T2" fmla="*/ 2147483647 w 524"/>
              <a:gd name="T3" fmla="*/ 0 h 26"/>
              <a:gd name="T4" fmla="*/ 2147483647 w 524"/>
              <a:gd name="T5" fmla="*/ 0 h 26"/>
              <a:gd name="T6" fmla="*/ 2147483647 w 524"/>
              <a:gd name="T7" fmla="*/ 2147483647 h 26"/>
              <a:gd name="T8" fmla="*/ 2147483647 w 524"/>
              <a:gd name="T9" fmla="*/ 2147483647 h 26"/>
              <a:gd name="T10" fmla="*/ 2147483647 w 524"/>
              <a:gd name="T11" fmla="*/ 0 h 26"/>
              <a:gd name="T12" fmla="*/ 2147483647 w 524"/>
              <a:gd name="T13" fmla="*/ 0 h 26"/>
              <a:gd name="T14" fmla="*/ 2147483647 w 524"/>
              <a:gd name="T15" fmla="*/ 2147483647 h 26"/>
              <a:gd name="T16" fmla="*/ 2147483647 w 524"/>
              <a:gd name="T17" fmla="*/ 2147483647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4"/>
              <a:gd name="T28" fmla="*/ 0 h 26"/>
              <a:gd name="T29" fmla="*/ 524 w 524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4" h="26">
                <a:moveTo>
                  <a:pt x="0" y="14"/>
                </a:moveTo>
                <a:lnTo>
                  <a:pt x="18" y="0"/>
                </a:lnTo>
                <a:lnTo>
                  <a:pt x="36" y="0"/>
                </a:lnTo>
                <a:lnTo>
                  <a:pt x="40" y="14"/>
                </a:lnTo>
                <a:lnTo>
                  <a:pt x="78" y="26"/>
                </a:lnTo>
                <a:lnTo>
                  <a:pt x="120" y="0"/>
                </a:lnTo>
                <a:lnTo>
                  <a:pt x="388" y="0"/>
                </a:lnTo>
                <a:lnTo>
                  <a:pt x="392" y="4"/>
                </a:lnTo>
                <a:lnTo>
                  <a:pt x="524" y="4"/>
                </a:lnTo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7" name="Freeform 144"/>
          <p:cNvSpPr>
            <a:spLocks/>
          </p:cNvSpPr>
          <p:nvPr/>
        </p:nvSpPr>
        <p:spPr bwMode="auto">
          <a:xfrm>
            <a:off x="3657600" y="3746500"/>
            <a:ext cx="204788" cy="71438"/>
          </a:xfrm>
          <a:custGeom>
            <a:avLst/>
            <a:gdLst>
              <a:gd name="T0" fmla="*/ 0 w 134"/>
              <a:gd name="T1" fmla="*/ 2147483647 h 48"/>
              <a:gd name="T2" fmla="*/ 2147483647 w 134"/>
              <a:gd name="T3" fmla="*/ 2147483647 h 48"/>
              <a:gd name="T4" fmla="*/ 2147483647 w 134"/>
              <a:gd name="T5" fmla="*/ 0 h 48"/>
              <a:gd name="T6" fmla="*/ 2147483647 w 134"/>
              <a:gd name="T7" fmla="*/ 2147483647 h 48"/>
              <a:gd name="T8" fmla="*/ 2147483647 w 134"/>
              <a:gd name="T9" fmla="*/ 2147483647 h 48"/>
              <a:gd name="T10" fmla="*/ 2147483647 w 134"/>
              <a:gd name="T11" fmla="*/ 0 h 48"/>
              <a:gd name="T12" fmla="*/ 2147483647 w 134"/>
              <a:gd name="T13" fmla="*/ 0 h 48"/>
              <a:gd name="T14" fmla="*/ 2147483647 w 134"/>
              <a:gd name="T15" fmla="*/ 2147483647 h 48"/>
              <a:gd name="T16" fmla="*/ 2147483647 w 134"/>
              <a:gd name="T17" fmla="*/ 2147483647 h 48"/>
              <a:gd name="T18" fmla="*/ 2147483647 w 134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"/>
              <a:gd name="T31" fmla="*/ 0 h 48"/>
              <a:gd name="T32" fmla="*/ 134 w 134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" h="48">
                <a:moveTo>
                  <a:pt x="0" y="30"/>
                </a:moveTo>
                <a:lnTo>
                  <a:pt x="12" y="14"/>
                </a:lnTo>
                <a:lnTo>
                  <a:pt x="34" y="0"/>
                </a:lnTo>
                <a:lnTo>
                  <a:pt x="46" y="6"/>
                </a:lnTo>
                <a:lnTo>
                  <a:pt x="64" y="10"/>
                </a:lnTo>
                <a:lnTo>
                  <a:pt x="76" y="0"/>
                </a:lnTo>
                <a:lnTo>
                  <a:pt x="94" y="0"/>
                </a:lnTo>
                <a:lnTo>
                  <a:pt x="106" y="16"/>
                </a:lnTo>
                <a:lnTo>
                  <a:pt x="108" y="48"/>
                </a:lnTo>
                <a:lnTo>
                  <a:pt x="134" y="20"/>
                </a:lnTo>
              </a:path>
            </a:pathLst>
          </a:custGeom>
          <a:solidFill>
            <a:srgbClr val="99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478" name="Freeform 134"/>
          <p:cNvSpPr>
            <a:spLocks/>
          </p:cNvSpPr>
          <p:nvPr/>
        </p:nvSpPr>
        <p:spPr bwMode="auto">
          <a:xfrm>
            <a:off x="5783263" y="4173538"/>
            <a:ext cx="995362" cy="793750"/>
          </a:xfrm>
          <a:custGeom>
            <a:avLst/>
            <a:gdLst>
              <a:gd name="T0" fmla="*/ 2147483647 w 646"/>
              <a:gd name="T1" fmla="*/ 2147483647 h 535"/>
              <a:gd name="T2" fmla="*/ 2147483647 w 646"/>
              <a:gd name="T3" fmla="*/ 2147483647 h 535"/>
              <a:gd name="T4" fmla="*/ 2147483647 w 646"/>
              <a:gd name="T5" fmla="*/ 2147483647 h 535"/>
              <a:gd name="T6" fmla="*/ 2147483647 w 646"/>
              <a:gd name="T7" fmla="*/ 2147483647 h 535"/>
              <a:gd name="T8" fmla="*/ 2147483647 w 646"/>
              <a:gd name="T9" fmla="*/ 2147483647 h 535"/>
              <a:gd name="T10" fmla="*/ 2147483647 w 646"/>
              <a:gd name="T11" fmla="*/ 2147483647 h 535"/>
              <a:gd name="T12" fmla="*/ 2147483647 w 646"/>
              <a:gd name="T13" fmla="*/ 2147483647 h 535"/>
              <a:gd name="T14" fmla="*/ 2147483647 w 646"/>
              <a:gd name="T15" fmla="*/ 2147483647 h 535"/>
              <a:gd name="T16" fmla="*/ 2147483647 w 646"/>
              <a:gd name="T17" fmla="*/ 2147483647 h 535"/>
              <a:gd name="T18" fmla="*/ 2147483647 w 646"/>
              <a:gd name="T19" fmla="*/ 2147483647 h 535"/>
              <a:gd name="T20" fmla="*/ 2147483647 w 646"/>
              <a:gd name="T21" fmla="*/ 2147483647 h 535"/>
              <a:gd name="T22" fmla="*/ 2147483647 w 646"/>
              <a:gd name="T23" fmla="*/ 2147483647 h 535"/>
              <a:gd name="T24" fmla="*/ 2147483647 w 646"/>
              <a:gd name="T25" fmla="*/ 2147483647 h 535"/>
              <a:gd name="T26" fmla="*/ 2147483647 w 646"/>
              <a:gd name="T27" fmla="*/ 2147483647 h 535"/>
              <a:gd name="T28" fmla="*/ 2147483647 w 646"/>
              <a:gd name="T29" fmla="*/ 2147483647 h 535"/>
              <a:gd name="T30" fmla="*/ 2147483647 w 646"/>
              <a:gd name="T31" fmla="*/ 2147483647 h 535"/>
              <a:gd name="T32" fmla="*/ 2147483647 w 646"/>
              <a:gd name="T33" fmla="*/ 2147483647 h 535"/>
              <a:gd name="T34" fmla="*/ 2147483647 w 646"/>
              <a:gd name="T35" fmla="*/ 2147483647 h 535"/>
              <a:gd name="T36" fmla="*/ 2147483647 w 646"/>
              <a:gd name="T37" fmla="*/ 2147483647 h 535"/>
              <a:gd name="T38" fmla="*/ 2147483647 w 646"/>
              <a:gd name="T39" fmla="*/ 2147483647 h 535"/>
              <a:gd name="T40" fmla="*/ 2147483647 w 646"/>
              <a:gd name="T41" fmla="*/ 2147483647 h 535"/>
              <a:gd name="T42" fmla="*/ 2147483647 w 646"/>
              <a:gd name="T43" fmla="*/ 2147483647 h 535"/>
              <a:gd name="T44" fmla="*/ 2147483647 w 646"/>
              <a:gd name="T45" fmla="*/ 2147483647 h 535"/>
              <a:gd name="T46" fmla="*/ 2147483647 w 646"/>
              <a:gd name="T47" fmla="*/ 2147483647 h 535"/>
              <a:gd name="T48" fmla="*/ 2147483647 w 646"/>
              <a:gd name="T49" fmla="*/ 2147483647 h 535"/>
              <a:gd name="T50" fmla="*/ 2147483647 w 646"/>
              <a:gd name="T51" fmla="*/ 2147483647 h 535"/>
              <a:gd name="T52" fmla="*/ 2147483647 w 646"/>
              <a:gd name="T53" fmla="*/ 2147483647 h 535"/>
              <a:gd name="T54" fmla="*/ 2147483647 w 646"/>
              <a:gd name="T55" fmla="*/ 2147483647 h 535"/>
              <a:gd name="T56" fmla="*/ 2147483647 w 646"/>
              <a:gd name="T57" fmla="*/ 2147483647 h 535"/>
              <a:gd name="T58" fmla="*/ 2147483647 w 646"/>
              <a:gd name="T59" fmla="*/ 2147483647 h 535"/>
              <a:gd name="T60" fmla="*/ 2147483647 w 646"/>
              <a:gd name="T61" fmla="*/ 2147483647 h 535"/>
              <a:gd name="T62" fmla="*/ 2147483647 w 646"/>
              <a:gd name="T63" fmla="*/ 2147483647 h 535"/>
              <a:gd name="T64" fmla="*/ 2147483647 w 646"/>
              <a:gd name="T65" fmla="*/ 2147483647 h 535"/>
              <a:gd name="T66" fmla="*/ 2147483647 w 646"/>
              <a:gd name="T67" fmla="*/ 2147483647 h 535"/>
              <a:gd name="T68" fmla="*/ 2147483647 w 646"/>
              <a:gd name="T69" fmla="*/ 2147483647 h 535"/>
              <a:gd name="T70" fmla="*/ 2147483647 w 646"/>
              <a:gd name="T71" fmla="*/ 2147483647 h 535"/>
              <a:gd name="T72" fmla="*/ 2147483647 w 646"/>
              <a:gd name="T73" fmla="*/ 2147483647 h 535"/>
              <a:gd name="T74" fmla="*/ 2147483647 w 646"/>
              <a:gd name="T75" fmla="*/ 2147483647 h 535"/>
              <a:gd name="T76" fmla="*/ 2147483647 w 646"/>
              <a:gd name="T77" fmla="*/ 2147483647 h 535"/>
              <a:gd name="T78" fmla="*/ 2147483647 w 646"/>
              <a:gd name="T79" fmla="*/ 2147483647 h 535"/>
              <a:gd name="T80" fmla="*/ 2147483647 w 646"/>
              <a:gd name="T81" fmla="*/ 2147483647 h 535"/>
              <a:gd name="T82" fmla="*/ 2147483647 w 646"/>
              <a:gd name="T83" fmla="*/ 2147483647 h 535"/>
              <a:gd name="T84" fmla="*/ 2147483647 w 646"/>
              <a:gd name="T85" fmla="*/ 2147483647 h 535"/>
              <a:gd name="T86" fmla="*/ 2147483647 w 646"/>
              <a:gd name="T87" fmla="*/ 2147483647 h 535"/>
              <a:gd name="T88" fmla="*/ 2147483647 w 646"/>
              <a:gd name="T89" fmla="*/ 2147483647 h 535"/>
              <a:gd name="T90" fmla="*/ 2147483647 w 646"/>
              <a:gd name="T91" fmla="*/ 2147483647 h 535"/>
              <a:gd name="T92" fmla="*/ 2147483647 w 646"/>
              <a:gd name="T93" fmla="*/ 2147483647 h 535"/>
              <a:gd name="T94" fmla="*/ 2147483647 w 646"/>
              <a:gd name="T95" fmla="*/ 2147483647 h 5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46"/>
              <a:gd name="T145" fmla="*/ 0 h 535"/>
              <a:gd name="T146" fmla="*/ 646 w 646"/>
              <a:gd name="T147" fmla="*/ 535 h 5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46" h="535">
                <a:moveTo>
                  <a:pt x="0" y="0"/>
                </a:moveTo>
                <a:lnTo>
                  <a:pt x="1" y="11"/>
                </a:lnTo>
                <a:lnTo>
                  <a:pt x="2" y="20"/>
                </a:lnTo>
                <a:lnTo>
                  <a:pt x="5" y="26"/>
                </a:lnTo>
                <a:lnTo>
                  <a:pt x="2" y="37"/>
                </a:lnTo>
                <a:lnTo>
                  <a:pt x="4" y="49"/>
                </a:lnTo>
                <a:lnTo>
                  <a:pt x="4" y="59"/>
                </a:lnTo>
                <a:lnTo>
                  <a:pt x="11" y="65"/>
                </a:lnTo>
                <a:lnTo>
                  <a:pt x="7" y="68"/>
                </a:lnTo>
                <a:lnTo>
                  <a:pt x="7" y="79"/>
                </a:lnTo>
                <a:lnTo>
                  <a:pt x="2" y="85"/>
                </a:lnTo>
                <a:lnTo>
                  <a:pt x="7" y="98"/>
                </a:lnTo>
                <a:lnTo>
                  <a:pt x="11" y="113"/>
                </a:lnTo>
                <a:lnTo>
                  <a:pt x="11" y="127"/>
                </a:lnTo>
                <a:lnTo>
                  <a:pt x="21" y="130"/>
                </a:lnTo>
                <a:lnTo>
                  <a:pt x="30" y="354"/>
                </a:lnTo>
                <a:lnTo>
                  <a:pt x="42" y="343"/>
                </a:lnTo>
                <a:lnTo>
                  <a:pt x="57" y="331"/>
                </a:lnTo>
                <a:lnTo>
                  <a:pt x="66" y="324"/>
                </a:lnTo>
                <a:lnTo>
                  <a:pt x="73" y="325"/>
                </a:lnTo>
                <a:lnTo>
                  <a:pt x="82" y="325"/>
                </a:lnTo>
                <a:lnTo>
                  <a:pt x="88" y="330"/>
                </a:lnTo>
                <a:lnTo>
                  <a:pt x="93" y="334"/>
                </a:lnTo>
                <a:lnTo>
                  <a:pt x="102" y="333"/>
                </a:lnTo>
                <a:lnTo>
                  <a:pt x="105" y="331"/>
                </a:lnTo>
                <a:lnTo>
                  <a:pt x="108" y="327"/>
                </a:lnTo>
                <a:lnTo>
                  <a:pt x="109" y="313"/>
                </a:lnTo>
                <a:lnTo>
                  <a:pt x="112" y="312"/>
                </a:lnTo>
                <a:lnTo>
                  <a:pt x="118" y="316"/>
                </a:lnTo>
                <a:lnTo>
                  <a:pt x="115" y="322"/>
                </a:lnTo>
                <a:lnTo>
                  <a:pt x="112" y="331"/>
                </a:lnTo>
                <a:lnTo>
                  <a:pt x="111" y="336"/>
                </a:lnTo>
                <a:lnTo>
                  <a:pt x="120" y="339"/>
                </a:lnTo>
                <a:lnTo>
                  <a:pt x="127" y="339"/>
                </a:lnTo>
                <a:lnTo>
                  <a:pt x="136" y="340"/>
                </a:lnTo>
                <a:lnTo>
                  <a:pt x="141" y="346"/>
                </a:lnTo>
                <a:lnTo>
                  <a:pt x="168" y="345"/>
                </a:lnTo>
                <a:lnTo>
                  <a:pt x="177" y="348"/>
                </a:lnTo>
                <a:lnTo>
                  <a:pt x="186" y="355"/>
                </a:lnTo>
                <a:lnTo>
                  <a:pt x="199" y="358"/>
                </a:lnTo>
                <a:lnTo>
                  <a:pt x="207" y="360"/>
                </a:lnTo>
                <a:lnTo>
                  <a:pt x="211" y="373"/>
                </a:lnTo>
                <a:lnTo>
                  <a:pt x="217" y="381"/>
                </a:lnTo>
                <a:lnTo>
                  <a:pt x="226" y="384"/>
                </a:lnTo>
                <a:lnTo>
                  <a:pt x="235" y="385"/>
                </a:lnTo>
                <a:lnTo>
                  <a:pt x="244" y="387"/>
                </a:lnTo>
                <a:lnTo>
                  <a:pt x="247" y="393"/>
                </a:lnTo>
                <a:lnTo>
                  <a:pt x="255" y="394"/>
                </a:lnTo>
                <a:lnTo>
                  <a:pt x="258" y="399"/>
                </a:lnTo>
                <a:lnTo>
                  <a:pt x="268" y="406"/>
                </a:lnTo>
                <a:lnTo>
                  <a:pt x="274" y="418"/>
                </a:lnTo>
                <a:lnTo>
                  <a:pt x="276" y="423"/>
                </a:lnTo>
                <a:lnTo>
                  <a:pt x="270" y="433"/>
                </a:lnTo>
                <a:lnTo>
                  <a:pt x="270" y="445"/>
                </a:lnTo>
                <a:lnTo>
                  <a:pt x="277" y="450"/>
                </a:lnTo>
                <a:lnTo>
                  <a:pt x="310" y="448"/>
                </a:lnTo>
                <a:lnTo>
                  <a:pt x="316" y="450"/>
                </a:lnTo>
                <a:lnTo>
                  <a:pt x="319" y="454"/>
                </a:lnTo>
                <a:lnTo>
                  <a:pt x="327" y="456"/>
                </a:lnTo>
                <a:lnTo>
                  <a:pt x="336" y="454"/>
                </a:lnTo>
                <a:lnTo>
                  <a:pt x="348" y="450"/>
                </a:lnTo>
                <a:lnTo>
                  <a:pt x="360" y="448"/>
                </a:lnTo>
                <a:lnTo>
                  <a:pt x="366" y="453"/>
                </a:lnTo>
                <a:lnTo>
                  <a:pt x="387" y="457"/>
                </a:lnTo>
                <a:lnTo>
                  <a:pt x="391" y="468"/>
                </a:lnTo>
                <a:lnTo>
                  <a:pt x="397" y="475"/>
                </a:lnTo>
                <a:lnTo>
                  <a:pt x="402" y="481"/>
                </a:lnTo>
                <a:lnTo>
                  <a:pt x="420" y="483"/>
                </a:lnTo>
                <a:lnTo>
                  <a:pt x="441" y="492"/>
                </a:lnTo>
                <a:lnTo>
                  <a:pt x="468" y="501"/>
                </a:lnTo>
                <a:lnTo>
                  <a:pt x="480" y="505"/>
                </a:lnTo>
                <a:lnTo>
                  <a:pt x="490" y="523"/>
                </a:lnTo>
                <a:lnTo>
                  <a:pt x="507" y="523"/>
                </a:lnTo>
                <a:lnTo>
                  <a:pt x="519" y="528"/>
                </a:lnTo>
                <a:lnTo>
                  <a:pt x="529" y="531"/>
                </a:lnTo>
                <a:lnTo>
                  <a:pt x="544" y="526"/>
                </a:lnTo>
                <a:lnTo>
                  <a:pt x="558" y="519"/>
                </a:lnTo>
                <a:lnTo>
                  <a:pt x="570" y="529"/>
                </a:lnTo>
                <a:lnTo>
                  <a:pt x="588" y="535"/>
                </a:lnTo>
                <a:lnTo>
                  <a:pt x="603" y="535"/>
                </a:lnTo>
                <a:lnTo>
                  <a:pt x="619" y="525"/>
                </a:lnTo>
                <a:lnTo>
                  <a:pt x="636" y="516"/>
                </a:lnTo>
                <a:lnTo>
                  <a:pt x="646" y="507"/>
                </a:lnTo>
                <a:lnTo>
                  <a:pt x="642" y="496"/>
                </a:lnTo>
                <a:lnTo>
                  <a:pt x="621" y="480"/>
                </a:lnTo>
                <a:lnTo>
                  <a:pt x="631" y="484"/>
                </a:lnTo>
                <a:lnTo>
                  <a:pt x="622" y="474"/>
                </a:lnTo>
                <a:lnTo>
                  <a:pt x="618" y="463"/>
                </a:lnTo>
                <a:lnTo>
                  <a:pt x="616" y="454"/>
                </a:lnTo>
                <a:lnTo>
                  <a:pt x="607" y="447"/>
                </a:lnTo>
                <a:lnTo>
                  <a:pt x="601" y="441"/>
                </a:lnTo>
                <a:lnTo>
                  <a:pt x="601" y="430"/>
                </a:lnTo>
                <a:lnTo>
                  <a:pt x="600" y="418"/>
                </a:lnTo>
                <a:lnTo>
                  <a:pt x="588" y="412"/>
                </a:lnTo>
                <a:lnTo>
                  <a:pt x="589" y="402"/>
                </a:lnTo>
                <a:lnTo>
                  <a:pt x="591" y="393"/>
                </a:lnTo>
                <a:lnTo>
                  <a:pt x="600" y="390"/>
                </a:lnTo>
                <a:lnTo>
                  <a:pt x="603" y="384"/>
                </a:lnTo>
                <a:lnTo>
                  <a:pt x="601" y="370"/>
                </a:lnTo>
                <a:lnTo>
                  <a:pt x="600" y="357"/>
                </a:lnTo>
                <a:lnTo>
                  <a:pt x="580" y="343"/>
                </a:lnTo>
                <a:lnTo>
                  <a:pt x="571" y="336"/>
                </a:lnTo>
                <a:lnTo>
                  <a:pt x="573" y="322"/>
                </a:lnTo>
                <a:lnTo>
                  <a:pt x="561" y="316"/>
                </a:lnTo>
                <a:lnTo>
                  <a:pt x="559" y="306"/>
                </a:lnTo>
                <a:lnTo>
                  <a:pt x="553" y="300"/>
                </a:lnTo>
                <a:lnTo>
                  <a:pt x="549" y="294"/>
                </a:lnTo>
                <a:lnTo>
                  <a:pt x="547" y="288"/>
                </a:lnTo>
                <a:lnTo>
                  <a:pt x="553" y="279"/>
                </a:lnTo>
                <a:lnTo>
                  <a:pt x="549" y="271"/>
                </a:lnTo>
                <a:lnTo>
                  <a:pt x="549" y="265"/>
                </a:lnTo>
                <a:lnTo>
                  <a:pt x="544" y="255"/>
                </a:lnTo>
                <a:lnTo>
                  <a:pt x="537" y="244"/>
                </a:lnTo>
                <a:lnTo>
                  <a:pt x="497" y="205"/>
                </a:lnTo>
                <a:lnTo>
                  <a:pt x="482" y="172"/>
                </a:lnTo>
                <a:lnTo>
                  <a:pt x="467" y="169"/>
                </a:lnTo>
                <a:lnTo>
                  <a:pt x="460" y="168"/>
                </a:lnTo>
                <a:lnTo>
                  <a:pt x="454" y="163"/>
                </a:lnTo>
                <a:lnTo>
                  <a:pt x="450" y="162"/>
                </a:lnTo>
                <a:lnTo>
                  <a:pt x="441" y="163"/>
                </a:lnTo>
                <a:lnTo>
                  <a:pt x="439" y="159"/>
                </a:lnTo>
                <a:lnTo>
                  <a:pt x="439" y="151"/>
                </a:lnTo>
                <a:lnTo>
                  <a:pt x="438" y="144"/>
                </a:lnTo>
                <a:lnTo>
                  <a:pt x="447" y="142"/>
                </a:lnTo>
                <a:lnTo>
                  <a:pt x="448" y="138"/>
                </a:lnTo>
                <a:lnTo>
                  <a:pt x="442" y="135"/>
                </a:lnTo>
                <a:lnTo>
                  <a:pt x="430" y="135"/>
                </a:lnTo>
                <a:lnTo>
                  <a:pt x="429" y="129"/>
                </a:lnTo>
                <a:lnTo>
                  <a:pt x="423" y="120"/>
                </a:lnTo>
                <a:lnTo>
                  <a:pt x="419" y="111"/>
                </a:lnTo>
                <a:lnTo>
                  <a:pt x="419" y="103"/>
                </a:lnTo>
                <a:lnTo>
                  <a:pt x="414" y="97"/>
                </a:lnTo>
                <a:lnTo>
                  <a:pt x="413" y="91"/>
                </a:lnTo>
                <a:lnTo>
                  <a:pt x="410" y="85"/>
                </a:lnTo>
                <a:lnTo>
                  <a:pt x="408" y="81"/>
                </a:lnTo>
                <a:lnTo>
                  <a:pt x="417" y="72"/>
                </a:lnTo>
                <a:lnTo>
                  <a:pt x="417" y="66"/>
                </a:lnTo>
                <a:lnTo>
                  <a:pt x="413" y="61"/>
                </a:lnTo>
                <a:lnTo>
                  <a:pt x="407" y="57"/>
                </a:lnTo>
                <a:lnTo>
                  <a:pt x="407" y="51"/>
                </a:lnTo>
                <a:lnTo>
                  <a:pt x="399" y="49"/>
                </a:lnTo>
                <a:lnTo>
                  <a:pt x="393" y="48"/>
                </a:lnTo>
                <a:lnTo>
                  <a:pt x="388" y="42"/>
                </a:lnTo>
                <a:lnTo>
                  <a:pt x="396" y="37"/>
                </a:lnTo>
                <a:lnTo>
                  <a:pt x="249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B05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363" name="Freeform 130"/>
          <p:cNvSpPr>
            <a:spLocks/>
          </p:cNvSpPr>
          <p:nvPr/>
        </p:nvSpPr>
        <p:spPr bwMode="auto">
          <a:xfrm>
            <a:off x="5341938" y="3744913"/>
            <a:ext cx="487362" cy="1090612"/>
          </a:xfrm>
          <a:custGeom>
            <a:avLst/>
            <a:gdLst>
              <a:gd name="T0" fmla="*/ 2147483647 w 318"/>
              <a:gd name="T1" fmla="*/ 0 h 732"/>
              <a:gd name="T2" fmla="*/ 2147483647 w 318"/>
              <a:gd name="T3" fmla="*/ 2147483647 h 732"/>
              <a:gd name="T4" fmla="*/ 2147483647 w 318"/>
              <a:gd name="T5" fmla="*/ 2147483647 h 732"/>
              <a:gd name="T6" fmla="*/ 2147483647 w 318"/>
              <a:gd name="T7" fmla="*/ 2147483647 h 732"/>
              <a:gd name="T8" fmla="*/ 2147483647 w 318"/>
              <a:gd name="T9" fmla="*/ 2147483647 h 732"/>
              <a:gd name="T10" fmla="*/ 2147483647 w 318"/>
              <a:gd name="T11" fmla="*/ 2147483647 h 732"/>
              <a:gd name="T12" fmla="*/ 2147483647 w 318"/>
              <a:gd name="T13" fmla="*/ 2147483647 h 732"/>
              <a:gd name="T14" fmla="*/ 2147483647 w 318"/>
              <a:gd name="T15" fmla="*/ 2147483647 h 732"/>
              <a:gd name="T16" fmla="*/ 2147483647 w 318"/>
              <a:gd name="T17" fmla="*/ 2147483647 h 732"/>
              <a:gd name="T18" fmla="*/ 2147483647 w 318"/>
              <a:gd name="T19" fmla="*/ 2147483647 h 732"/>
              <a:gd name="T20" fmla="*/ 2147483647 w 318"/>
              <a:gd name="T21" fmla="*/ 2147483647 h 732"/>
              <a:gd name="T22" fmla="*/ 2147483647 w 318"/>
              <a:gd name="T23" fmla="*/ 2147483647 h 732"/>
              <a:gd name="T24" fmla="*/ 2147483647 w 318"/>
              <a:gd name="T25" fmla="*/ 2147483647 h 732"/>
              <a:gd name="T26" fmla="*/ 2147483647 w 318"/>
              <a:gd name="T27" fmla="*/ 2147483647 h 732"/>
              <a:gd name="T28" fmla="*/ 2147483647 w 318"/>
              <a:gd name="T29" fmla="*/ 2147483647 h 732"/>
              <a:gd name="T30" fmla="*/ 2147483647 w 318"/>
              <a:gd name="T31" fmla="*/ 2147483647 h 732"/>
              <a:gd name="T32" fmla="*/ 2147483647 w 318"/>
              <a:gd name="T33" fmla="*/ 2147483647 h 732"/>
              <a:gd name="T34" fmla="*/ 2147483647 w 318"/>
              <a:gd name="T35" fmla="*/ 2147483647 h 732"/>
              <a:gd name="T36" fmla="*/ 2147483647 w 318"/>
              <a:gd name="T37" fmla="*/ 2147483647 h 732"/>
              <a:gd name="T38" fmla="*/ 2147483647 w 318"/>
              <a:gd name="T39" fmla="*/ 2147483647 h 732"/>
              <a:gd name="T40" fmla="*/ 2147483647 w 318"/>
              <a:gd name="T41" fmla="*/ 2147483647 h 732"/>
              <a:gd name="T42" fmla="*/ 2147483647 w 318"/>
              <a:gd name="T43" fmla="*/ 2147483647 h 732"/>
              <a:gd name="T44" fmla="*/ 2147483647 w 318"/>
              <a:gd name="T45" fmla="*/ 2147483647 h 732"/>
              <a:gd name="T46" fmla="*/ 2147483647 w 318"/>
              <a:gd name="T47" fmla="*/ 2147483647 h 732"/>
              <a:gd name="T48" fmla="*/ 2147483647 w 318"/>
              <a:gd name="T49" fmla="*/ 2147483647 h 732"/>
              <a:gd name="T50" fmla="*/ 2147483647 w 318"/>
              <a:gd name="T51" fmla="*/ 2147483647 h 732"/>
              <a:gd name="T52" fmla="*/ 2147483647 w 318"/>
              <a:gd name="T53" fmla="*/ 2147483647 h 732"/>
              <a:gd name="T54" fmla="*/ 2147483647 w 318"/>
              <a:gd name="T55" fmla="*/ 2147483647 h 732"/>
              <a:gd name="T56" fmla="*/ 2147483647 w 318"/>
              <a:gd name="T57" fmla="*/ 2147483647 h 732"/>
              <a:gd name="T58" fmla="*/ 2147483647 w 318"/>
              <a:gd name="T59" fmla="*/ 2147483647 h 732"/>
              <a:gd name="T60" fmla="*/ 2147483647 w 318"/>
              <a:gd name="T61" fmla="*/ 2147483647 h 732"/>
              <a:gd name="T62" fmla="*/ 2147483647 w 318"/>
              <a:gd name="T63" fmla="*/ 2147483647 h 732"/>
              <a:gd name="T64" fmla="*/ 2147483647 w 318"/>
              <a:gd name="T65" fmla="*/ 2147483647 h 732"/>
              <a:gd name="T66" fmla="*/ 2147483647 w 318"/>
              <a:gd name="T67" fmla="*/ 2147483647 h 732"/>
              <a:gd name="T68" fmla="*/ 2147483647 w 318"/>
              <a:gd name="T69" fmla="*/ 2147483647 h 732"/>
              <a:gd name="T70" fmla="*/ 2147483647 w 318"/>
              <a:gd name="T71" fmla="*/ 2147483647 h 7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18"/>
              <a:gd name="T109" fmla="*/ 0 h 732"/>
              <a:gd name="T110" fmla="*/ 318 w 318"/>
              <a:gd name="T111" fmla="*/ 732 h 7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18" h="732">
                <a:moveTo>
                  <a:pt x="0" y="3"/>
                </a:moveTo>
                <a:lnTo>
                  <a:pt x="195" y="0"/>
                </a:lnTo>
                <a:lnTo>
                  <a:pt x="199" y="90"/>
                </a:lnTo>
                <a:lnTo>
                  <a:pt x="210" y="95"/>
                </a:lnTo>
                <a:lnTo>
                  <a:pt x="214" y="104"/>
                </a:lnTo>
                <a:lnTo>
                  <a:pt x="229" y="108"/>
                </a:lnTo>
                <a:lnTo>
                  <a:pt x="231" y="120"/>
                </a:lnTo>
                <a:lnTo>
                  <a:pt x="229" y="132"/>
                </a:lnTo>
                <a:lnTo>
                  <a:pt x="234" y="140"/>
                </a:lnTo>
                <a:lnTo>
                  <a:pt x="244" y="143"/>
                </a:lnTo>
                <a:lnTo>
                  <a:pt x="247" y="153"/>
                </a:lnTo>
                <a:lnTo>
                  <a:pt x="249" y="170"/>
                </a:lnTo>
                <a:lnTo>
                  <a:pt x="252" y="174"/>
                </a:lnTo>
                <a:lnTo>
                  <a:pt x="249" y="183"/>
                </a:lnTo>
                <a:lnTo>
                  <a:pt x="253" y="194"/>
                </a:lnTo>
                <a:lnTo>
                  <a:pt x="264" y="201"/>
                </a:lnTo>
                <a:lnTo>
                  <a:pt x="265" y="212"/>
                </a:lnTo>
                <a:lnTo>
                  <a:pt x="271" y="219"/>
                </a:lnTo>
                <a:lnTo>
                  <a:pt x="277" y="230"/>
                </a:lnTo>
                <a:lnTo>
                  <a:pt x="279" y="239"/>
                </a:lnTo>
                <a:lnTo>
                  <a:pt x="279" y="246"/>
                </a:lnTo>
                <a:lnTo>
                  <a:pt x="285" y="261"/>
                </a:lnTo>
                <a:lnTo>
                  <a:pt x="289" y="260"/>
                </a:lnTo>
                <a:lnTo>
                  <a:pt x="288" y="291"/>
                </a:lnTo>
                <a:lnTo>
                  <a:pt x="291" y="300"/>
                </a:lnTo>
                <a:lnTo>
                  <a:pt x="292" y="309"/>
                </a:lnTo>
                <a:lnTo>
                  <a:pt x="295" y="315"/>
                </a:lnTo>
                <a:lnTo>
                  <a:pt x="292" y="326"/>
                </a:lnTo>
                <a:lnTo>
                  <a:pt x="294" y="338"/>
                </a:lnTo>
                <a:lnTo>
                  <a:pt x="294" y="348"/>
                </a:lnTo>
                <a:lnTo>
                  <a:pt x="301" y="354"/>
                </a:lnTo>
                <a:lnTo>
                  <a:pt x="297" y="357"/>
                </a:lnTo>
                <a:lnTo>
                  <a:pt x="297" y="368"/>
                </a:lnTo>
                <a:lnTo>
                  <a:pt x="292" y="374"/>
                </a:lnTo>
                <a:lnTo>
                  <a:pt x="297" y="387"/>
                </a:lnTo>
                <a:lnTo>
                  <a:pt x="301" y="402"/>
                </a:lnTo>
                <a:lnTo>
                  <a:pt x="301" y="416"/>
                </a:lnTo>
                <a:lnTo>
                  <a:pt x="310" y="419"/>
                </a:lnTo>
                <a:lnTo>
                  <a:pt x="318" y="639"/>
                </a:lnTo>
                <a:lnTo>
                  <a:pt x="297" y="657"/>
                </a:lnTo>
                <a:lnTo>
                  <a:pt x="282" y="683"/>
                </a:lnTo>
                <a:lnTo>
                  <a:pt x="268" y="707"/>
                </a:lnTo>
                <a:lnTo>
                  <a:pt x="225" y="707"/>
                </a:lnTo>
                <a:lnTo>
                  <a:pt x="207" y="717"/>
                </a:lnTo>
                <a:lnTo>
                  <a:pt x="172" y="719"/>
                </a:lnTo>
                <a:lnTo>
                  <a:pt x="157" y="728"/>
                </a:lnTo>
                <a:lnTo>
                  <a:pt x="130" y="729"/>
                </a:lnTo>
                <a:lnTo>
                  <a:pt x="114" y="732"/>
                </a:lnTo>
                <a:lnTo>
                  <a:pt x="103" y="708"/>
                </a:lnTo>
                <a:lnTo>
                  <a:pt x="100" y="698"/>
                </a:lnTo>
                <a:lnTo>
                  <a:pt x="96" y="681"/>
                </a:lnTo>
                <a:lnTo>
                  <a:pt x="99" y="666"/>
                </a:lnTo>
                <a:lnTo>
                  <a:pt x="96" y="653"/>
                </a:lnTo>
                <a:lnTo>
                  <a:pt x="96" y="644"/>
                </a:lnTo>
                <a:lnTo>
                  <a:pt x="90" y="638"/>
                </a:lnTo>
                <a:lnTo>
                  <a:pt x="82" y="636"/>
                </a:lnTo>
                <a:lnTo>
                  <a:pt x="84" y="624"/>
                </a:lnTo>
                <a:lnTo>
                  <a:pt x="84" y="614"/>
                </a:lnTo>
                <a:lnTo>
                  <a:pt x="78" y="608"/>
                </a:lnTo>
                <a:lnTo>
                  <a:pt x="72" y="596"/>
                </a:lnTo>
                <a:lnTo>
                  <a:pt x="66" y="593"/>
                </a:lnTo>
                <a:lnTo>
                  <a:pt x="58" y="582"/>
                </a:lnTo>
                <a:lnTo>
                  <a:pt x="52" y="582"/>
                </a:lnTo>
                <a:lnTo>
                  <a:pt x="51" y="578"/>
                </a:lnTo>
                <a:lnTo>
                  <a:pt x="46" y="573"/>
                </a:lnTo>
                <a:lnTo>
                  <a:pt x="40" y="575"/>
                </a:lnTo>
                <a:lnTo>
                  <a:pt x="40" y="551"/>
                </a:lnTo>
                <a:lnTo>
                  <a:pt x="33" y="536"/>
                </a:lnTo>
                <a:lnTo>
                  <a:pt x="33" y="527"/>
                </a:lnTo>
                <a:lnTo>
                  <a:pt x="31" y="519"/>
                </a:lnTo>
                <a:lnTo>
                  <a:pt x="16" y="515"/>
                </a:lnTo>
                <a:lnTo>
                  <a:pt x="12" y="509"/>
                </a:lnTo>
                <a:lnTo>
                  <a:pt x="0" y="3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" name="Freeform 102"/>
          <p:cNvSpPr>
            <a:spLocks/>
          </p:cNvSpPr>
          <p:nvPr/>
        </p:nvSpPr>
        <p:spPr bwMode="auto">
          <a:xfrm>
            <a:off x="623888" y="5194300"/>
            <a:ext cx="1890712" cy="742950"/>
          </a:xfrm>
          <a:custGeom>
            <a:avLst/>
            <a:gdLst>
              <a:gd name="T0" fmla="*/ 2147483647 w 1228"/>
              <a:gd name="T1" fmla="*/ 2147483647 h 499"/>
              <a:gd name="T2" fmla="*/ 2147483647 w 1228"/>
              <a:gd name="T3" fmla="*/ 0 h 499"/>
              <a:gd name="T4" fmla="*/ 2147483647 w 1228"/>
              <a:gd name="T5" fmla="*/ 2147483647 h 499"/>
              <a:gd name="T6" fmla="*/ 2147483647 w 1228"/>
              <a:gd name="T7" fmla="*/ 2147483647 h 499"/>
              <a:gd name="T8" fmla="*/ 2147483647 w 1228"/>
              <a:gd name="T9" fmla="*/ 2147483647 h 499"/>
              <a:gd name="T10" fmla="*/ 2147483647 w 1228"/>
              <a:gd name="T11" fmla="*/ 2147483647 h 499"/>
              <a:gd name="T12" fmla="*/ 2147483647 w 1228"/>
              <a:gd name="T13" fmla="*/ 2147483647 h 499"/>
              <a:gd name="T14" fmla="*/ 2147483647 w 1228"/>
              <a:gd name="T15" fmla="*/ 2147483647 h 499"/>
              <a:gd name="T16" fmla="*/ 2147483647 w 1228"/>
              <a:gd name="T17" fmla="*/ 2147483647 h 499"/>
              <a:gd name="T18" fmla="*/ 2147483647 w 1228"/>
              <a:gd name="T19" fmla="*/ 2147483647 h 499"/>
              <a:gd name="T20" fmla="*/ 2147483647 w 1228"/>
              <a:gd name="T21" fmla="*/ 2147483647 h 499"/>
              <a:gd name="T22" fmla="*/ 2147483647 w 1228"/>
              <a:gd name="T23" fmla="*/ 2147483647 h 499"/>
              <a:gd name="T24" fmla="*/ 2147483647 w 1228"/>
              <a:gd name="T25" fmla="*/ 2147483647 h 499"/>
              <a:gd name="T26" fmla="*/ 2147483647 w 1228"/>
              <a:gd name="T27" fmla="*/ 2147483647 h 499"/>
              <a:gd name="T28" fmla="*/ 2147483647 w 1228"/>
              <a:gd name="T29" fmla="*/ 2147483647 h 499"/>
              <a:gd name="T30" fmla="*/ 2147483647 w 1228"/>
              <a:gd name="T31" fmla="*/ 2147483647 h 499"/>
              <a:gd name="T32" fmla="*/ 2147483647 w 1228"/>
              <a:gd name="T33" fmla="*/ 2147483647 h 499"/>
              <a:gd name="T34" fmla="*/ 2147483647 w 1228"/>
              <a:gd name="T35" fmla="*/ 2147483647 h 499"/>
              <a:gd name="T36" fmla="*/ 2147483647 w 1228"/>
              <a:gd name="T37" fmla="*/ 2147483647 h 499"/>
              <a:gd name="T38" fmla="*/ 2147483647 w 1228"/>
              <a:gd name="T39" fmla="*/ 2147483647 h 499"/>
              <a:gd name="T40" fmla="*/ 2147483647 w 1228"/>
              <a:gd name="T41" fmla="*/ 2147483647 h 499"/>
              <a:gd name="T42" fmla="*/ 2147483647 w 1228"/>
              <a:gd name="T43" fmla="*/ 2147483647 h 499"/>
              <a:gd name="T44" fmla="*/ 2147483647 w 1228"/>
              <a:gd name="T45" fmla="*/ 2147483647 h 499"/>
              <a:gd name="T46" fmla="*/ 2147483647 w 1228"/>
              <a:gd name="T47" fmla="*/ 2147483647 h 499"/>
              <a:gd name="T48" fmla="*/ 2147483647 w 1228"/>
              <a:gd name="T49" fmla="*/ 2147483647 h 499"/>
              <a:gd name="T50" fmla="*/ 2147483647 w 1228"/>
              <a:gd name="T51" fmla="*/ 2147483647 h 499"/>
              <a:gd name="T52" fmla="*/ 2147483647 w 1228"/>
              <a:gd name="T53" fmla="*/ 2147483647 h 499"/>
              <a:gd name="T54" fmla="*/ 2147483647 w 1228"/>
              <a:gd name="T55" fmla="*/ 2147483647 h 499"/>
              <a:gd name="T56" fmla="*/ 2147483647 w 1228"/>
              <a:gd name="T57" fmla="*/ 2147483647 h 499"/>
              <a:gd name="T58" fmla="*/ 2147483647 w 1228"/>
              <a:gd name="T59" fmla="*/ 2147483647 h 499"/>
              <a:gd name="T60" fmla="*/ 2147483647 w 1228"/>
              <a:gd name="T61" fmla="*/ 2147483647 h 499"/>
              <a:gd name="T62" fmla="*/ 2147483647 w 1228"/>
              <a:gd name="T63" fmla="*/ 2147483647 h 499"/>
              <a:gd name="T64" fmla="*/ 2147483647 w 1228"/>
              <a:gd name="T65" fmla="*/ 2147483647 h 499"/>
              <a:gd name="T66" fmla="*/ 2147483647 w 1228"/>
              <a:gd name="T67" fmla="*/ 2147483647 h 499"/>
              <a:gd name="T68" fmla="*/ 2147483647 w 1228"/>
              <a:gd name="T69" fmla="*/ 2147483647 h 499"/>
              <a:gd name="T70" fmla="*/ 2147483647 w 1228"/>
              <a:gd name="T71" fmla="*/ 2147483647 h 499"/>
              <a:gd name="T72" fmla="*/ 2147483647 w 1228"/>
              <a:gd name="T73" fmla="*/ 2147483647 h 499"/>
              <a:gd name="T74" fmla="*/ 2147483647 w 1228"/>
              <a:gd name="T75" fmla="*/ 2147483647 h 499"/>
              <a:gd name="T76" fmla="*/ 2147483647 w 1228"/>
              <a:gd name="T77" fmla="*/ 2147483647 h 499"/>
              <a:gd name="T78" fmla="*/ 2147483647 w 1228"/>
              <a:gd name="T79" fmla="*/ 2147483647 h 499"/>
              <a:gd name="T80" fmla="*/ 2147483647 w 1228"/>
              <a:gd name="T81" fmla="*/ 2147483647 h 499"/>
              <a:gd name="T82" fmla="*/ 2147483647 w 1228"/>
              <a:gd name="T83" fmla="*/ 2147483647 h 499"/>
              <a:gd name="T84" fmla="*/ 2147483647 w 1228"/>
              <a:gd name="T85" fmla="*/ 2147483647 h 499"/>
              <a:gd name="T86" fmla="*/ 2147483647 w 1228"/>
              <a:gd name="T87" fmla="*/ 2147483647 h 499"/>
              <a:gd name="T88" fmla="*/ 2147483647 w 1228"/>
              <a:gd name="T89" fmla="*/ 2147483647 h 499"/>
              <a:gd name="T90" fmla="*/ 2147483647 w 1228"/>
              <a:gd name="T91" fmla="*/ 2147483647 h 499"/>
              <a:gd name="T92" fmla="*/ 2147483647 w 1228"/>
              <a:gd name="T93" fmla="*/ 2147483647 h 499"/>
              <a:gd name="T94" fmla="*/ 2147483647 w 1228"/>
              <a:gd name="T95" fmla="*/ 2147483647 h 499"/>
              <a:gd name="T96" fmla="*/ 2147483647 w 1228"/>
              <a:gd name="T97" fmla="*/ 2147483647 h 499"/>
              <a:gd name="T98" fmla="*/ 2147483647 w 1228"/>
              <a:gd name="T99" fmla="*/ 2147483647 h 499"/>
              <a:gd name="T100" fmla="*/ 2147483647 w 1228"/>
              <a:gd name="T101" fmla="*/ 2147483647 h 499"/>
              <a:gd name="T102" fmla="*/ 2147483647 w 1228"/>
              <a:gd name="T103" fmla="*/ 2147483647 h 499"/>
              <a:gd name="T104" fmla="*/ 2147483647 w 1228"/>
              <a:gd name="T105" fmla="*/ 2147483647 h 499"/>
              <a:gd name="T106" fmla="*/ 2147483647 w 1228"/>
              <a:gd name="T107" fmla="*/ 2147483647 h 499"/>
              <a:gd name="T108" fmla="*/ 2147483647 w 1228"/>
              <a:gd name="T109" fmla="*/ 2147483647 h 499"/>
              <a:gd name="T110" fmla="*/ 2147483647 w 1228"/>
              <a:gd name="T111" fmla="*/ 2147483647 h 499"/>
              <a:gd name="T112" fmla="*/ 0 w 1228"/>
              <a:gd name="T113" fmla="*/ 2147483647 h 499"/>
              <a:gd name="T114" fmla="*/ 2147483647 w 1228"/>
              <a:gd name="T115" fmla="*/ 2147483647 h 499"/>
              <a:gd name="T116" fmla="*/ 2147483647 w 1228"/>
              <a:gd name="T117" fmla="*/ 2147483647 h 499"/>
              <a:gd name="T118" fmla="*/ 2147483647 w 1228"/>
              <a:gd name="T119" fmla="*/ 2147483647 h 499"/>
              <a:gd name="T120" fmla="*/ 2147483647 w 1228"/>
              <a:gd name="T121" fmla="*/ 2147483647 h 499"/>
              <a:gd name="T122" fmla="*/ 2147483647 w 1228"/>
              <a:gd name="T123" fmla="*/ 2147483647 h 4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8"/>
              <a:gd name="T187" fmla="*/ 0 h 499"/>
              <a:gd name="T188" fmla="*/ 1228 w 1228"/>
              <a:gd name="T189" fmla="*/ 499 h 4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8" h="499">
                <a:moveTo>
                  <a:pt x="190" y="15"/>
                </a:moveTo>
                <a:lnTo>
                  <a:pt x="568" y="16"/>
                </a:lnTo>
                <a:lnTo>
                  <a:pt x="574" y="6"/>
                </a:lnTo>
                <a:lnTo>
                  <a:pt x="584" y="0"/>
                </a:lnTo>
                <a:lnTo>
                  <a:pt x="591" y="9"/>
                </a:lnTo>
                <a:lnTo>
                  <a:pt x="606" y="15"/>
                </a:lnTo>
                <a:lnTo>
                  <a:pt x="749" y="13"/>
                </a:lnTo>
                <a:lnTo>
                  <a:pt x="751" y="27"/>
                </a:lnTo>
                <a:lnTo>
                  <a:pt x="1224" y="27"/>
                </a:lnTo>
                <a:lnTo>
                  <a:pt x="1228" y="499"/>
                </a:lnTo>
                <a:lnTo>
                  <a:pt x="1173" y="483"/>
                </a:lnTo>
                <a:lnTo>
                  <a:pt x="1129" y="469"/>
                </a:lnTo>
                <a:lnTo>
                  <a:pt x="1088" y="453"/>
                </a:lnTo>
                <a:lnTo>
                  <a:pt x="1039" y="435"/>
                </a:lnTo>
                <a:lnTo>
                  <a:pt x="1011" y="418"/>
                </a:lnTo>
                <a:lnTo>
                  <a:pt x="961" y="394"/>
                </a:lnTo>
                <a:lnTo>
                  <a:pt x="890" y="358"/>
                </a:lnTo>
                <a:lnTo>
                  <a:pt x="778" y="325"/>
                </a:lnTo>
                <a:lnTo>
                  <a:pt x="778" y="318"/>
                </a:lnTo>
                <a:lnTo>
                  <a:pt x="795" y="316"/>
                </a:lnTo>
                <a:lnTo>
                  <a:pt x="802" y="315"/>
                </a:lnTo>
                <a:lnTo>
                  <a:pt x="810" y="309"/>
                </a:lnTo>
                <a:lnTo>
                  <a:pt x="821" y="316"/>
                </a:lnTo>
                <a:lnTo>
                  <a:pt x="835" y="328"/>
                </a:lnTo>
                <a:lnTo>
                  <a:pt x="852" y="334"/>
                </a:lnTo>
                <a:lnTo>
                  <a:pt x="866" y="330"/>
                </a:lnTo>
                <a:lnTo>
                  <a:pt x="867" y="322"/>
                </a:lnTo>
                <a:lnTo>
                  <a:pt x="855" y="318"/>
                </a:lnTo>
                <a:lnTo>
                  <a:pt x="855" y="304"/>
                </a:lnTo>
                <a:lnTo>
                  <a:pt x="839" y="307"/>
                </a:lnTo>
                <a:lnTo>
                  <a:pt x="825" y="307"/>
                </a:lnTo>
                <a:lnTo>
                  <a:pt x="806" y="307"/>
                </a:lnTo>
                <a:lnTo>
                  <a:pt x="786" y="316"/>
                </a:lnTo>
                <a:lnTo>
                  <a:pt x="778" y="310"/>
                </a:lnTo>
                <a:lnTo>
                  <a:pt x="746" y="318"/>
                </a:lnTo>
                <a:lnTo>
                  <a:pt x="730" y="309"/>
                </a:lnTo>
                <a:lnTo>
                  <a:pt x="701" y="309"/>
                </a:lnTo>
                <a:lnTo>
                  <a:pt x="670" y="301"/>
                </a:lnTo>
                <a:lnTo>
                  <a:pt x="624" y="301"/>
                </a:lnTo>
                <a:lnTo>
                  <a:pt x="578" y="309"/>
                </a:lnTo>
                <a:lnTo>
                  <a:pt x="554" y="312"/>
                </a:lnTo>
                <a:lnTo>
                  <a:pt x="554" y="307"/>
                </a:lnTo>
                <a:lnTo>
                  <a:pt x="552" y="301"/>
                </a:lnTo>
                <a:lnTo>
                  <a:pt x="559" y="297"/>
                </a:lnTo>
                <a:lnTo>
                  <a:pt x="566" y="288"/>
                </a:lnTo>
                <a:lnTo>
                  <a:pt x="561" y="280"/>
                </a:lnTo>
                <a:lnTo>
                  <a:pt x="549" y="277"/>
                </a:lnTo>
                <a:lnTo>
                  <a:pt x="542" y="262"/>
                </a:lnTo>
                <a:lnTo>
                  <a:pt x="549" y="255"/>
                </a:lnTo>
                <a:lnTo>
                  <a:pt x="557" y="246"/>
                </a:lnTo>
                <a:lnTo>
                  <a:pt x="566" y="237"/>
                </a:lnTo>
                <a:lnTo>
                  <a:pt x="577" y="235"/>
                </a:lnTo>
                <a:lnTo>
                  <a:pt x="606" y="240"/>
                </a:lnTo>
                <a:lnTo>
                  <a:pt x="642" y="225"/>
                </a:lnTo>
                <a:lnTo>
                  <a:pt x="649" y="204"/>
                </a:lnTo>
                <a:lnTo>
                  <a:pt x="647" y="189"/>
                </a:lnTo>
                <a:lnTo>
                  <a:pt x="651" y="177"/>
                </a:lnTo>
                <a:lnTo>
                  <a:pt x="644" y="156"/>
                </a:lnTo>
                <a:lnTo>
                  <a:pt x="642" y="144"/>
                </a:lnTo>
                <a:lnTo>
                  <a:pt x="612" y="102"/>
                </a:lnTo>
                <a:lnTo>
                  <a:pt x="620" y="78"/>
                </a:lnTo>
                <a:lnTo>
                  <a:pt x="617" y="64"/>
                </a:lnTo>
                <a:lnTo>
                  <a:pt x="613" y="48"/>
                </a:lnTo>
                <a:lnTo>
                  <a:pt x="609" y="36"/>
                </a:lnTo>
                <a:lnTo>
                  <a:pt x="603" y="18"/>
                </a:lnTo>
                <a:lnTo>
                  <a:pt x="599" y="12"/>
                </a:lnTo>
                <a:lnTo>
                  <a:pt x="582" y="1"/>
                </a:lnTo>
                <a:lnTo>
                  <a:pt x="574" y="9"/>
                </a:lnTo>
                <a:lnTo>
                  <a:pt x="564" y="27"/>
                </a:lnTo>
                <a:lnTo>
                  <a:pt x="556" y="39"/>
                </a:lnTo>
                <a:lnTo>
                  <a:pt x="557" y="55"/>
                </a:lnTo>
                <a:lnTo>
                  <a:pt x="564" y="75"/>
                </a:lnTo>
                <a:lnTo>
                  <a:pt x="564" y="112"/>
                </a:lnTo>
                <a:lnTo>
                  <a:pt x="561" y="124"/>
                </a:lnTo>
                <a:lnTo>
                  <a:pt x="556" y="138"/>
                </a:lnTo>
                <a:lnTo>
                  <a:pt x="566" y="151"/>
                </a:lnTo>
                <a:lnTo>
                  <a:pt x="550" y="175"/>
                </a:lnTo>
                <a:lnTo>
                  <a:pt x="536" y="174"/>
                </a:lnTo>
                <a:lnTo>
                  <a:pt x="517" y="190"/>
                </a:lnTo>
                <a:lnTo>
                  <a:pt x="482" y="193"/>
                </a:lnTo>
                <a:lnTo>
                  <a:pt x="459" y="202"/>
                </a:lnTo>
                <a:lnTo>
                  <a:pt x="459" y="214"/>
                </a:lnTo>
                <a:lnTo>
                  <a:pt x="475" y="225"/>
                </a:lnTo>
                <a:lnTo>
                  <a:pt x="486" y="223"/>
                </a:lnTo>
                <a:lnTo>
                  <a:pt x="497" y="241"/>
                </a:lnTo>
                <a:lnTo>
                  <a:pt x="511" y="256"/>
                </a:lnTo>
                <a:lnTo>
                  <a:pt x="524" y="253"/>
                </a:lnTo>
                <a:lnTo>
                  <a:pt x="542" y="256"/>
                </a:lnTo>
                <a:lnTo>
                  <a:pt x="545" y="270"/>
                </a:lnTo>
                <a:lnTo>
                  <a:pt x="543" y="318"/>
                </a:lnTo>
                <a:lnTo>
                  <a:pt x="511" y="309"/>
                </a:lnTo>
                <a:lnTo>
                  <a:pt x="494" y="304"/>
                </a:lnTo>
                <a:lnTo>
                  <a:pt x="476" y="309"/>
                </a:lnTo>
                <a:lnTo>
                  <a:pt x="447" y="304"/>
                </a:lnTo>
                <a:lnTo>
                  <a:pt x="415" y="304"/>
                </a:lnTo>
                <a:lnTo>
                  <a:pt x="384" y="310"/>
                </a:lnTo>
                <a:lnTo>
                  <a:pt x="353" y="313"/>
                </a:lnTo>
                <a:lnTo>
                  <a:pt x="320" y="319"/>
                </a:lnTo>
                <a:lnTo>
                  <a:pt x="290" y="321"/>
                </a:lnTo>
                <a:lnTo>
                  <a:pt x="262" y="327"/>
                </a:lnTo>
                <a:lnTo>
                  <a:pt x="239" y="328"/>
                </a:lnTo>
                <a:lnTo>
                  <a:pt x="218" y="334"/>
                </a:lnTo>
                <a:lnTo>
                  <a:pt x="186" y="336"/>
                </a:lnTo>
                <a:lnTo>
                  <a:pt x="151" y="348"/>
                </a:lnTo>
                <a:lnTo>
                  <a:pt x="113" y="367"/>
                </a:lnTo>
                <a:lnTo>
                  <a:pt x="93" y="388"/>
                </a:lnTo>
                <a:lnTo>
                  <a:pt x="77" y="361"/>
                </a:lnTo>
                <a:lnTo>
                  <a:pt x="74" y="343"/>
                </a:lnTo>
                <a:lnTo>
                  <a:pt x="67" y="334"/>
                </a:lnTo>
                <a:lnTo>
                  <a:pt x="49" y="328"/>
                </a:lnTo>
                <a:lnTo>
                  <a:pt x="36" y="315"/>
                </a:lnTo>
                <a:lnTo>
                  <a:pt x="25" y="294"/>
                </a:lnTo>
                <a:lnTo>
                  <a:pt x="4" y="285"/>
                </a:lnTo>
                <a:lnTo>
                  <a:pt x="0" y="271"/>
                </a:lnTo>
                <a:lnTo>
                  <a:pt x="0" y="256"/>
                </a:lnTo>
                <a:lnTo>
                  <a:pt x="75" y="198"/>
                </a:lnTo>
                <a:lnTo>
                  <a:pt x="96" y="168"/>
                </a:lnTo>
                <a:lnTo>
                  <a:pt x="103" y="133"/>
                </a:lnTo>
                <a:lnTo>
                  <a:pt x="114" y="109"/>
                </a:lnTo>
                <a:lnTo>
                  <a:pt x="144" y="66"/>
                </a:lnTo>
                <a:lnTo>
                  <a:pt x="155" y="57"/>
                </a:lnTo>
                <a:lnTo>
                  <a:pt x="174" y="48"/>
                </a:lnTo>
                <a:lnTo>
                  <a:pt x="183" y="34"/>
                </a:lnTo>
                <a:lnTo>
                  <a:pt x="190" y="15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reeform 118"/>
          <p:cNvSpPr>
            <a:spLocks/>
          </p:cNvSpPr>
          <p:nvPr/>
        </p:nvSpPr>
        <p:spPr bwMode="auto">
          <a:xfrm>
            <a:off x="2343150" y="5068888"/>
            <a:ext cx="1462088" cy="1012825"/>
          </a:xfrm>
          <a:custGeom>
            <a:avLst/>
            <a:gdLst>
              <a:gd name="T0" fmla="*/ 2147483647 w 951"/>
              <a:gd name="T1" fmla="*/ 2147483647 h 681"/>
              <a:gd name="T2" fmla="*/ 2147483647 w 951"/>
              <a:gd name="T3" fmla="*/ 2147483647 h 681"/>
              <a:gd name="T4" fmla="*/ 2147483647 w 951"/>
              <a:gd name="T5" fmla="*/ 2147483647 h 681"/>
              <a:gd name="T6" fmla="*/ 2147483647 w 951"/>
              <a:gd name="T7" fmla="*/ 2147483647 h 681"/>
              <a:gd name="T8" fmla="*/ 2147483647 w 951"/>
              <a:gd name="T9" fmla="*/ 2147483647 h 681"/>
              <a:gd name="T10" fmla="*/ 2147483647 w 951"/>
              <a:gd name="T11" fmla="*/ 2147483647 h 681"/>
              <a:gd name="T12" fmla="*/ 2147483647 w 951"/>
              <a:gd name="T13" fmla="*/ 2147483647 h 681"/>
              <a:gd name="T14" fmla="*/ 2147483647 w 951"/>
              <a:gd name="T15" fmla="*/ 2147483647 h 681"/>
              <a:gd name="T16" fmla="*/ 2147483647 w 951"/>
              <a:gd name="T17" fmla="*/ 2147483647 h 681"/>
              <a:gd name="T18" fmla="*/ 2147483647 w 951"/>
              <a:gd name="T19" fmla="*/ 2147483647 h 681"/>
              <a:gd name="T20" fmla="*/ 2147483647 w 951"/>
              <a:gd name="T21" fmla="*/ 2147483647 h 681"/>
              <a:gd name="T22" fmla="*/ 2147483647 w 951"/>
              <a:gd name="T23" fmla="*/ 2147483647 h 681"/>
              <a:gd name="T24" fmla="*/ 2147483647 w 951"/>
              <a:gd name="T25" fmla="*/ 2147483647 h 681"/>
              <a:gd name="T26" fmla="*/ 2147483647 w 951"/>
              <a:gd name="T27" fmla="*/ 2147483647 h 681"/>
              <a:gd name="T28" fmla="*/ 2147483647 w 951"/>
              <a:gd name="T29" fmla="*/ 2147483647 h 681"/>
              <a:gd name="T30" fmla="*/ 2147483647 w 951"/>
              <a:gd name="T31" fmla="*/ 2147483647 h 681"/>
              <a:gd name="T32" fmla="*/ 2147483647 w 951"/>
              <a:gd name="T33" fmla="*/ 2147483647 h 681"/>
              <a:gd name="T34" fmla="*/ 2147483647 w 951"/>
              <a:gd name="T35" fmla="*/ 2147483647 h 681"/>
              <a:gd name="T36" fmla="*/ 2147483647 w 951"/>
              <a:gd name="T37" fmla="*/ 2147483647 h 681"/>
              <a:gd name="T38" fmla="*/ 2147483647 w 951"/>
              <a:gd name="T39" fmla="*/ 2147483647 h 681"/>
              <a:gd name="T40" fmla="*/ 2147483647 w 951"/>
              <a:gd name="T41" fmla="*/ 2147483647 h 681"/>
              <a:gd name="T42" fmla="*/ 2147483647 w 951"/>
              <a:gd name="T43" fmla="*/ 2147483647 h 681"/>
              <a:gd name="T44" fmla="*/ 2147483647 w 951"/>
              <a:gd name="T45" fmla="*/ 2147483647 h 681"/>
              <a:gd name="T46" fmla="*/ 2147483647 w 951"/>
              <a:gd name="T47" fmla="*/ 2147483647 h 681"/>
              <a:gd name="T48" fmla="*/ 2147483647 w 951"/>
              <a:gd name="T49" fmla="*/ 2147483647 h 681"/>
              <a:gd name="T50" fmla="*/ 2147483647 w 951"/>
              <a:gd name="T51" fmla="*/ 2147483647 h 681"/>
              <a:gd name="T52" fmla="*/ 2147483647 w 951"/>
              <a:gd name="T53" fmla="*/ 2147483647 h 681"/>
              <a:gd name="T54" fmla="*/ 2147483647 w 951"/>
              <a:gd name="T55" fmla="*/ 2147483647 h 681"/>
              <a:gd name="T56" fmla="*/ 2147483647 w 951"/>
              <a:gd name="T57" fmla="*/ 2147483647 h 681"/>
              <a:gd name="T58" fmla="*/ 2147483647 w 951"/>
              <a:gd name="T59" fmla="*/ 2147483647 h 681"/>
              <a:gd name="T60" fmla="*/ 2147483647 w 951"/>
              <a:gd name="T61" fmla="*/ 2147483647 h 681"/>
              <a:gd name="T62" fmla="*/ 2147483647 w 951"/>
              <a:gd name="T63" fmla="*/ 2147483647 h 681"/>
              <a:gd name="T64" fmla="*/ 2147483647 w 951"/>
              <a:gd name="T65" fmla="*/ 2147483647 h 681"/>
              <a:gd name="T66" fmla="*/ 2147483647 w 951"/>
              <a:gd name="T67" fmla="*/ 2147483647 h 681"/>
              <a:gd name="T68" fmla="*/ 2147483647 w 951"/>
              <a:gd name="T69" fmla="*/ 2147483647 h 681"/>
              <a:gd name="T70" fmla="*/ 2147483647 w 951"/>
              <a:gd name="T71" fmla="*/ 2147483647 h 681"/>
              <a:gd name="T72" fmla="*/ 2147483647 w 951"/>
              <a:gd name="T73" fmla="*/ 2147483647 h 681"/>
              <a:gd name="T74" fmla="*/ 2147483647 w 951"/>
              <a:gd name="T75" fmla="*/ 2147483647 h 681"/>
              <a:gd name="T76" fmla="*/ 2147483647 w 951"/>
              <a:gd name="T77" fmla="*/ 2147483647 h 681"/>
              <a:gd name="T78" fmla="*/ 2147483647 w 951"/>
              <a:gd name="T79" fmla="*/ 2147483647 h 681"/>
              <a:gd name="T80" fmla="*/ 2147483647 w 951"/>
              <a:gd name="T81" fmla="*/ 2147483647 h 681"/>
              <a:gd name="T82" fmla="*/ 2147483647 w 951"/>
              <a:gd name="T83" fmla="*/ 2147483647 h 681"/>
              <a:gd name="T84" fmla="*/ 2147483647 w 951"/>
              <a:gd name="T85" fmla="*/ 2147483647 h 681"/>
              <a:gd name="T86" fmla="*/ 2147483647 w 951"/>
              <a:gd name="T87" fmla="*/ 2147483647 h 681"/>
              <a:gd name="T88" fmla="*/ 2147483647 w 951"/>
              <a:gd name="T89" fmla="*/ 2147483647 h 681"/>
              <a:gd name="T90" fmla="*/ 2147483647 w 951"/>
              <a:gd name="T91" fmla="*/ 2147483647 h 681"/>
              <a:gd name="T92" fmla="*/ 2147483647 w 951"/>
              <a:gd name="T93" fmla="*/ 2147483647 h 681"/>
              <a:gd name="T94" fmla="*/ 2147483647 w 951"/>
              <a:gd name="T95" fmla="*/ 2147483647 h 681"/>
              <a:gd name="T96" fmla="*/ 2147483647 w 951"/>
              <a:gd name="T97" fmla="*/ 2147483647 h 681"/>
              <a:gd name="T98" fmla="*/ 2147483647 w 951"/>
              <a:gd name="T99" fmla="*/ 2147483647 h 681"/>
              <a:gd name="T100" fmla="*/ 2147483647 w 951"/>
              <a:gd name="T101" fmla="*/ 2147483647 h 681"/>
              <a:gd name="T102" fmla="*/ 2147483647 w 951"/>
              <a:gd name="T103" fmla="*/ 2147483647 h 681"/>
              <a:gd name="T104" fmla="*/ 2147483647 w 951"/>
              <a:gd name="T105" fmla="*/ 2147483647 h 681"/>
              <a:gd name="T106" fmla="*/ 2147483647 w 951"/>
              <a:gd name="T107" fmla="*/ 2147483647 h 6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1"/>
              <a:gd name="T163" fmla="*/ 0 h 681"/>
              <a:gd name="T164" fmla="*/ 951 w 951"/>
              <a:gd name="T165" fmla="*/ 681 h 6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1" h="681">
                <a:moveTo>
                  <a:pt x="104" y="57"/>
                </a:moveTo>
                <a:lnTo>
                  <a:pt x="111" y="57"/>
                </a:lnTo>
                <a:lnTo>
                  <a:pt x="117" y="51"/>
                </a:lnTo>
                <a:lnTo>
                  <a:pt x="128" y="49"/>
                </a:lnTo>
                <a:lnTo>
                  <a:pt x="138" y="48"/>
                </a:lnTo>
                <a:lnTo>
                  <a:pt x="147" y="45"/>
                </a:lnTo>
                <a:lnTo>
                  <a:pt x="153" y="37"/>
                </a:lnTo>
                <a:lnTo>
                  <a:pt x="164" y="34"/>
                </a:lnTo>
                <a:lnTo>
                  <a:pt x="168" y="37"/>
                </a:lnTo>
                <a:lnTo>
                  <a:pt x="179" y="39"/>
                </a:lnTo>
                <a:lnTo>
                  <a:pt x="185" y="42"/>
                </a:lnTo>
                <a:lnTo>
                  <a:pt x="191" y="49"/>
                </a:lnTo>
                <a:lnTo>
                  <a:pt x="195" y="60"/>
                </a:lnTo>
                <a:lnTo>
                  <a:pt x="204" y="66"/>
                </a:lnTo>
                <a:lnTo>
                  <a:pt x="215" y="69"/>
                </a:lnTo>
                <a:lnTo>
                  <a:pt x="225" y="76"/>
                </a:lnTo>
                <a:lnTo>
                  <a:pt x="233" y="82"/>
                </a:lnTo>
                <a:lnTo>
                  <a:pt x="239" y="84"/>
                </a:lnTo>
                <a:lnTo>
                  <a:pt x="249" y="90"/>
                </a:lnTo>
                <a:lnTo>
                  <a:pt x="264" y="94"/>
                </a:lnTo>
                <a:lnTo>
                  <a:pt x="275" y="94"/>
                </a:lnTo>
                <a:lnTo>
                  <a:pt x="293" y="96"/>
                </a:lnTo>
                <a:lnTo>
                  <a:pt x="306" y="90"/>
                </a:lnTo>
                <a:lnTo>
                  <a:pt x="318" y="85"/>
                </a:lnTo>
                <a:lnTo>
                  <a:pt x="338" y="75"/>
                </a:lnTo>
                <a:lnTo>
                  <a:pt x="344" y="66"/>
                </a:lnTo>
                <a:lnTo>
                  <a:pt x="356" y="58"/>
                </a:lnTo>
                <a:lnTo>
                  <a:pt x="359" y="49"/>
                </a:lnTo>
                <a:lnTo>
                  <a:pt x="371" y="43"/>
                </a:lnTo>
                <a:lnTo>
                  <a:pt x="374" y="33"/>
                </a:lnTo>
                <a:lnTo>
                  <a:pt x="378" y="31"/>
                </a:lnTo>
                <a:lnTo>
                  <a:pt x="380" y="24"/>
                </a:lnTo>
                <a:lnTo>
                  <a:pt x="383" y="22"/>
                </a:lnTo>
                <a:lnTo>
                  <a:pt x="393" y="21"/>
                </a:lnTo>
                <a:lnTo>
                  <a:pt x="401" y="16"/>
                </a:lnTo>
                <a:lnTo>
                  <a:pt x="404" y="7"/>
                </a:lnTo>
                <a:lnTo>
                  <a:pt x="411" y="0"/>
                </a:lnTo>
                <a:lnTo>
                  <a:pt x="417" y="4"/>
                </a:lnTo>
                <a:lnTo>
                  <a:pt x="424" y="3"/>
                </a:lnTo>
                <a:lnTo>
                  <a:pt x="433" y="3"/>
                </a:lnTo>
                <a:lnTo>
                  <a:pt x="441" y="6"/>
                </a:lnTo>
                <a:lnTo>
                  <a:pt x="451" y="3"/>
                </a:lnTo>
                <a:lnTo>
                  <a:pt x="459" y="4"/>
                </a:lnTo>
                <a:lnTo>
                  <a:pt x="465" y="9"/>
                </a:lnTo>
                <a:lnTo>
                  <a:pt x="481" y="3"/>
                </a:lnTo>
                <a:lnTo>
                  <a:pt x="489" y="4"/>
                </a:lnTo>
                <a:lnTo>
                  <a:pt x="499" y="9"/>
                </a:lnTo>
                <a:lnTo>
                  <a:pt x="516" y="16"/>
                </a:lnTo>
                <a:lnTo>
                  <a:pt x="534" y="19"/>
                </a:lnTo>
                <a:lnTo>
                  <a:pt x="546" y="27"/>
                </a:lnTo>
                <a:lnTo>
                  <a:pt x="559" y="30"/>
                </a:lnTo>
                <a:lnTo>
                  <a:pt x="568" y="22"/>
                </a:lnTo>
                <a:lnTo>
                  <a:pt x="573" y="25"/>
                </a:lnTo>
                <a:lnTo>
                  <a:pt x="598" y="18"/>
                </a:lnTo>
                <a:lnTo>
                  <a:pt x="594" y="34"/>
                </a:lnTo>
                <a:lnTo>
                  <a:pt x="603" y="40"/>
                </a:lnTo>
                <a:lnTo>
                  <a:pt x="609" y="49"/>
                </a:lnTo>
                <a:lnTo>
                  <a:pt x="613" y="63"/>
                </a:lnTo>
                <a:lnTo>
                  <a:pt x="616" y="72"/>
                </a:lnTo>
                <a:lnTo>
                  <a:pt x="709" y="108"/>
                </a:lnTo>
                <a:lnTo>
                  <a:pt x="696" y="151"/>
                </a:lnTo>
                <a:lnTo>
                  <a:pt x="684" y="153"/>
                </a:lnTo>
                <a:lnTo>
                  <a:pt x="684" y="165"/>
                </a:lnTo>
                <a:lnTo>
                  <a:pt x="703" y="310"/>
                </a:lnTo>
                <a:lnTo>
                  <a:pt x="697" y="319"/>
                </a:lnTo>
                <a:lnTo>
                  <a:pt x="696" y="331"/>
                </a:lnTo>
                <a:lnTo>
                  <a:pt x="703" y="343"/>
                </a:lnTo>
                <a:lnTo>
                  <a:pt x="697" y="348"/>
                </a:lnTo>
                <a:lnTo>
                  <a:pt x="688" y="354"/>
                </a:lnTo>
                <a:lnTo>
                  <a:pt x="679" y="361"/>
                </a:lnTo>
                <a:lnTo>
                  <a:pt x="642" y="378"/>
                </a:lnTo>
                <a:lnTo>
                  <a:pt x="612" y="393"/>
                </a:lnTo>
                <a:lnTo>
                  <a:pt x="564" y="432"/>
                </a:lnTo>
                <a:lnTo>
                  <a:pt x="553" y="435"/>
                </a:lnTo>
                <a:lnTo>
                  <a:pt x="546" y="436"/>
                </a:lnTo>
                <a:lnTo>
                  <a:pt x="547" y="430"/>
                </a:lnTo>
                <a:lnTo>
                  <a:pt x="556" y="424"/>
                </a:lnTo>
                <a:lnTo>
                  <a:pt x="567" y="411"/>
                </a:lnTo>
                <a:lnTo>
                  <a:pt x="567" y="400"/>
                </a:lnTo>
                <a:lnTo>
                  <a:pt x="565" y="391"/>
                </a:lnTo>
                <a:lnTo>
                  <a:pt x="555" y="385"/>
                </a:lnTo>
                <a:lnTo>
                  <a:pt x="546" y="391"/>
                </a:lnTo>
                <a:lnTo>
                  <a:pt x="543" y="402"/>
                </a:lnTo>
                <a:lnTo>
                  <a:pt x="538" y="403"/>
                </a:lnTo>
                <a:lnTo>
                  <a:pt x="535" y="391"/>
                </a:lnTo>
                <a:lnTo>
                  <a:pt x="525" y="393"/>
                </a:lnTo>
                <a:lnTo>
                  <a:pt x="522" y="399"/>
                </a:lnTo>
                <a:lnTo>
                  <a:pt x="526" y="406"/>
                </a:lnTo>
                <a:lnTo>
                  <a:pt x="532" y="412"/>
                </a:lnTo>
                <a:lnTo>
                  <a:pt x="532" y="417"/>
                </a:lnTo>
                <a:lnTo>
                  <a:pt x="516" y="412"/>
                </a:lnTo>
                <a:lnTo>
                  <a:pt x="510" y="408"/>
                </a:lnTo>
                <a:lnTo>
                  <a:pt x="504" y="402"/>
                </a:lnTo>
                <a:lnTo>
                  <a:pt x="496" y="402"/>
                </a:lnTo>
                <a:lnTo>
                  <a:pt x="490" y="408"/>
                </a:lnTo>
                <a:lnTo>
                  <a:pt x="493" y="417"/>
                </a:lnTo>
                <a:lnTo>
                  <a:pt x="502" y="427"/>
                </a:lnTo>
                <a:lnTo>
                  <a:pt x="517" y="436"/>
                </a:lnTo>
                <a:lnTo>
                  <a:pt x="523" y="447"/>
                </a:lnTo>
                <a:lnTo>
                  <a:pt x="531" y="454"/>
                </a:lnTo>
                <a:lnTo>
                  <a:pt x="532" y="454"/>
                </a:lnTo>
                <a:lnTo>
                  <a:pt x="546" y="454"/>
                </a:lnTo>
                <a:lnTo>
                  <a:pt x="561" y="454"/>
                </a:lnTo>
                <a:lnTo>
                  <a:pt x="576" y="451"/>
                </a:lnTo>
                <a:lnTo>
                  <a:pt x="589" y="459"/>
                </a:lnTo>
                <a:lnTo>
                  <a:pt x="583" y="466"/>
                </a:lnTo>
                <a:lnTo>
                  <a:pt x="571" y="475"/>
                </a:lnTo>
                <a:lnTo>
                  <a:pt x="559" y="481"/>
                </a:lnTo>
                <a:lnTo>
                  <a:pt x="552" y="471"/>
                </a:lnTo>
                <a:lnTo>
                  <a:pt x="546" y="468"/>
                </a:lnTo>
                <a:lnTo>
                  <a:pt x="535" y="466"/>
                </a:lnTo>
                <a:lnTo>
                  <a:pt x="529" y="456"/>
                </a:lnTo>
                <a:lnTo>
                  <a:pt x="525" y="460"/>
                </a:lnTo>
                <a:lnTo>
                  <a:pt x="519" y="462"/>
                </a:lnTo>
                <a:lnTo>
                  <a:pt x="517" y="468"/>
                </a:lnTo>
                <a:lnTo>
                  <a:pt x="543" y="481"/>
                </a:lnTo>
                <a:lnTo>
                  <a:pt x="556" y="483"/>
                </a:lnTo>
                <a:lnTo>
                  <a:pt x="559" y="496"/>
                </a:lnTo>
                <a:lnTo>
                  <a:pt x="570" y="510"/>
                </a:lnTo>
                <a:lnTo>
                  <a:pt x="574" y="523"/>
                </a:lnTo>
                <a:lnTo>
                  <a:pt x="580" y="538"/>
                </a:lnTo>
                <a:lnTo>
                  <a:pt x="591" y="546"/>
                </a:lnTo>
                <a:lnTo>
                  <a:pt x="588" y="550"/>
                </a:lnTo>
                <a:lnTo>
                  <a:pt x="588" y="556"/>
                </a:lnTo>
                <a:lnTo>
                  <a:pt x="595" y="553"/>
                </a:lnTo>
                <a:lnTo>
                  <a:pt x="600" y="544"/>
                </a:lnTo>
                <a:lnTo>
                  <a:pt x="598" y="535"/>
                </a:lnTo>
                <a:lnTo>
                  <a:pt x="625" y="531"/>
                </a:lnTo>
                <a:lnTo>
                  <a:pt x="639" y="531"/>
                </a:lnTo>
                <a:lnTo>
                  <a:pt x="645" y="523"/>
                </a:lnTo>
                <a:lnTo>
                  <a:pt x="652" y="519"/>
                </a:lnTo>
                <a:lnTo>
                  <a:pt x="660" y="522"/>
                </a:lnTo>
                <a:lnTo>
                  <a:pt x="666" y="531"/>
                </a:lnTo>
                <a:lnTo>
                  <a:pt x="669" y="535"/>
                </a:lnTo>
                <a:lnTo>
                  <a:pt x="675" y="540"/>
                </a:lnTo>
                <a:lnTo>
                  <a:pt x="687" y="538"/>
                </a:lnTo>
                <a:lnTo>
                  <a:pt x="694" y="538"/>
                </a:lnTo>
                <a:lnTo>
                  <a:pt x="700" y="549"/>
                </a:lnTo>
                <a:lnTo>
                  <a:pt x="700" y="537"/>
                </a:lnTo>
                <a:lnTo>
                  <a:pt x="706" y="537"/>
                </a:lnTo>
                <a:lnTo>
                  <a:pt x="712" y="544"/>
                </a:lnTo>
                <a:lnTo>
                  <a:pt x="721" y="541"/>
                </a:lnTo>
                <a:lnTo>
                  <a:pt x="733" y="543"/>
                </a:lnTo>
                <a:lnTo>
                  <a:pt x="750" y="526"/>
                </a:lnTo>
                <a:lnTo>
                  <a:pt x="750" y="514"/>
                </a:lnTo>
                <a:lnTo>
                  <a:pt x="757" y="513"/>
                </a:lnTo>
                <a:lnTo>
                  <a:pt x="763" y="513"/>
                </a:lnTo>
                <a:lnTo>
                  <a:pt x="768" y="507"/>
                </a:lnTo>
                <a:lnTo>
                  <a:pt x="774" y="510"/>
                </a:lnTo>
                <a:lnTo>
                  <a:pt x="777" y="519"/>
                </a:lnTo>
                <a:lnTo>
                  <a:pt x="786" y="522"/>
                </a:lnTo>
                <a:lnTo>
                  <a:pt x="795" y="519"/>
                </a:lnTo>
                <a:lnTo>
                  <a:pt x="807" y="519"/>
                </a:lnTo>
                <a:lnTo>
                  <a:pt x="813" y="526"/>
                </a:lnTo>
                <a:lnTo>
                  <a:pt x="822" y="523"/>
                </a:lnTo>
                <a:lnTo>
                  <a:pt x="822" y="517"/>
                </a:lnTo>
                <a:lnTo>
                  <a:pt x="826" y="525"/>
                </a:lnTo>
                <a:lnTo>
                  <a:pt x="831" y="532"/>
                </a:lnTo>
                <a:lnTo>
                  <a:pt x="838" y="538"/>
                </a:lnTo>
                <a:lnTo>
                  <a:pt x="844" y="544"/>
                </a:lnTo>
                <a:lnTo>
                  <a:pt x="856" y="547"/>
                </a:lnTo>
                <a:lnTo>
                  <a:pt x="856" y="553"/>
                </a:lnTo>
                <a:lnTo>
                  <a:pt x="853" y="559"/>
                </a:lnTo>
                <a:lnTo>
                  <a:pt x="846" y="559"/>
                </a:lnTo>
                <a:lnTo>
                  <a:pt x="843" y="562"/>
                </a:lnTo>
                <a:lnTo>
                  <a:pt x="844" y="571"/>
                </a:lnTo>
                <a:lnTo>
                  <a:pt x="844" y="576"/>
                </a:lnTo>
                <a:lnTo>
                  <a:pt x="843" y="583"/>
                </a:lnTo>
                <a:lnTo>
                  <a:pt x="855" y="583"/>
                </a:lnTo>
                <a:lnTo>
                  <a:pt x="855" y="573"/>
                </a:lnTo>
                <a:lnTo>
                  <a:pt x="861" y="568"/>
                </a:lnTo>
                <a:lnTo>
                  <a:pt x="862" y="577"/>
                </a:lnTo>
                <a:lnTo>
                  <a:pt x="867" y="585"/>
                </a:lnTo>
                <a:lnTo>
                  <a:pt x="876" y="579"/>
                </a:lnTo>
                <a:lnTo>
                  <a:pt x="874" y="574"/>
                </a:lnTo>
                <a:lnTo>
                  <a:pt x="868" y="568"/>
                </a:lnTo>
                <a:lnTo>
                  <a:pt x="864" y="558"/>
                </a:lnTo>
                <a:lnTo>
                  <a:pt x="877" y="552"/>
                </a:lnTo>
                <a:lnTo>
                  <a:pt x="883" y="558"/>
                </a:lnTo>
                <a:lnTo>
                  <a:pt x="889" y="559"/>
                </a:lnTo>
                <a:lnTo>
                  <a:pt x="885" y="576"/>
                </a:lnTo>
                <a:lnTo>
                  <a:pt x="894" y="580"/>
                </a:lnTo>
                <a:lnTo>
                  <a:pt x="897" y="577"/>
                </a:lnTo>
                <a:lnTo>
                  <a:pt x="898" y="571"/>
                </a:lnTo>
                <a:lnTo>
                  <a:pt x="919" y="571"/>
                </a:lnTo>
                <a:lnTo>
                  <a:pt x="927" y="564"/>
                </a:lnTo>
                <a:lnTo>
                  <a:pt x="928" y="567"/>
                </a:lnTo>
                <a:lnTo>
                  <a:pt x="924" y="580"/>
                </a:lnTo>
                <a:lnTo>
                  <a:pt x="931" y="580"/>
                </a:lnTo>
                <a:lnTo>
                  <a:pt x="940" y="579"/>
                </a:lnTo>
                <a:lnTo>
                  <a:pt x="945" y="583"/>
                </a:lnTo>
                <a:lnTo>
                  <a:pt x="951" y="589"/>
                </a:lnTo>
                <a:lnTo>
                  <a:pt x="943" y="595"/>
                </a:lnTo>
                <a:lnTo>
                  <a:pt x="934" y="601"/>
                </a:lnTo>
                <a:lnTo>
                  <a:pt x="918" y="615"/>
                </a:lnTo>
                <a:lnTo>
                  <a:pt x="906" y="615"/>
                </a:lnTo>
                <a:lnTo>
                  <a:pt x="903" y="621"/>
                </a:lnTo>
                <a:lnTo>
                  <a:pt x="897" y="621"/>
                </a:lnTo>
                <a:lnTo>
                  <a:pt x="889" y="621"/>
                </a:lnTo>
                <a:lnTo>
                  <a:pt x="891" y="624"/>
                </a:lnTo>
                <a:lnTo>
                  <a:pt x="898" y="628"/>
                </a:lnTo>
                <a:lnTo>
                  <a:pt x="894" y="634"/>
                </a:lnTo>
                <a:lnTo>
                  <a:pt x="889" y="642"/>
                </a:lnTo>
                <a:lnTo>
                  <a:pt x="895" y="652"/>
                </a:lnTo>
                <a:lnTo>
                  <a:pt x="895" y="661"/>
                </a:lnTo>
                <a:lnTo>
                  <a:pt x="894" y="667"/>
                </a:lnTo>
                <a:lnTo>
                  <a:pt x="885" y="669"/>
                </a:lnTo>
                <a:lnTo>
                  <a:pt x="874" y="673"/>
                </a:lnTo>
                <a:lnTo>
                  <a:pt x="867" y="669"/>
                </a:lnTo>
                <a:lnTo>
                  <a:pt x="861" y="667"/>
                </a:lnTo>
                <a:lnTo>
                  <a:pt x="846" y="681"/>
                </a:lnTo>
                <a:lnTo>
                  <a:pt x="835" y="675"/>
                </a:lnTo>
                <a:lnTo>
                  <a:pt x="825" y="675"/>
                </a:lnTo>
                <a:lnTo>
                  <a:pt x="819" y="667"/>
                </a:lnTo>
                <a:lnTo>
                  <a:pt x="808" y="649"/>
                </a:lnTo>
                <a:lnTo>
                  <a:pt x="789" y="648"/>
                </a:lnTo>
                <a:lnTo>
                  <a:pt x="780" y="649"/>
                </a:lnTo>
                <a:lnTo>
                  <a:pt x="774" y="637"/>
                </a:lnTo>
                <a:lnTo>
                  <a:pt x="763" y="631"/>
                </a:lnTo>
                <a:lnTo>
                  <a:pt x="747" y="625"/>
                </a:lnTo>
                <a:lnTo>
                  <a:pt x="735" y="621"/>
                </a:lnTo>
                <a:lnTo>
                  <a:pt x="726" y="615"/>
                </a:lnTo>
                <a:lnTo>
                  <a:pt x="711" y="613"/>
                </a:lnTo>
                <a:lnTo>
                  <a:pt x="708" y="606"/>
                </a:lnTo>
                <a:lnTo>
                  <a:pt x="682" y="598"/>
                </a:lnTo>
                <a:lnTo>
                  <a:pt x="676" y="595"/>
                </a:lnTo>
                <a:lnTo>
                  <a:pt x="664" y="588"/>
                </a:lnTo>
                <a:lnTo>
                  <a:pt x="660" y="580"/>
                </a:lnTo>
                <a:lnTo>
                  <a:pt x="667" y="573"/>
                </a:lnTo>
                <a:lnTo>
                  <a:pt x="676" y="568"/>
                </a:lnTo>
                <a:lnTo>
                  <a:pt x="681" y="553"/>
                </a:lnTo>
                <a:lnTo>
                  <a:pt x="679" y="544"/>
                </a:lnTo>
                <a:lnTo>
                  <a:pt x="669" y="544"/>
                </a:lnTo>
                <a:lnTo>
                  <a:pt x="660" y="538"/>
                </a:lnTo>
                <a:lnTo>
                  <a:pt x="648" y="540"/>
                </a:lnTo>
                <a:lnTo>
                  <a:pt x="637" y="546"/>
                </a:lnTo>
                <a:lnTo>
                  <a:pt x="625" y="558"/>
                </a:lnTo>
                <a:lnTo>
                  <a:pt x="633" y="562"/>
                </a:lnTo>
                <a:lnTo>
                  <a:pt x="645" y="564"/>
                </a:lnTo>
                <a:lnTo>
                  <a:pt x="645" y="571"/>
                </a:lnTo>
                <a:lnTo>
                  <a:pt x="633" y="574"/>
                </a:lnTo>
                <a:lnTo>
                  <a:pt x="624" y="576"/>
                </a:lnTo>
                <a:lnTo>
                  <a:pt x="604" y="573"/>
                </a:lnTo>
                <a:lnTo>
                  <a:pt x="559" y="571"/>
                </a:lnTo>
                <a:lnTo>
                  <a:pt x="529" y="577"/>
                </a:lnTo>
                <a:lnTo>
                  <a:pt x="483" y="595"/>
                </a:lnTo>
                <a:lnTo>
                  <a:pt x="451" y="624"/>
                </a:lnTo>
                <a:lnTo>
                  <a:pt x="415" y="628"/>
                </a:lnTo>
                <a:lnTo>
                  <a:pt x="400" y="628"/>
                </a:lnTo>
                <a:lnTo>
                  <a:pt x="384" y="624"/>
                </a:lnTo>
                <a:lnTo>
                  <a:pt x="370" y="622"/>
                </a:lnTo>
                <a:lnTo>
                  <a:pt x="354" y="622"/>
                </a:lnTo>
                <a:lnTo>
                  <a:pt x="318" y="610"/>
                </a:lnTo>
                <a:lnTo>
                  <a:pt x="297" y="612"/>
                </a:lnTo>
                <a:lnTo>
                  <a:pt x="277" y="604"/>
                </a:lnTo>
                <a:lnTo>
                  <a:pt x="252" y="606"/>
                </a:lnTo>
                <a:lnTo>
                  <a:pt x="207" y="598"/>
                </a:lnTo>
                <a:lnTo>
                  <a:pt x="178" y="595"/>
                </a:lnTo>
                <a:lnTo>
                  <a:pt x="165" y="592"/>
                </a:lnTo>
                <a:lnTo>
                  <a:pt x="135" y="586"/>
                </a:lnTo>
                <a:lnTo>
                  <a:pt x="111" y="583"/>
                </a:lnTo>
                <a:lnTo>
                  <a:pt x="108" y="111"/>
                </a:lnTo>
                <a:lnTo>
                  <a:pt x="0" y="111"/>
                </a:lnTo>
                <a:lnTo>
                  <a:pt x="24" y="91"/>
                </a:lnTo>
                <a:lnTo>
                  <a:pt x="31" y="90"/>
                </a:lnTo>
                <a:lnTo>
                  <a:pt x="37" y="87"/>
                </a:lnTo>
                <a:lnTo>
                  <a:pt x="67" y="78"/>
                </a:lnTo>
                <a:lnTo>
                  <a:pt x="72" y="72"/>
                </a:lnTo>
                <a:lnTo>
                  <a:pt x="79" y="76"/>
                </a:lnTo>
                <a:lnTo>
                  <a:pt x="93" y="73"/>
                </a:lnTo>
                <a:lnTo>
                  <a:pt x="97" y="60"/>
                </a:lnTo>
                <a:lnTo>
                  <a:pt x="104" y="57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reeform 120"/>
          <p:cNvSpPr>
            <a:spLocks/>
          </p:cNvSpPr>
          <p:nvPr/>
        </p:nvSpPr>
        <p:spPr bwMode="auto">
          <a:xfrm>
            <a:off x="3397250" y="4521200"/>
            <a:ext cx="865188" cy="701675"/>
          </a:xfrm>
          <a:custGeom>
            <a:avLst/>
            <a:gdLst>
              <a:gd name="T0" fmla="*/ 2147483647 w 562"/>
              <a:gd name="T1" fmla="*/ 2147483647 h 472"/>
              <a:gd name="T2" fmla="*/ 2147483647 w 562"/>
              <a:gd name="T3" fmla="*/ 2147483647 h 472"/>
              <a:gd name="T4" fmla="*/ 2147483647 w 562"/>
              <a:gd name="T5" fmla="*/ 2147483647 h 472"/>
              <a:gd name="T6" fmla="*/ 2147483647 w 562"/>
              <a:gd name="T7" fmla="*/ 2147483647 h 472"/>
              <a:gd name="T8" fmla="*/ 2147483647 w 562"/>
              <a:gd name="T9" fmla="*/ 2147483647 h 472"/>
              <a:gd name="T10" fmla="*/ 2147483647 w 562"/>
              <a:gd name="T11" fmla="*/ 0 h 472"/>
              <a:gd name="T12" fmla="*/ 2147483647 w 562"/>
              <a:gd name="T13" fmla="*/ 2147483647 h 472"/>
              <a:gd name="T14" fmla="*/ 2147483647 w 562"/>
              <a:gd name="T15" fmla="*/ 2147483647 h 472"/>
              <a:gd name="T16" fmla="*/ 2147483647 w 562"/>
              <a:gd name="T17" fmla="*/ 2147483647 h 472"/>
              <a:gd name="T18" fmla="*/ 2147483647 w 562"/>
              <a:gd name="T19" fmla="*/ 2147483647 h 472"/>
              <a:gd name="T20" fmla="*/ 2147483647 w 562"/>
              <a:gd name="T21" fmla="*/ 2147483647 h 472"/>
              <a:gd name="T22" fmla="*/ 2147483647 w 562"/>
              <a:gd name="T23" fmla="*/ 2147483647 h 472"/>
              <a:gd name="T24" fmla="*/ 2147483647 w 562"/>
              <a:gd name="T25" fmla="*/ 2147483647 h 472"/>
              <a:gd name="T26" fmla="*/ 2147483647 w 562"/>
              <a:gd name="T27" fmla="*/ 2147483647 h 472"/>
              <a:gd name="T28" fmla="*/ 2147483647 w 562"/>
              <a:gd name="T29" fmla="*/ 2147483647 h 472"/>
              <a:gd name="T30" fmla="*/ 2147483647 w 562"/>
              <a:gd name="T31" fmla="*/ 2147483647 h 472"/>
              <a:gd name="T32" fmla="*/ 2147483647 w 562"/>
              <a:gd name="T33" fmla="*/ 2147483647 h 472"/>
              <a:gd name="T34" fmla="*/ 2147483647 w 562"/>
              <a:gd name="T35" fmla="*/ 2147483647 h 472"/>
              <a:gd name="T36" fmla="*/ 2147483647 w 562"/>
              <a:gd name="T37" fmla="*/ 2147483647 h 472"/>
              <a:gd name="T38" fmla="*/ 2147483647 w 562"/>
              <a:gd name="T39" fmla="*/ 2147483647 h 472"/>
              <a:gd name="T40" fmla="*/ 2147483647 w 562"/>
              <a:gd name="T41" fmla="*/ 2147483647 h 472"/>
              <a:gd name="T42" fmla="*/ 2147483647 w 562"/>
              <a:gd name="T43" fmla="*/ 2147483647 h 472"/>
              <a:gd name="T44" fmla="*/ 2147483647 w 562"/>
              <a:gd name="T45" fmla="*/ 2147483647 h 472"/>
              <a:gd name="T46" fmla="*/ 2147483647 w 562"/>
              <a:gd name="T47" fmla="*/ 2147483647 h 472"/>
              <a:gd name="T48" fmla="*/ 2147483647 w 562"/>
              <a:gd name="T49" fmla="*/ 2147483647 h 472"/>
              <a:gd name="T50" fmla="*/ 2147483647 w 562"/>
              <a:gd name="T51" fmla="*/ 2147483647 h 472"/>
              <a:gd name="T52" fmla="*/ 2147483647 w 562"/>
              <a:gd name="T53" fmla="*/ 2147483647 h 472"/>
              <a:gd name="T54" fmla="*/ 2147483647 w 562"/>
              <a:gd name="T55" fmla="*/ 2147483647 h 472"/>
              <a:gd name="T56" fmla="*/ 2147483647 w 562"/>
              <a:gd name="T57" fmla="*/ 2147483647 h 472"/>
              <a:gd name="T58" fmla="*/ 2147483647 w 562"/>
              <a:gd name="T59" fmla="*/ 2147483647 h 472"/>
              <a:gd name="T60" fmla="*/ 2147483647 w 562"/>
              <a:gd name="T61" fmla="*/ 2147483647 h 472"/>
              <a:gd name="T62" fmla="*/ 2147483647 w 562"/>
              <a:gd name="T63" fmla="*/ 2147483647 h 472"/>
              <a:gd name="T64" fmla="*/ 2147483647 w 562"/>
              <a:gd name="T65" fmla="*/ 2147483647 h 472"/>
              <a:gd name="T66" fmla="*/ 2147483647 w 562"/>
              <a:gd name="T67" fmla="*/ 2147483647 h 472"/>
              <a:gd name="T68" fmla="*/ 2147483647 w 562"/>
              <a:gd name="T69" fmla="*/ 2147483647 h 472"/>
              <a:gd name="T70" fmla="*/ 2147483647 w 562"/>
              <a:gd name="T71" fmla="*/ 2147483647 h 472"/>
              <a:gd name="T72" fmla="*/ 2147483647 w 562"/>
              <a:gd name="T73" fmla="*/ 2147483647 h 472"/>
              <a:gd name="T74" fmla="*/ 2147483647 w 562"/>
              <a:gd name="T75" fmla="*/ 2147483647 h 472"/>
              <a:gd name="T76" fmla="*/ 2147483647 w 562"/>
              <a:gd name="T77" fmla="*/ 2147483647 h 472"/>
              <a:gd name="T78" fmla="*/ 2147483647 w 562"/>
              <a:gd name="T79" fmla="*/ 2147483647 h 472"/>
              <a:gd name="T80" fmla="*/ 2147483647 w 562"/>
              <a:gd name="T81" fmla="*/ 2147483647 h 472"/>
              <a:gd name="T82" fmla="*/ 2147483647 w 562"/>
              <a:gd name="T83" fmla="*/ 2147483647 h 472"/>
              <a:gd name="T84" fmla="*/ 2147483647 w 562"/>
              <a:gd name="T85" fmla="*/ 2147483647 h 472"/>
              <a:gd name="T86" fmla="*/ 2147483647 w 562"/>
              <a:gd name="T87" fmla="*/ 2147483647 h 472"/>
              <a:gd name="T88" fmla="*/ 2147483647 w 562"/>
              <a:gd name="T89" fmla="*/ 2147483647 h 472"/>
              <a:gd name="T90" fmla="*/ 2147483647 w 562"/>
              <a:gd name="T91" fmla="*/ 2147483647 h 472"/>
              <a:gd name="T92" fmla="*/ 2147483647 w 562"/>
              <a:gd name="T93" fmla="*/ 2147483647 h 472"/>
              <a:gd name="T94" fmla="*/ 2147483647 w 562"/>
              <a:gd name="T95" fmla="*/ 2147483647 h 472"/>
              <a:gd name="T96" fmla="*/ 2147483647 w 562"/>
              <a:gd name="T97" fmla="*/ 2147483647 h 472"/>
              <a:gd name="T98" fmla="*/ 2147483647 w 562"/>
              <a:gd name="T99" fmla="*/ 2147483647 h 472"/>
              <a:gd name="T100" fmla="*/ 2147483647 w 562"/>
              <a:gd name="T101" fmla="*/ 2147483647 h 472"/>
              <a:gd name="T102" fmla="*/ 2147483647 w 562"/>
              <a:gd name="T103" fmla="*/ 2147483647 h 472"/>
              <a:gd name="T104" fmla="*/ 2147483647 w 562"/>
              <a:gd name="T105" fmla="*/ 2147483647 h 472"/>
              <a:gd name="T106" fmla="*/ 2147483647 w 562"/>
              <a:gd name="T107" fmla="*/ 2147483647 h 472"/>
              <a:gd name="T108" fmla="*/ 2147483647 w 562"/>
              <a:gd name="T109" fmla="*/ 2147483647 h 472"/>
              <a:gd name="T110" fmla="*/ 2147483647 w 562"/>
              <a:gd name="T111" fmla="*/ 2147483647 h 472"/>
              <a:gd name="T112" fmla="*/ 2147483647 w 562"/>
              <a:gd name="T113" fmla="*/ 2147483647 h 4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62"/>
              <a:gd name="T172" fmla="*/ 0 h 472"/>
              <a:gd name="T173" fmla="*/ 562 w 562"/>
              <a:gd name="T174" fmla="*/ 472 h 4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62" h="472">
                <a:moveTo>
                  <a:pt x="321" y="112"/>
                </a:moveTo>
                <a:lnTo>
                  <a:pt x="324" y="108"/>
                </a:lnTo>
                <a:lnTo>
                  <a:pt x="322" y="100"/>
                </a:lnTo>
                <a:lnTo>
                  <a:pt x="319" y="94"/>
                </a:lnTo>
                <a:lnTo>
                  <a:pt x="321" y="87"/>
                </a:lnTo>
                <a:lnTo>
                  <a:pt x="315" y="81"/>
                </a:lnTo>
                <a:lnTo>
                  <a:pt x="315" y="73"/>
                </a:lnTo>
                <a:lnTo>
                  <a:pt x="315" y="66"/>
                </a:lnTo>
                <a:lnTo>
                  <a:pt x="312" y="58"/>
                </a:lnTo>
                <a:lnTo>
                  <a:pt x="303" y="57"/>
                </a:lnTo>
                <a:lnTo>
                  <a:pt x="303" y="49"/>
                </a:lnTo>
                <a:lnTo>
                  <a:pt x="292" y="42"/>
                </a:lnTo>
                <a:lnTo>
                  <a:pt x="288" y="37"/>
                </a:lnTo>
                <a:lnTo>
                  <a:pt x="283" y="27"/>
                </a:lnTo>
                <a:lnTo>
                  <a:pt x="273" y="24"/>
                </a:lnTo>
                <a:lnTo>
                  <a:pt x="264" y="19"/>
                </a:lnTo>
                <a:lnTo>
                  <a:pt x="258" y="12"/>
                </a:lnTo>
                <a:lnTo>
                  <a:pt x="258" y="0"/>
                </a:lnTo>
                <a:lnTo>
                  <a:pt x="202" y="0"/>
                </a:lnTo>
                <a:lnTo>
                  <a:pt x="210" y="15"/>
                </a:lnTo>
                <a:lnTo>
                  <a:pt x="214" y="25"/>
                </a:lnTo>
                <a:lnTo>
                  <a:pt x="219" y="39"/>
                </a:lnTo>
                <a:lnTo>
                  <a:pt x="219" y="48"/>
                </a:lnTo>
                <a:lnTo>
                  <a:pt x="228" y="49"/>
                </a:lnTo>
                <a:lnTo>
                  <a:pt x="234" y="51"/>
                </a:lnTo>
                <a:lnTo>
                  <a:pt x="244" y="54"/>
                </a:lnTo>
                <a:lnTo>
                  <a:pt x="243" y="63"/>
                </a:lnTo>
                <a:lnTo>
                  <a:pt x="256" y="76"/>
                </a:lnTo>
                <a:lnTo>
                  <a:pt x="261" y="91"/>
                </a:lnTo>
                <a:lnTo>
                  <a:pt x="273" y="106"/>
                </a:lnTo>
                <a:lnTo>
                  <a:pt x="157" y="109"/>
                </a:lnTo>
                <a:lnTo>
                  <a:pt x="141" y="99"/>
                </a:lnTo>
                <a:lnTo>
                  <a:pt x="133" y="93"/>
                </a:lnTo>
                <a:lnTo>
                  <a:pt x="120" y="94"/>
                </a:lnTo>
                <a:lnTo>
                  <a:pt x="115" y="88"/>
                </a:lnTo>
                <a:lnTo>
                  <a:pt x="105" y="90"/>
                </a:lnTo>
                <a:lnTo>
                  <a:pt x="102" y="87"/>
                </a:lnTo>
                <a:lnTo>
                  <a:pt x="42" y="108"/>
                </a:lnTo>
                <a:lnTo>
                  <a:pt x="25" y="100"/>
                </a:lnTo>
                <a:lnTo>
                  <a:pt x="13" y="93"/>
                </a:lnTo>
                <a:lnTo>
                  <a:pt x="9" y="97"/>
                </a:lnTo>
                <a:lnTo>
                  <a:pt x="3" y="99"/>
                </a:lnTo>
                <a:lnTo>
                  <a:pt x="1" y="121"/>
                </a:lnTo>
                <a:lnTo>
                  <a:pt x="0" y="138"/>
                </a:lnTo>
                <a:lnTo>
                  <a:pt x="9" y="141"/>
                </a:lnTo>
                <a:lnTo>
                  <a:pt x="27" y="142"/>
                </a:lnTo>
                <a:lnTo>
                  <a:pt x="33" y="150"/>
                </a:lnTo>
                <a:lnTo>
                  <a:pt x="32" y="157"/>
                </a:lnTo>
                <a:lnTo>
                  <a:pt x="24" y="159"/>
                </a:lnTo>
                <a:lnTo>
                  <a:pt x="27" y="168"/>
                </a:lnTo>
                <a:lnTo>
                  <a:pt x="20" y="175"/>
                </a:lnTo>
                <a:lnTo>
                  <a:pt x="17" y="184"/>
                </a:lnTo>
                <a:lnTo>
                  <a:pt x="27" y="199"/>
                </a:lnTo>
                <a:lnTo>
                  <a:pt x="27" y="211"/>
                </a:lnTo>
                <a:lnTo>
                  <a:pt x="32" y="222"/>
                </a:lnTo>
                <a:lnTo>
                  <a:pt x="30" y="231"/>
                </a:lnTo>
                <a:lnTo>
                  <a:pt x="11" y="244"/>
                </a:lnTo>
                <a:lnTo>
                  <a:pt x="14" y="246"/>
                </a:lnTo>
                <a:lnTo>
                  <a:pt x="15" y="256"/>
                </a:lnTo>
                <a:lnTo>
                  <a:pt x="20" y="267"/>
                </a:lnTo>
                <a:lnTo>
                  <a:pt x="30" y="267"/>
                </a:lnTo>
                <a:lnTo>
                  <a:pt x="36" y="270"/>
                </a:lnTo>
                <a:lnTo>
                  <a:pt x="38" y="280"/>
                </a:lnTo>
                <a:lnTo>
                  <a:pt x="30" y="282"/>
                </a:lnTo>
                <a:lnTo>
                  <a:pt x="26" y="294"/>
                </a:lnTo>
                <a:lnTo>
                  <a:pt x="11" y="294"/>
                </a:lnTo>
                <a:lnTo>
                  <a:pt x="5" y="301"/>
                </a:lnTo>
                <a:lnTo>
                  <a:pt x="3" y="312"/>
                </a:lnTo>
                <a:lnTo>
                  <a:pt x="5" y="322"/>
                </a:lnTo>
                <a:lnTo>
                  <a:pt x="8" y="330"/>
                </a:lnTo>
                <a:lnTo>
                  <a:pt x="18" y="330"/>
                </a:lnTo>
                <a:lnTo>
                  <a:pt x="27" y="325"/>
                </a:lnTo>
                <a:lnTo>
                  <a:pt x="32" y="321"/>
                </a:lnTo>
                <a:lnTo>
                  <a:pt x="38" y="324"/>
                </a:lnTo>
                <a:lnTo>
                  <a:pt x="50" y="324"/>
                </a:lnTo>
                <a:lnTo>
                  <a:pt x="59" y="318"/>
                </a:lnTo>
                <a:lnTo>
                  <a:pt x="62" y="328"/>
                </a:lnTo>
                <a:lnTo>
                  <a:pt x="68" y="339"/>
                </a:lnTo>
                <a:lnTo>
                  <a:pt x="66" y="343"/>
                </a:lnTo>
                <a:lnTo>
                  <a:pt x="72" y="354"/>
                </a:lnTo>
                <a:lnTo>
                  <a:pt x="63" y="363"/>
                </a:lnTo>
                <a:lnTo>
                  <a:pt x="50" y="381"/>
                </a:lnTo>
                <a:lnTo>
                  <a:pt x="44" y="399"/>
                </a:lnTo>
                <a:lnTo>
                  <a:pt x="33" y="435"/>
                </a:lnTo>
                <a:lnTo>
                  <a:pt x="72" y="435"/>
                </a:lnTo>
                <a:lnTo>
                  <a:pt x="84" y="451"/>
                </a:lnTo>
                <a:lnTo>
                  <a:pt x="100" y="439"/>
                </a:lnTo>
                <a:lnTo>
                  <a:pt x="154" y="465"/>
                </a:lnTo>
                <a:lnTo>
                  <a:pt x="171" y="445"/>
                </a:lnTo>
                <a:lnTo>
                  <a:pt x="169" y="436"/>
                </a:lnTo>
                <a:lnTo>
                  <a:pt x="192" y="418"/>
                </a:lnTo>
                <a:lnTo>
                  <a:pt x="202" y="417"/>
                </a:lnTo>
                <a:lnTo>
                  <a:pt x="199" y="409"/>
                </a:lnTo>
                <a:lnTo>
                  <a:pt x="201" y="397"/>
                </a:lnTo>
                <a:lnTo>
                  <a:pt x="207" y="396"/>
                </a:lnTo>
                <a:lnTo>
                  <a:pt x="216" y="391"/>
                </a:lnTo>
                <a:lnTo>
                  <a:pt x="228" y="384"/>
                </a:lnTo>
                <a:lnTo>
                  <a:pt x="234" y="382"/>
                </a:lnTo>
                <a:lnTo>
                  <a:pt x="244" y="385"/>
                </a:lnTo>
                <a:lnTo>
                  <a:pt x="249" y="387"/>
                </a:lnTo>
                <a:lnTo>
                  <a:pt x="253" y="384"/>
                </a:lnTo>
                <a:lnTo>
                  <a:pt x="256" y="382"/>
                </a:lnTo>
                <a:lnTo>
                  <a:pt x="261" y="385"/>
                </a:lnTo>
                <a:lnTo>
                  <a:pt x="265" y="391"/>
                </a:lnTo>
                <a:lnTo>
                  <a:pt x="273" y="393"/>
                </a:lnTo>
                <a:lnTo>
                  <a:pt x="276" y="399"/>
                </a:lnTo>
                <a:lnTo>
                  <a:pt x="280" y="399"/>
                </a:lnTo>
                <a:lnTo>
                  <a:pt x="285" y="393"/>
                </a:lnTo>
                <a:lnTo>
                  <a:pt x="294" y="396"/>
                </a:lnTo>
                <a:lnTo>
                  <a:pt x="300" y="399"/>
                </a:lnTo>
                <a:lnTo>
                  <a:pt x="301" y="409"/>
                </a:lnTo>
                <a:lnTo>
                  <a:pt x="303" y="412"/>
                </a:lnTo>
                <a:lnTo>
                  <a:pt x="306" y="421"/>
                </a:lnTo>
                <a:lnTo>
                  <a:pt x="319" y="439"/>
                </a:lnTo>
                <a:lnTo>
                  <a:pt x="331" y="435"/>
                </a:lnTo>
                <a:lnTo>
                  <a:pt x="339" y="435"/>
                </a:lnTo>
                <a:lnTo>
                  <a:pt x="343" y="439"/>
                </a:lnTo>
                <a:lnTo>
                  <a:pt x="345" y="444"/>
                </a:lnTo>
                <a:lnTo>
                  <a:pt x="345" y="451"/>
                </a:lnTo>
                <a:lnTo>
                  <a:pt x="346" y="457"/>
                </a:lnTo>
                <a:lnTo>
                  <a:pt x="354" y="472"/>
                </a:lnTo>
                <a:lnTo>
                  <a:pt x="435" y="471"/>
                </a:lnTo>
                <a:lnTo>
                  <a:pt x="433" y="466"/>
                </a:lnTo>
                <a:lnTo>
                  <a:pt x="444" y="463"/>
                </a:lnTo>
                <a:lnTo>
                  <a:pt x="451" y="447"/>
                </a:lnTo>
                <a:lnTo>
                  <a:pt x="562" y="442"/>
                </a:lnTo>
                <a:lnTo>
                  <a:pt x="562" y="430"/>
                </a:lnTo>
                <a:lnTo>
                  <a:pt x="558" y="420"/>
                </a:lnTo>
                <a:lnTo>
                  <a:pt x="553" y="411"/>
                </a:lnTo>
                <a:lnTo>
                  <a:pt x="550" y="405"/>
                </a:lnTo>
                <a:lnTo>
                  <a:pt x="543" y="397"/>
                </a:lnTo>
                <a:lnTo>
                  <a:pt x="472" y="397"/>
                </a:lnTo>
                <a:lnTo>
                  <a:pt x="465" y="390"/>
                </a:lnTo>
                <a:lnTo>
                  <a:pt x="468" y="381"/>
                </a:lnTo>
                <a:lnTo>
                  <a:pt x="477" y="375"/>
                </a:lnTo>
                <a:lnTo>
                  <a:pt x="469" y="366"/>
                </a:lnTo>
                <a:lnTo>
                  <a:pt x="469" y="361"/>
                </a:lnTo>
                <a:lnTo>
                  <a:pt x="468" y="352"/>
                </a:lnTo>
                <a:lnTo>
                  <a:pt x="468" y="340"/>
                </a:lnTo>
                <a:lnTo>
                  <a:pt x="466" y="330"/>
                </a:lnTo>
                <a:lnTo>
                  <a:pt x="465" y="312"/>
                </a:lnTo>
                <a:lnTo>
                  <a:pt x="454" y="304"/>
                </a:lnTo>
                <a:lnTo>
                  <a:pt x="451" y="295"/>
                </a:lnTo>
                <a:lnTo>
                  <a:pt x="453" y="286"/>
                </a:lnTo>
                <a:lnTo>
                  <a:pt x="456" y="277"/>
                </a:lnTo>
                <a:lnTo>
                  <a:pt x="465" y="271"/>
                </a:lnTo>
                <a:lnTo>
                  <a:pt x="450" y="267"/>
                </a:lnTo>
                <a:lnTo>
                  <a:pt x="435" y="261"/>
                </a:lnTo>
                <a:lnTo>
                  <a:pt x="415" y="259"/>
                </a:lnTo>
                <a:lnTo>
                  <a:pt x="397" y="261"/>
                </a:lnTo>
                <a:lnTo>
                  <a:pt x="384" y="259"/>
                </a:lnTo>
                <a:lnTo>
                  <a:pt x="373" y="255"/>
                </a:lnTo>
                <a:lnTo>
                  <a:pt x="363" y="249"/>
                </a:lnTo>
                <a:lnTo>
                  <a:pt x="358" y="243"/>
                </a:lnTo>
                <a:lnTo>
                  <a:pt x="357" y="235"/>
                </a:lnTo>
                <a:lnTo>
                  <a:pt x="360" y="229"/>
                </a:lnTo>
                <a:lnTo>
                  <a:pt x="360" y="220"/>
                </a:lnTo>
                <a:lnTo>
                  <a:pt x="345" y="211"/>
                </a:lnTo>
                <a:lnTo>
                  <a:pt x="342" y="204"/>
                </a:lnTo>
                <a:lnTo>
                  <a:pt x="336" y="198"/>
                </a:lnTo>
                <a:lnTo>
                  <a:pt x="330" y="193"/>
                </a:lnTo>
                <a:lnTo>
                  <a:pt x="327" y="186"/>
                </a:lnTo>
                <a:lnTo>
                  <a:pt x="325" y="178"/>
                </a:lnTo>
                <a:lnTo>
                  <a:pt x="324" y="172"/>
                </a:lnTo>
                <a:lnTo>
                  <a:pt x="324" y="162"/>
                </a:lnTo>
                <a:lnTo>
                  <a:pt x="321" y="148"/>
                </a:lnTo>
                <a:lnTo>
                  <a:pt x="313" y="142"/>
                </a:lnTo>
                <a:lnTo>
                  <a:pt x="304" y="139"/>
                </a:lnTo>
                <a:lnTo>
                  <a:pt x="306" y="132"/>
                </a:lnTo>
                <a:lnTo>
                  <a:pt x="310" y="126"/>
                </a:lnTo>
                <a:lnTo>
                  <a:pt x="316" y="124"/>
                </a:lnTo>
                <a:lnTo>
                  <a:pt x="322" y="121"/>
                </a:lnTo>
                <a:lnTo>
                  <a:pt x="321" y="112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reeform 122"/>
          <p:cNvSpPr>
            <a:spLocks/>
          </p:cNvSpPr>
          <p:nvPr/>
        </p:nvSpPr>
        <p:spPr bwMode="auto">
          <a:xfrm>
            <a:off x="3389313" y="5087938"/>
            <a:ext cx="1079500" cy="581025"/>
          </a:xfrm>
          <a:custGeom>
            <a:avLst/>
            <a:gdLst>
              <a:gd name="T0" fmla="*/ 2147483647 w 842"/>
              <a:gd name="T1" fmla="*/ 2147483647 h 404"/>
              <a:gd name="T2" fmla="*/ 2147483647 w 842"/>
              <a:gd name="T3" fmla="*/ 2147483647 h 404"/>
              <a:gd name="T4" fmla="*/ 2147483647 w 842"/>
              <a:gd name="T5" fmla="*/ 2147483647 h 404"/>
              <a:gd name="T6" fmla="*/ 2147483647 w 842"/>
              <a:gd name="T7" fmla="*/ 2147483647 h 404"/>
              <a:gd name="T8" fmla="*/ 2147483647 w 842"/>
              <a:gd name="T9" fmla="*/ 2147483647 h 404"/>
              <a:gd name="T10" fmla="*/ 2147483647 w 842"/>
              <a:gd name="T11" fmla="*/ 2147483647 h 404"/>
              <a:gd name="T12" fmla="*/ 2147483647 w 842"/>
              <a:gd name="T13" fmla="*/ 2147483647 h 404"/>
              <a:gd name="T14" fmla="*/ 2147483647 w 842"/>
              <a:gd name="T15" fmla="*/ 2147483647 h 404"/>
              <a:gd name="T16" fmla="*/ 2147483647 w 842"/>
              <a:gd name="T17" fmla="*/ 2147483647 h 404"/>
              <a:gd name="T18" fmla="*/ 2147483647 w 842"/>
              <a:gd name="T19" fmla="*/ 2147483647 h 404"/>
              <a:gd name="T20" fmla="*/ 2147483647 w 842"/>
              <a:gd name="T21" fmla="*/ 2147483647 h 404"/>
              <a:gd name="T22" fmla="*/ 2147483647 w 842"/>
              <a:gd name="T23" fmla="*/ 2147483647 h 404"/>
              <a:gd name="T24" fmla="*/ 2147483647 w 842"/>
              <a:gd name="T25" fmla="*/ 2147483647 h 404"/>
              <a:gd name="T26" fmla="*/ 2147483647 w 842"/>
              <a:gd name="T27" fmla="*/ 2147483647 h 404"/>
              <a:gd name="T28" fmla="*/ 2147483647 w 842"/>
              <a:gd name="T29" fmla="*/ 2147483647 h 404"/>
              <a:gd name="T30" fmla="*/ 2147483647 w 842"/>
              <a:gd name="T31" fmla="*/ 2147483647 h 404"/>
              <a:gd name="T32" fmla="*/ 2147483647 w 842"/>
              <a:gd name="T33" fmla="*/ 2147483647 h 404"/>
              <a:gd name="T34" fmla="*/ 2147483647 w 842"/>
              <a:gd name="T35" fmla="*/ 2147483647 h 404"/>
              <a:gd name="T36" fmla="*/ 2147483647 w 842"/>
              <a:gd name="T37" fmla="*/ 2147483647 h 404"/>
              <a:gd name="T38" fmla="*/ 2147483647 w 842"/>
              <a:gd name="T39" fmla="*/ 2147483647 h 404"/>
              <a:gd name="T40" fmla="*/ 2147483647 w 842"/>
              <a:gd name="T41" fmla="*/ 2147483647 h 404"/>
              <a:gd name="T42" fmla="*/ 2147483647 w 842"/>
              <a:gd name="T43" fmla="*/ 2147483647 h 404"/>
              <a:gd name="T44" fmla="*/ 2147483647 w 842"/>
              <a:gd name="T45" fmla="*/ 2147483647 h 404"/>
              <a:gd name="T46" fmla="*/ 2147483647 w 842"/>
              <a:gd name="T47" fmla="*/ 2147483647 h 404"/>
              <a:gd name="T48" fmla="*/ 2147483647 w 842"/>
              <a:gd name="T49" fmla="*/ 2147483647 h 404"/>
              <a:gd name="T50" fmla="*/ 2147483647 w 842"/>
              <a:gd name="T51" fmla="*/ 2147483647 h 404"/>
              <a:gd name="T52" fmla="*/ 2147483647 w 842"/>
              <a:gd name="T53" fmla="*/ 2147483647 h 404"/>
              <a:gd name="T54" fmla="*/ 2147483647 w 842"/>
              <a:gd name="T55" fmla="*/ 2147483647 h 404"/>
              <a:gd name="T56" fmla="*/ 2147483647 w 842"/>
              <a:gd name="T57" fmla="*/ 2147483647 h 404"/>
              <a:gd name="T58" fmla="*/ 2147483647 w 842"/>
              <a:gd name="T59" fmla="*/ 2147483647 h 404"/>
              <a:gd name="T60" fmla="*/ 2147483647 w 842"/>
              <a:gd name="T61" fmla="*/ 2147483647 h 404"/>
              <a:gd name="T62" fmla="*/ 2147483647 w 842"/>
              <a:gd name="T63" fmla="*/ 2147483647 h 404"/>
              <a:gd name="T64" fmla="*/ 2147483647 w 842"/>
              <a:gd name="T65" fmla="*/ 2147483647 h 404"/>
              <a:gd name="T66" fmla="*/ 2147483647 w 842"/>
              <a:gd name="T67" fmla="*/ 2147483647 h 404"/>
              <a:gd name="T68" fmla="*/ 2147483647 w 842"/>
              <a:gd name="T69" fmla="*/ 2147483647 h 404"/>
              <a:gd name="T70" fmla="*/ 2147483647 w 842"/>
              <a:gd name="T71" fmla="*/ 2147483647 h 404"/>
              <a:gd name="T72" fmla="*/ 2147483647 w 842"/>
              <a:gd name="T73" fmla="*/ 2147483647 h 404"/>
              <a:gd name="T74" fmla="*/ 2147483647 w 842"/>
              <a:gd name="T75" fmla="*/ 2147483647 h 404"/>
              <a:gd name="T76" fmla="*/ 2147483647 w 842"/>
              <a:gd name="T77" fmla="*/ 2147483647 h 404"/>
              <a:gd name="T78" fmla="*/ 2147483647 w 842"/>
              <a:gd name="T79" fmla="*/ 2147483647 h 404"/>
              <a:gd name="T80" fmla="*/ 2147483647 w 842"/>
              <a:gd name="T81" fmla="*/ 2147483647 h 404"/>
              <a:gd name="T82" fmla="*/ 2147483647 w 842"/>
              <a:gd name="T83" fmla="*/ 2147483647 h 404"/>
              <a:gd name="T84" fmla="*/ 2147483647 w 842"/>
              <a:gd name="T85" fmla="*/ 2147483647 h 404"/>
              <a:gd name="T86" fmla="*/ 2147483647 w 842"/>
              <a:gd name="T87" fmla="*/ 2147483647 h 404"/>
              <a:gd name="T88" fmla="*/ 2147483647 w 842"/>
              <a:gd name="T89" fmla="*/ 2147483647 h 404"/>
              <a:gd name="T90" fmla="*/ 2147483647 w 842"/>
              <a:gd name="T91" fmla="*/ 2147483647 h 404"/>
              <a:gd name="T92" fmla="*/ 2147483647 w 842"/>
              <a:gd name="T93" fmla="*/ 2147483647 h 404"/>
              <a:gd name="T94" fmla="*/ 2147483647 w 842"/>
              <a:gd name="T95" fmla="*/ 2147483647 h 404"/>
              <a:gd name="T96" fmla="*/ 2147483647 w 842"/>
              <a:gd name="T97" fmla="*/ 2147483647 h 404"/>
              <a:gd name="T98" fmla="*/ 2147483647 w 842"/>
              <a:gd name="T99" fmla="*/ 2147483647 h 404"/>
              <a:gd name="T100" fmla="*/ 2147483647 w 842"/>
              <a:gd name="T101" fmla="*/ 2147483647 h 4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42"/>
              <a:gd name="T154" fmla="*/ 0 h 404"/>
              <a:gd name="T155" fmla="*/ 842 w 842"/>
              <a:gd name="T156" fmla="*/ 404 h 4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42" h="404">
                <a:moveTo>
                  <a:pt x="158" y="404"/>
                </a:moveTo>
                <a:lnTo>
                  <a:pt x="142" y="392"/>
                </a:lnTo>
                <a:lnTo>
                  <a:pt x="127" y="396"/>
                </a:lnTo>
                <a:lnTo>
                  <a:pt x="124" y="387"/>
                </a:lnTo>
                <a:lnTo>
                  <a:pt x="137" y="383"/>
                </a:lnTo>
                <a:lnTo>
                  <a:pt x="136" y="374"/>
                </a:lnTo>
                <a:lnTo>
                  <a:pt x="145" y="368"/>
                </a:lnTo>
                <a:lnTo>
                  <a:pt x="152" y="357"/>
                </a:lnTo>
                <a:lnTo>
                  <a:pt x="155" y="348"/>
                </a:lnTo>
                <a:lnTo>
                  <a:pt x="161" y="344"/>
                </a:lnTo>
                <a:lnTo>
                  <a:pt x="164" y="353"/>
                </a:lnTo>
                <a:lnTo>
                  <a:pt x="169" y="360"/>
                </a:lnTo>
                <a:lnTo>
                  <a:pt x="178" y="362"/>
                </a:lnTo>
                <a:lnTo>
                  <a:pt x="188" y="360"/>
                </a:lnTo>
                <a:lnTo>
                  <a:pt x="190" y="353"/>
                </a:lnTo>
                <a:lnTo>
                  <a:pt x="188" y="342"/>
                </a:lnTo>
                <a:lnTo>
                  <a:pt x="188" y="330"/>
                </a:lnTo>
                <a:lnTo>
                  <a:pt x="182" y="324"/>
                </a:lnTo>
                <a:lnTo>
                  <a:pt x="184" y="314"/>
                </a:lnTo>
                <a:lnTo>
                  <a:pt x="179" y="309"/>
                </a:lnTo>
                <a:lnTo>
                  <a:pt x="169" y="312"/>
                </a:lnTo>
                <a:lnTo>
                  <a:pt x="157" y="315"/>
                </a:lnTo>
                <a:lnTo>
                  <a:pt x="145" y="311"/>
                </a:lnTo>
                <a:lnTo>
                  <a:pt x="134" y="306"/>
                </a:lnTo>
                <a:lnTo>
                  <a:pt x="112" y="306"/>
                </a:lnTo>
                <a:lnTo>
                  <a:pt x="103" y="314"/>
                </a:lnTo>
                <a:lnTo>
                  <a:pt x="94" y="321"/>
                </a:lnTo>
                <a:lnTo>
                  <a:pt x="83" y="326"/>
                </a:lnTo>
                <a:lnTo>
                  <a:pt x="62" y="326"/>
                </a:lnTo>
                <a:lnTo>
                  <a:pt x="49" y="324"/>
                </a:lnTo>
                <a:lnTo>
                  <a:pt x="43" y="315"/>
                </a:lnTo>
                <a:lnTo>
                  <a:pt x="55" y="315"/>
                </a:lnTo>
                <a:lnTo>
                  <a:pt x="59" y="303"/>
                </a:lnTo>
                <a:lnTo>
                  <a:pt x="44" y="302"/>
                </a:lnTo>
                <a:lnTo>
                  <a:pt x="25" y="308"/>
                </a:lnTo>
                <a:lnTo>
                  <a:pt x="2" y="155"/>
                </a:lnTo>
                <a:lnTo>
                  <a:pt x="0" y="146"/>
                </a:lnTo>
                <a:lnTo>
                  <a:pt x="14" y="144"/>
                </a:lnTo>
                <a:lnTo>
                  <a:pt x="46" y="55"/>
                </a:lnTo>
                <a:lnTo>
                  <a:pt x="92" y="55"/>
                </a:lnTo>
                <a:lnTo>
                  <a:pt x="107" y="71"/>
                </a:lnTo>
                <a:lnTo>
                  <a:pt x="126" y="59"/>
                </a:lnTo>
                <a:lnTo>
                  <a:pt x="191" y="86"/>
                </a:lnTo>
                <a:lnTo>
                  <a:pt x="211" y="65"/>
                </a:lnTo>
                <a:lnTo>
                  <a:pt x="209" y="56"/>
                </a:lnTo>
                <a:lnTo>
                  <a:pt x="237" y="37"/>
                </a:lnTo>
                <a:lnTo>
                  <a:pt x="249" y="36"/>
                </a:lnTo>
                <a:lnTo>
                  <a:pt x="245" y="28"/>
                </a:lnTo>
                <a:lnTo>
                  <a:pt x="247" y="16"/>
                </a:lnTo>
                <a:lnTo>
                  <a:pt x="255" y="14"/>
                </a:lnTo>
                <a:lnTo>
                  <a:pt x="265" y="9"/>
                </a:lnTo>
                <a:lnTo>
                  <a:pt x="280" y="2"/>
                </a:lnTo>
                <a:lnTo>
                  <a:pt x="287" y="0"/>
                </a:lnTo>
                <a:lnTo>
                  <a:pt x="299" y="3"/>
                </a:lnTo>
                <a:lnTo>
                  <a:pt x="305" y="5"/>
                </a:lnTo>
                <a:lnTo>
                  <a:pt x="310" y="2"/>
                </a:lnTo>
                <a:lnTo>
                  <a:pt x="313" y="0"/>
                </a:lnTo>
                <a:lnTo>
                  <a:pt x="319" y="3"/>
                </a:lnTo>
                <a:lnTo>
                  <a:pt x="324" y="9"/>
                </a:lnTo>
                <a:lnTo>
                  <a:pt x="334" y="11"/>
                </a:lnTo>
                <a:lnTo>
                  <a:pt x="337" y="18"/>
                </a:lnTo>
                <a:lnTo>
                  <a:pt x="342" y="18"/>
                </a:lnTo>
                <a:lnTo>
                  <a:pt x="348" y="11"/>
                </a:lnTo>
                <a:lnTo>
                  <a:pt x="359" y="14"/>
                </a:lnTo>
                <a:lnTo>
                  <a:pt x="366" y="18"/>
                </a:lnTo>
                <a:lnTo>
                  <a:pt x="368" y="28"/>
                </a:lnTo>
                <a:lnTo>
                  <a:pt x="370" y="31"/>
                </a:lnTo>
                <a:lnTo>
                  <a:pt x="374" y="40"/>
                </a:lnTo>
                <a:lnTo>
                  <a:pt x="389" y="59"/>
                </a:lnTo>
                <a:lnTo>
                  <a:pt x="404" y="55"/>
                </a:lnTo>
                <a:lnTo>
                  <a:pt x="413" y="55"/>
                </a:lnTo>
                <a:lnTo>
                  <a:pt x="418" y="59"/>
                </a:lnTo>
                <a:lnTo>
                  <a:pt x="420" y="64"/>
                </a:lnTo>
                <a:lnTo>
                  <a:pt x="420" y="71"/>
                </a:lnTo>
                <a:lnTo>
                  <a:pt x="422" y="78"/>
                </a:lnTo>
                <a:lnTo>
                  <a:pt x="431" y="93"/>
                </a:lnTo>
                <a:lnTo>
                  <a:pt x="528" y="92"/>
                </a:lnTo>
                <a:lnTo>
                  <a:pt x="526" y="87"/>
                </a:lnTo>
                <a:lnTo>
                  <a:pt x="539" y="84"/>
                </a:lnTo>
                <a:lnTo>
                  <a:pt x="548" y="67"/>
                </a:lnTo>
                <a:lnTo>
                  <a:pt x="681" y="62"/>
                </a:lnTo>
                <a:lnTo>
                  <a:pt x="686" y="65"/>
                </a:lnTo>
                <a:lnTo>
                  <a:pt x="694" y="57"/>
                </a:lnTo>
                <a:lnTo>
                  <a:pt x="712" y="57"/>
                </a:lnTo>
                <a:lnTo>
                  <a:pt x="712" y="62"/>
                </a:lnTo>
                <a:lnTo>
                  <a:pt x="787" y="59"/>
                </a:lnTo>
                <a:lnTo>
                  <a:pt x="796" y="66"/>
                </a:lnTo>
                <a:lnTo>
                  <a:pt x="805" y="69"/>
                </a:lnTo>
                <a:lnTo>
                  <a:pt x="806" y="80"/>
                </a:lnTo>
                <a:lnTo>
                  <a:pt x="823" y="89"/>
                </a:lnTo>
                <a:lnTo>
                  <a:pt x="833" y="77"/>
                </a:lnTo>
                <a:lnTo>
                  <a:pt x="842" y="78"/>
                </a:lnTo>
                <a:lnTo>
                  <a:pt x="842" y="92"/>
                </a:lnTo>
                <a:lnTo>
                  <a:pt x="832" y="111"/>
                </a:lnTo>
                <a:lnTo>
                  <a:pt x="832" y="120"/>
                </a:lnTo>
                <a:lnTo>
                  <a:pt x="808" y="123"/>
                </a:lnTo>
                <a:lnTo>
                  <a:pt x="800" y="135"/>
                </a:lnTo>
                <a:lnTo>
                  <a:pt x="805" y="143"/>
                </a:lnTo>
                <a:lnTo>
                  <a:pt x="805" y="153"/>
                </a:lnTo>
                <a:lnTo>
                  <a:pt x="401" y="185"/>
                </a:lnTo>
                <a:lnTo>
                  <a:pt x="311" y="290"/>
                </a:lnTo>
                <a:lnTo>
                  <a:pt x="158" y="404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reeform 123"/>
          <p:cNvSpPr>
            <a:spLocks/>
          </p:cNvSpPr>
          <p:nvPr/>
        </p:nvSpPr>
        <p:spPr bwMode="auto">
          <a:xfrm>
            <a:off x="4146550" y="5307013"/>
            <a:ext cx="515938" cy="406400"/>
          </a:xfrm>
          <a:custGeom>
            <a:avLst/>
            <a:gdLst>
              <a:gd name="T0" fmla="*/ 0 w 335"/>
              <a:gd name="T1" fmla="*/ 2147483647 h 274"/>
              <a:gd name="T2" fmla="*/ 2147483647 w 335"/>
              <a:gd name="T3" fmla="*/ 2147483647 h 274"/>
              <a:gd name="T4" fmla="*/ 2147483647 w 335"/>
              <a:gd name="T5" fmla="*/ 2147483647 h 274"/>
              <a:gd name="T6" fmla="*/ 2147483647 w 335"/>
              <a:gd name="T7" fmla="*/ 2147483647 h 274"/>
              <a:gd name="T8" fmla="*/ 2147483647 w 335"/>
              <a:gd name="T9" fmla="*/ 2147483647 h 274"/>
              <a:gd name="T10" fmla="*/ 2147483647 w 335"/>
              <a:gd name="T11" fmla="*/ 2147483647 h 274"/>
              <a:gd name="T12" fmla="*/ 2147483647 w 335"/>
              <a:gd name="T13" fmla="*/ 2147483647 h 274"/>
              <a:gd name="T14" fmla="*/ 2147483647 w 335"/>
              <a:gd name="T15" fmla="*/ 2147483647 h 274"/>
              <a:gd name="T16" fmla="*/ 2147483647 w 335"/>
              <a:gd name="T17" fmla="*/ 2147483647 h 274"/>
              <a:gd name="T18" fmla="*/ 2147483647 w 335"/>
              <a:gd name="T19" fmla="*/ 2147483647 h 274"/>
              <a:gd name="T20" fmla="*/ 2147483647 w 335"/>
              <a:gd name="T21" fmla="*/ 2147483647 h 274"/>
              <a:gd name="T22" fmla="*/ 2147483647 w 335"/>
              <a:gd name="T23" fmla="*/ 2147483647 h 274"/>
              <a:gd name="T24" fmla="*/ 2147483647 w 335"/>
              <a:gd name="T25" fmla="*/ 2147483647 h 274"/>
              <a:gd name="T26" fmla="*/ 2147483647 w 335"/>
              <a:gd name="T27" fmla="*/ 2147483647 h 274"/>
              <a:gd name="T28" fmla="*/ 2147483647 w 335"/>
              <a:gd name="T29" fmla="*/ 2147483647 h 274"/>
              <a:gd name="T30" fmla="*/ 2147483647 w 335"/>
              <a:gd name="T31" fmla="*/ 2147483647 h 274"/>
              <a:gd name="T32" fmla="*/ 2147483647 w 335"/>
              <a:gd name="T33" fmla="*/ 2147483647 h 274"/>
              <a:gd name="T34" fmla="*/ 2147483647 w 335"/>
              <a:gd name="T35" fmla="*/ 2147483647 h 274"/>
              <a:gd name="T36" fmla="*/ 2147483647 w 335"/>
              <a:gd name="T37" fmla="*/ 2147483647 h 274"/>
              <a:gd name="T38" fmla="*/ 2147483647 w 335"/>
              <a:gd name="T39" fmla="*/ 2147483647 h 274"/>
              <a:gd name="T40" fmla="*/ 2147483647 w 335"/>
              <a:gd name="T41" fmla="*/ 2147483647 h 274"/>
              <a:gd name="T42" fmla="*/ 2147483647 w 335"/>
              <a:gd name="T43" fmla="*/ 2147483647 h 274"/>
              <a:gd name="T44" fmla="*/ 2147483647 w 335"/>
              <a:gd name="T45" fmla="*/ 2147483647 h 274"/>
              <a:gd name="T46" fmla="*/ 2147483647 w 335"/>
              <a:gd name="T47" fmla="*/ 2147483647 h 274"/>
              <a:gd name="T48" fmla="*/ 2147483647 w 335"/>
              <a:gd name="T49" fmla="*/ 2147483647 h 274"/>
              <a:gd name="T50" fmla="*/ 2147483647 w 335"/>
              <a:gd name="T51" fmla="*/ 2147483647 h 274"/>
              <a:gd name="T52" fmla="*/ 2147483647 w 335"/>
              <a:gd name="T53" fmla="*/ 2147483647 h 274"/>
              <a:gd name="T54" fmla="*/ 2147483647 w 335"/>
              <a:gd name="T55" fmla="*/ 2147483647 h 274"/>
              <a:gd name="T56" fmla="*/ 2147483647 w 335"/>
              <a:gd name="T57" fmla="*/ 2147483647 h 274"/>
              <a:gd name="T58" fmla="*/ 2147483647 w 335"/>
              <a:gd name="T59" fmla="*/ 2147483647 h 274"/>
              <a:gd name="T60" fmla="*/ 2147483647 w 335"/>
              <a:gd name="T61" fmla="*/ 2147483647 h 274"/>
              <a:gd name="T62" fmla="*/ 2147483647 w 335"/>
              <a:gd name="T63" fmla="*/ 2147483647 h 274"/>
              <a:gd name="T64" fmla="*/ 0 w 335"/>
              <a:gd name="T65" fmla="*/ 2147483647 h 2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5"/>
              <a:gd name="T100" fmla="*/ 0 h 274"/>
              <a:gd name="T101" fmla="*/ 335 w 335"/>
              <a:gd name="T102" fmla="*/ 274 h 2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5" h="274">
                <a:moveTo>
                  <a:pt x="0" y="18"/>
                </a:moveTo>
                <a:lnTo>
                  <a:pt x="0" y="25"/>
                </a:lnTo>
                <a:lnTo>
                  <a:pt x="0" y="33"/>
                </a:lnTo>
                <a:lnTo>
                  <a:pt x="3" y="39"/>
                </a:lnTo>
                <a:lnTo>
                  <a:pt x="6" y="45"/>
                </a:lnTo>
                <a:lnTo>
                  <a:pt x="21" y="45"/>
                </a:lnTo>
                <a:lnTo>
                  <a:pt x="29" y="61"/>
                </a:lnTo>
                <a:lnTo>
                  <a:pt x="53" y="81"/>
                </a:lnTo>
                <a:lnTo>
                  <a:pt x="60" y="100"/>
                </a:lnTo>
                <a:lnTo>
                  <a:pt x="59" y="138"/>
                </a:lnTo>
                <a:lnTo>
                  <a:pt x="65" y="141"/>
                </a:lnTo>
                <a:lnTo>
                  <a:pt x="75" y="168"/>
                </a:lnTo>
                <a:lnTo>
                  <a:pt x="81" y="178"/>
                </a:lnTo>
                <a:lnTo>
                  <a:pt x="90" y="195"/>
                </a:lnTo>
                <a:lnTo>
                  <a:pt x="99" y="208"/>
                </a:lnTo>
                <a:lnTo>
                  <a:pt x="111" y="216"/>
                </a:lnTo>
                <a:lnTo>
                  <a:pt x="126" y="220"/>
                </a:lnTo>
                <a:lnTo>
                  <a:pt x="135" y="223"/>
                </a:lnTo>
                <a:lnTo>
                  <a:pt x="143" y="223"/>
                </a:lnTo>
                <a:lnTo>
                  <a:pt x="149" y="226"/>
                </a:lnTo>
                <a:lnTo>
                  <a:pt x="177" y="229"/>
                </a:lnTo>
                <a:lnTo>
                  <a:pt x="182" y="226"/>
                </a:lnTo>
                <a:lnTo>
                  <a:pt x="215" y="225"/>
                </a:lnTo>
                <a:lnTo>
                  <a:pt x="252" y="247"/>
                </a:lnTo>
                <a:lnTo>
                  <a:pt x="264" y="249"/>
                </a:lnTo>
                <a:lnTo>
                  <a:pt x="267" y="252"/>
                </a:lnTo>
                <a:lnTo>
                  <a:pt x="297" y="252"/>
                </a:lnTo>
                <a:lnTo>
                  <a:pt x="317" y="274"/>
                </a:lnTo>
                <a:lnTo>
                  <a:pt x="324" y="274"/>
                </a:lnTo>
                <a:lnTo>
                  <a:pt x="326" y="273"/>
                </a:lnTo>
                <a:lnTo>
                  <a:pt x="323" y="243"/>
                </a:lnTo>
                <a:lnTo>
                  <a:pt x="326" y="240"/>
                </a:lnTo>
                <a:lnTo>
                  <a:pt x="332" y="237"/>
                </a:lnTo>
                <a:lnTo>
                  <a:pt x="333" y="228"/>
                </a:lnTo>
                <a:lnTo>
                  <a:pt x="335" y="220"/>
                </a:lnTo>
                <a:lnTo>
                  <a:pt x="332" y="213"/>
                </a:lnTo>
                <a:lnTo>
                  <a:pt x="327" y="205"/>
                </a:lnTo>
                <a:lnTo>
                  <a:pt x="329" y="198"/>
                </a:lnTo>
                <a:lnTo>
                  <a:pt x="326" y="187"/>
                </a:lnTo>
                <a:lnTo>
                  <a:pt x="329" y="177"/>
                </a:lnTo>
                <a:lnTo>
                  <a:pt x="332" y="171"/>
                </a:lnTo>
                <a:lnTo>
                  <a:pt x="326" y="160"/>
                </a:lnTo>
                <a:lnTo>
                  <a:pt x="318" y="150"/>
                </a:lnTo>
                <a:lnTo>
                  <a:pt x="302" y="141"/>
                </a:lnTo>
                <a:lnTo>
                  <a:pt x="296" y="135"/>
                </a:lnTo>
                <a:lnTo>
                  <a:pt x="282" y="138"/>
                </a:lnTo>
                <a:lnTo>
                  <a:pt x="275" y="136"/>
                </a:lnTo>
                <a:lnTo>
                  <a:pt x="264" y="132"/>
                </a:lnTo>
                <a:lnTo>
                  <a:pt x="251" y="129"/>
                </a:lnTo>
                <a:lnTo>
                  <a:pt x="240" y="120"/>
                </a:lnTo>
                <a:lnTo>
                  <a:pt x="233" y="111"/>
                </a:lnTo>
                <a:lnTo>
                  <a:pt x="231" y="103"/>
                </a:lnTo>
                <a:lnTo>
                  <a:pt x="227" y="97"/>
                </a:lnTo>
                <a:lnTo>
                  <a:pt x="225" y="87"/>
                </a:lnTo>
                <a:lnTo>
                  <a:pt x="222" y="76"/>
                </a:lnTo>
                <a:lnTo>
                  <a:pt x="224" y="67"/>
                </a:lnTo>
                <a:lnTo>
                  <a:pt x="213" y="61"/>
                </a:lnTo>
                <a:lnTo>
                  <a:pt x="201" y="58"/>
                </a:lnTo>
                <a:lnTo>
                  <a:pt x="198" y="54"/>
                </a:lnTo>
                <a:lnTo>
                  <a:pt x="201" y="48"/>
                </a:lnTo>
                <a:lnTo>
                  <a:pt x="204" y="42"/>
                </a:lnTo>
                <a:lnTo>
                  <a:pt x="197" y="34"/>
                </a:lnTo>
                <a:lnTo>
                  <a:pt x="186" y="24"/>
                </a:lnTo>
                <a:lnTo>
                  <a:pt x="185" y="12"/>
                </a:lnTo>
                <a:lnTo>
                  <a:pt x="179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Freeform 127"/>
          <p:cNvSpPr>
            <a:spLocks/>
          </p:cNvSpPr>
          <p:nvPr/>
        </p:nvSpPr>
        <p:spPr bwMode="auto">
          <a:xfrm>
            <a:off x="4767263" y="4275138"/>
            <a:ext cx="750887" cy="701675"/>
          </a:xfrm>
          <a:custGeom>
            <a:avLst/>
            <a:gdLst>
              <a:gd name="T0" fmla="*/ 2147483647 w 488"/>
              <a:gd name="T1" fmla="*/ 2147483647 h 472"/>
              <a:gd name="T2" fmla="*/ 2147483647 w 488"/>
              <a:gd name="T3" fmla="*/ 2147483647 h 472"/>
              <a:gd name="T4" fmla="*/ 2147483647 w 488"/>
              <a:gd name="T5" fmla="*/ 2147483647 h 472"/>
              <a:gd name="T6" fmla="*/ 2147483647 w 488"/>
              <a:gd name="T7" fmla="*/ 2147483647 h 472"/>
              <a:gd name="T8" fmla="*/ 2147483647 w 488"/>
              <a:gd name="T9" fmla="*/ 2147483647 h 472"/>
              <a:gd name="T10" fmla="*/ 2147483647 w 488"/>
              <a:gd name="T11" fmla="*/ 2147483647 h 472"/>
              <a:gd name="T12" fmla="*/ 2147483647 w 488"/>
              <a:gd name="T13" fmla="*/ 2147483647 h 472"/>
              <a:gd name="T14" fmla="*/ 2147483647 w 488"/>
              <a:gd name="T15" fmla="*/ 2147483647 h 472"/>
              <a:gd name="T16" fmla="*/ 2147483647 w 488"/>
              <a:gd name="T17" fmla="*/ 2147483647 h 472"/>
              <a:gd name="T18" fmla="*/ 2147483647 w 488"/>
              <a:gd name="T19" fmla="*/ 2147483647 h 472"/>
              <a:gd name="T20" fmla="*/ 2147483647 w 488"/>
              <a:gd name="T21" fmla="*/ 2147483647 h 472"/>
              <a:gd name="T22" fmla="*/ 2147483647 w 488"/>
              <a:gd name="T23" fmla="*/ 2147483647 h 472"/>
              <a:gd name="T24" fmla="*/ 2147483647 w 488"/>
              <a:gd name="T25" fmla="*/ 2147483647 h 472"/>
              <a:gd name="T26" fmla="*/ 2147483647 w 488"/>
              <a:gd name="T27" fmla="*/ 2147483647 h 472"/>
              <a:gd name="T28" fmla="*/ 2147483647 w 488"/>
              <a:gd name="T29" fmla="*/ 2147483647 h 472"/>
              <a:gd name="T30" fmla="*/ 2147483647 w 488"/>
              <a:gd name="T31" fmla="*/ 2147483647 h 472"/>
              <a:gd name="T32" fmla="*/ 2147483647 w 488"/>
              <a:gd name="T33" fmla="*/ 2147483647 h 472"/>
              <a:gd name="T34" fmla="*/ 2147483647 w 488"/>
              <a:gd name="T35" fmla="*/ 2147483647 h 472"/>
              <a:gd name="T36" fmla="*/ 2147483647 w 488"/>
              <a:gd name="T37" fmla="*/ 2147483647 h 472"/>
              <a:gd name="T38" fmla="*/ 2147483647 w 488"/>
              <a:gd name="T39" fmla="*/ 2147483647 h 472"/>
              <a:gd name="T40" fmla="*/ 2147483647 w 488"/>
              <a:gd name="T41" fmla="*/ 2147483647 h 472"/>
              <a:gd name="T42" fmla="*/ 2147483647 w 488"/>
              <a:gd name="T43" fmla="*/ 2147483647 h 472"/>
              <a:gd name="T44" fmla="*/ 2147483647 w 488"/>
              <a:gd name="T45" fmla="*/ 2147483647 h 472"/>
              <a:gd name="T46" fmla="*/ 2147483647 w 488"/>
              <a:gd name="T47" fmla="*/ 2147483647 h 472"/>
              <a:gd name="T48" fmla="*/ 2147483647 w 488"/>
              <a:gd name="T49" fmla="*/ 2147483647 h 472"/>
              <a:gd name="T50" fmla="*/ 2147483647 w 488"/>
              <a:gd name="T51" fmla="*/ 2147483647 h 472"/>
              <a:gd name="T52" fmla="*/ 2147483647 w 488"/>
              <a:gd name="T53" fmla="*/ 2147483647 h 472"/>
              <a:gd name="T54" fmla="*/ 2147483647 w 488"/>
              <a:gd name="T55" fmla="*/ 2147483647 h 472"/>
              <a:gd name="T56" fmla="*/ 2147483647 w 488"/>
              <a:gd name="T57" fmla="*/ 2147483647 h 472"/>
              <a:gd name="T58" fmla="*/ 2147483647 w 488"/>
              <a:gd name="T59" fmla="*/ 2147483647 h 472"/>
              <a:gd name="T60" fmla="*/ 2147483647 w 488"/>
              <a:gd name="T61" fmla="*/ 2147483647 h 472"/>
              <a:gd name="T62" fmla="*/ 2147483647 w 488"/>
              <a:gd name="T63" fmla="*/ 2147483647 h 472"/>
              <a:gd name="T64" fmla="*/ 2147483647 w 488"/>
              <a:gd name="T65" fmla="*/ 2147483647 h 472"/>
              <a:gd name="T66" fmla="*/ 2147483647 w 488"/>
              <a:gd name="T67" fmla="*/ 2147483647 h 472"/>
              <a:gd name="T68" fmla="*/ 2147483647 w 488"/>
              <a:gd name="T69" fmla="*/ 2147483647 h 472"/>
              <a:gd name="T70" fmla="*/ 2147483647 w 488"/>
              <a:gd name="T71" fmla="*/ 2147483647 h 472"/>
              <a:gd name="T72" fmla="*/ 2147483647 w 488"/>
              <a:gd name="T73" fmla="*/ 2147483647 h 472"/>
              <a:gd name="T74" fmla="*/ 2147483647 w 488"/>
              <a:gd name="T75" fmla="*/ 2147483647 h 472"/>
              <a:gd name="T76" fmla="*/ 2147483647 w 488"/>
              <a:gd name="T77" fmla="*/ 2147483647 h 472"/>
              <a:gd name="T78" fmla="*/ 2147483647 w 488"/>
              <a:gd name="T79" fmla="*/ 2147483647 h 472"/>
              <a:gd name="T80" fmla="*/ 2147483647 w 488"/>
              <a:gd name="T81" fmla="*/ 2147483647 h 472"/>
              <a:gd name="T82" fmla="*/ 2147483647 w 488"/>
              <a:gd name="T83" fmla="*/ 2147483647 h 472"/>
              <a:gd name="T84" fmla="*/ 2147483647 w 488"/>
              <a:gd name="T85" fmla="*/ 2147483647 h 472"/>
              <a:gd name="T86" fmla="*/ 2147483647 w 488"/>
              <a:gd name="T87" fmla="*/ 2147483647 h 472"/>
              <a:gd name="T88" fmla="*/ 2147483647 w 488"/>
              <a:gd name="T89" fmla="*/ 2147483647 h 472"/>
              <a:gd name="T90" fmla="*/ 2147483647 w 488"/>
              <a:gd name="T91" fmla="*/ 2147483647 h 472"/>
              <a:gd name="T92" fmla="*/ 2147483647 w 488"/>
              <a:gd name="T93" fmla="*/ 2147483647 h 472"/>
              <a:gd name="T94" fmla="*/ 2147483647 w 488"/>
              <a:gd name="T95" fmla="*/ 2147483647 h 472"/>
              <a:gd name="T96" fmla="*/ 2147483647 w 488"/>
              <a:gd name="T97" fmla="*/ 0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8"/>
              <a:gd name="T148" fmla="*/ 0 h 472"/>
              <a:gd name="T149" fmla="*/ 488 w 488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8" h="472">
                <a:moveTo>
                  <a:pt x="382" y="0"/>
                </a:moveTo>
                <a:lnTo>
                  <a:pt x="74" y="6"/>
                </a:lnTo>
                <a:lnTo>
                  <a:pt x="66" y="14"/>
                </a:lnTo>
                <a:lnTo>
                  <a:pt x="57" y="20"/>
                </a:lnTo>
                <a:lnTo>
                  <a:pt x="43" y="27"/>
                </a:lnTo>
                <a:lnTo>
                  <a:pt x="48" y="35"/>
                </a:lnTo>
                <a:lnTo>
                  <a:pt x="49" y="41"/>
                </a:lnTo>
                <a:lnTo>
                  <a:pt x="43" y="44"/>
                </a:lnTo>
                <a:lnTo>
                  <a:pt x="37" y="50"/>
                </a:lnTo>
                <a:lnTo>
                  <a:pt x="28" y="47"/>
                </a:lnTo>
                <a:lnTo>
                  <a:pt x="24" y="56"/>
                </a:lnTo>
                <a:lnTo>
                  <a:pt x="16" y="59"/>
                </a:lnTo>
                <a:lnTo>
                  <a:pt x="9" y="62"/>
                </a:lnTo>
                <a:lnTo>
                  <a:pt x="4" y="69"/>
                </a:lnTo>
                <a:lnTo>
                  <a:pt x="1" y="77"/>
                </a:lnTo>
                <a:lnTo>
                  <a:pt x="0" y="83"/>
                </a:lnTo>
                <a:lnTo>
                  <a:pt x="9" y="87"/>
                </a:lnTo>
                <a:lnTo>
                  <a:pt x="15" y="92"/>
                </a:lnTo>
                <a:lnTo>
                  <a:pt x="15" y="99"/>
                </a:lnTo>
                <a:lnTo>
                  <a:pt x="12" y="110"/>
                </a:lnTo>
                <a:lnTo>
                  <a:pt x="10" y="119"/>
                </a:lnTo>
                <a:lnTo>
                  <a:pt x="7" y="123"/>
                </a:lnTo>
                <a:lnTo>
                  <a:pt x="16" y="128"/>
                </a:lnTo>
                <a:lnTo>
                  <a:pt x="19" y="131"/>
                </a:lnTo>
                <a:lnTo>
                  <a:pt x="24" y="138"/>
                </a:lnTo>
                <a:lnTo>
                  <a:pt x="28" y="153"/>
                </a:lnTo>
                <a:lnTo>
                  <a:pt x="27" y="161"/>
                </a:lnTo>
                <a:lnTo>
                  <a:pt x="25" y="180"/>
                </a:lnTo>
                <a:lnTo>
                  <a:pt x="22" y="174"/>
                </a:lnTo>
                <a:lnTo>
                  <a:pt x="21" y="189"/>
                </a:lnTo>
                <a:lnTo>
                  <a:pt x="13" y="201"/>
                </a:lnTo>
                <a:lnTo>
                  <a:pt x="19" y="204"/>
                </a:lnTo>
                <a:lnTo>
                  <a:pt x="15" y="209"/>
                </a:lnTo>
                <a:lnTo>
                  <a:pt x="21" y="212"/>
                </a:lnTo>
                <a:lnTo>
                  <a:pt x="24" y="218"/>
                </a:lnTo>
                <a:lnTo>
                  <a:pt x="19" y="219"/>
                </a:lnTo>
                <a:lnTo>
                  <a:pt x="21" y="225"/>
                </a:lnTo>
                <a:lnTo>
                  <a:pt x="18" y="231"/>
                </a:lnTo>
                <a:lnTo>
                  <a:pt x="22" y="239"/>
                </a:lnTo>
                <a:lnTo>
                  <a:pt x="33" y="239"/>
                </a:lnTo>
                <a:lnTo>
                  <a:pt x="36" y="243"/>
                </a:lnTo>
                <a:lnTo>
                  <a:pt x="39" y="251"/>
                </a:lnTo>
                <a:lnTo>
                  <a:pt x="34" y="249"/>
                </a:lnTo>
                <a:lnTo>
                  <a:pt x="27" y="254"/>
                </a:lnTo>
                <a:lnTo>
                  <a:pt x="28" y="260"/>
                </a:lnTo>
                <a:lnTo>
                  <a:pt x="33" y="264"/>
                </a:lnTo>
                <a:lnTo>
                  <a:pt x="39" y="269"/>
                </a:lnTo>
                <a:lnTo>
                  <a:pt x="45" y="266"/>
                </a:lnTo>
                <a:lnTo>
                  <a:pt x="52" y="263"/>
                </a:lnTo>
                <a:lnTo>
                  <a:pt x="51" y="272"/>
                </a:lnTo>
                <a:lnTo>
                  <a:pt x="55" y="276"/>
                </a:lnTo>
                <a:lnTo>
                  <a:pt x="60" y="282"/>
                </a:lnTo>
                <a:lnTo>
                  <a:pt x="67" y="284"/>
                </a:lnTo>
                <a:lnTo>
                  <a:pt x="69" y="290"/>
                </a:lnTo>
                <a:lnTo>
                  <a:pt x="78" y="287"/>
                </a:lnTo>
                <a:lnTo>
                  <a:pt x="82" y="296"/>
                </a:lnTo>
                <a:lnTo>
                  <a:pt x="91" y="294"/>
                </a:lnTo>
                <a:lnTo>
                  <a:pt x="97" y="308"/>
                </a:lnTo>
                <a:lnTo>
                  <a:pt x="107" y="312"/>
                </a:lnTo>
                <a:lnTo>
                  <a:pt x="116" y="307"/>
                </a:lnTo>
                <a:lnTo>
                  <a:pt x="124" y="312"/>
                </a:lnTo>
                <a:lnTo>
                  <a:pt x="131" y="309"/>
                </a:lnTo>
                <a:lnTo>
                  <a:pt x="131" y="313"/>
                </a:lnTo>
                <a:lnTo>
                  <a:pt x="136" y="318"/>
                </a:lnTo>
                <a:lnTo>
                  <a:pt x="149" y="325"/>
                </a:lnTo>
                <a:lnTo>
                  <a:pt x="148" y="333"/>
                </a:lnTo>
                <a:lnTo>
                  <a:pt x="158" y="334"/>
                </a:lnTo>
                <a:lnTo>
                  <a:pt x="160" y="336"/>
                </a:lnTo>
                <a:lnTo>
                  <a:pt x="160" y="342"/>
                </a:lnTo>
                <a:lnTo>
                  <a:pt x="164" y="348"/>
                </a:lnTo>
                <a:lnTo>
                  <a:pt x="161" y="357"/>
                </a:lnTo>
                <a:lnTo>
                  <a:pt x="172" y="360"/>
                </a:lnTo>
                <a:lnTo>
                  <a:pt x="173" y="367"/>
                </a:lnTo>
                <a:lnTo>
                  <a:pt x="178" y="373"/>
                </a:lnTo>
                <a:lnTo>
                  <a:pt x="184" y="373"/>
                </a:lnTo>
                <a:lnTo>
                  <a:pt x="190" y="369"/>
                </a:lnTo>
                <a:lnTo>
                  <a:pt x="193" y="369"/>
                </a:lnTo>
                <a:lnTo>
                  <a:pt x="200" y="370"/>
                </a:lnTo>
                <a:lnTo>
                  <a:pt x="205" y="375"/>
                </a:lnTo>
                <a:lnTo>
                  <a:pt x="199" y="382"/>
                </a:lnTo>
                <a:lnTo>
                  <a:pt x="196" y="390"/>
                </a:lnTo>
                <a:lnTo>
                  <a:pt x="200" y="396"/>
                </a:lnTo>
                <a:lnTo>
                  <a:pt x="205" y="399"/>
                </a:lnTo>
                <a:lnTo>
                  <a:pt x="209" y="400"/>
                </a:lnTo>
                <a:lnTo>
                  <a:pt x="211" y="408"/>
                </a:lnTo>
                <a:lnTo>
                  <a:pt x="217" y="414"/>
                </a:lnTo>
                <a:lnTo>
                  <a:pt x="233" y="412"/>
                </a:lnTo>
                <a:lnTo>
                  <a:pt x="244" y="417"/>
                </a:lnTo>
                <a:lnTo>
                  <a:pt x="241" y="420"/>
                </a:lnTo>
                <a:lnTo>
                  <a:pt x="248" y="427"/>
                </a:lnTo>
                <a:lnTo>
                  <a:pt x="251" y="432"/>
                </a:lnTo>
                <a:lnTo>
                  <a:pt x="245" y="438"/>
                </a:lnTo>
                <a:lnTo>
                  <a:pt x="256" y="439"/>
                </a:lnTo>
                <a:lnTo>
                  <a:pt x="260" y="451"/>
                </a:lnTo>
                <a:lnTo>
                  <a:pt x="263" y="463"/>
                </a:lnTo>
                <a:lnTo>
                  <a:pt x="272" y="465"/>
                </a:lnTo>
                <a:lnTo>
                  <a:pt x="280" y="472"/>
                </a:lnTo>
                <a:lnTo>
                  <a:pt x="287" y="472"/>
                </a:lnTo>
                <a:lnTo>
                  <a:pt x="292" y="471"/>
                </a:lnTo>
                <a:lnTo>
                  <a:pt x="293" y="463"/>
                </a:lnTo>
                <a:lnTo>
                  <a:pt x="301" y="457"/>
                </a:lnTo>
                <a:lnTo>
                  <a:pt x="301" y="448"/>
                </a:lnTo>
                <a:lnTo>
                  <a:pt x="299" y="441"/>
                </a:lnTo>
                <a:lnTo>
                  <a:pt x="304" y="435"/>
                </a:lnTo>
                <a:lnTo>
                  <a:pt x="314" y="441"/>
                </a:lnTo>
                <a:lnTo>
                  <a:pt x="313" y="427"/>
                </a:lnTo>
                <a:lnTo>
                  <a:pt x="323" y="421"/>
                </a:lnTo>
                <a:lnTo>
                  <a:pt x="331" y="421"/>
                </a:lnTo>
                <a:lnTo>
                  <a:pt x="335" y="424"/>
                </a:lnTo>
                <a:lnTo>
                  <a:pt x="340" y="429"/>
                </a:lnTo>
                <a:lnTo>
                  <a:pt x="352" y="432"/>
                </a:lnTo>
                <a:lnTo>
                  <a:pt x="356" y="432"/>
                </a:lnTo>
                <a:lnTo>
                  <a:pt x="355" y="438"/>
                </a:lnTo>
                <a:lnTo>
                  <a:pt x="361" y="436"/>
                </a:lnTo>
                <a:lnTo>
                  <a:pt x="364" y="430"/>
                </a:lnTo>
                <a:lnTo>
                  <a:pt x="373" y="432"/>
                </a:lnTo>
                <a:lnTo>
                  <a:pt x="379" y="444"/>
                </a:lnTo>
                <a:lnTo>
                  <a:pt x="401" y="442"/>
                </a:lnTo>
                <a:lnTo>
                  <a:pt x="427" y="427"/>
                </a:lnTo>
                <a:lnTo>
                  <a:pt x="448" y="415"/>
                </a:lnTo>
                <a:lnTo>
                  <a:pt x="469" y="397"/>
                </a:lnTo>
                <a:lnTo>
                  <a:pt x="488" y="375"/>
                </a:lnTo>
                <a:lnTo>
                  <a:pt x="476" y="355"/>
                </a:lnTo>
                <a:lnTo>
                  <a:pt x="470" y="333"/>
                </a:lnTo>
                <a:lnTo>
                  <a:pt x="470" y="319"/>
                </a:lnTo>
                <a:lnTo>
                  <a:pt x="470" y="301"/>
                </a:lnTo>
                <a:lnTo>
                  <a:pt x="467" y="288"/>
                </a:lnTo>
                <a:lnTo>
                  <a:pt x="464" y="282"/>
                </a:lnTo>
                <a:lnTo>
                  <a:pt x="455" y="280"/>
                </a:lnTo>
                <a:lnTo>
                  <a:pt x="455" y="273"/>
                </a:lnTo>
                <a:lnTo>
                  <a:pt x="457" y="264"/>
                </a:lnTo>
                <a:lnTo>
                  <a:pt x="454" y="256"/>
                </a:lnTo>
                <a:lnTo>
                  <a:pt x="451" y="253"/>
                </a:lnTo>
                <a:lnTo>
                  <a:pt x="443" y="241"/>
                </a:lnTo>
                <a:lnTo>
                  <a:pt x="439" y="240"/>
                </a:lnTo>
                <a:lnTo>
                  <a:pt x="434" y="232"/>
                </a:lnTo>
                <a:lnTo>
                  <a:pt x="425" y="226"/>
                </a:lnTo>
                <a:lnTo>
                  <a:pt x="422" y="222"/>
                </a:lnTo>
                <a:lnTo>
                  <a:pt x="412" y="217"/>
                </a:lnTo>
                <a:lnTo>
                  <a:pt x="412" y="207"/>
                </a:lnTo>
                <a:lnTo>
                  <a:pt x="412" y="196"/>
                </a:lnTo>
                <a:lnTo>
                  <a:pt x="407" y="183"/>
                </a:lnTo>
                <a:lnTo>
                  <a:pt x="406" y="174"/>
                </a:lnTo>
                <a:lnTo>
                  <a:pt x="403" y="165"/>
                </a:lnTo>
                <a:lnTo>
                  <a:pt x="392" y="160"/>
                </a:lnTo>
                <a:lnTo>
                  <a:pt x="385" y="151"/>
                </a:lnTo>
                <a:lnTo>
                  <a:pt x="382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reeform 131"/>
          <p:cNvSpPr>
            <a:spLocks/>
          </p:cNvSpPr>
          <p:nvPr/>
        </p:nvSpPr>
        <p:spPr bwMode="auto">
          <a:xfrm>
            <a:off x="3546475" y="5334000"/>
            <a:ext cx="1135063" cy="815975"/>
          </a:xfrm>
          <a:custGeom>
            <a:avLst/>
            <a:gdLst>
              <a:gd name="T0" fmla="*/ 2147483647 w 886"/>
              <a:gd name="T1" fmla="*/ 2147483647 h 567"/>
              <a:gd name="T2" fmla="*/ 2147483647 w 886"/>
              <a:gd name="T3" fmla="*/ 2147483647 h 567"/>
              <a:gd name="T4" fmla="*/ 2147483647 w 886"/>
              <a:gd name="T5" fmla="*/ 2147483647 h 567"/>
              <a:gd name="T6" fmla="*/ 2147483647 w 886"/>
              <a:gd name="T7" fmla="*/ 2147483647 h 567"/>
              <a:gd name="T8" fmla="*/ 2147483647 w 886"/>
              <a:gd name="T9" fmla="*/ 2147483647 h 567"/>
              <a:gd name="T10" fmla="*/ 2147483647 w 886"/>
              <a:gd name="T11" fmla="*/ 2147483647 h 567"/>
              <a:gd name="T12" fmla="*/ 2147483647 w 886"/>
              <a:gd name="T13" fmla="*/ 2147483647 h 567"/>
              <a:gd name="T14" fmla="*/ 2147483647 w 886"/>
              <a:gd name="T15" fmla="*/ 2147483647 h 567"/>
              <a:gd name="T16" fmla="*/ 2147483647 w 886"/>
              <a:gd name="T17" fmla="*/ 2147483647 h 567"/>
              <a:gd name="T18" fmla="*/ 2147483647 w 886"/>
              <a:gd name="T19" fmla="*/ 2147483647 h 567"/>
              <a:gd name="T20" fmla="*/ 2147483647 w 886"/>
              <a:gd name="T21" fmla="*/ 2147483647 h 567"/>
              <a:gd name="T22" fmla="*/ 2147483647 w 886"/>
              <a:gd name="T23" fmla="*/ 2147483647 h 567"/>
              <a:gd name="T24" fmla="*/ 2147483647 w 886"/>
              <a:gd name="T25" fmla="*/ 2147483647 h 567"/>
              <a:gd name="T26" fmla="*/ 2147483647 w 886"/>
              <a:gd name="T27" fmla="*/ 2147483647 h 567"/>
              <a:gd name="T28" fmla="*/ 2147483647 w 886"/>
              <a:gd name="T29" fmla="*/ 2147483647 h 567"/>
              <a:gd name="T30" fmla="*/ 2147483647 w 886"/>
              <a:gd name="T31" fmla="*/ 2147483647 h 567"/>
              <a:gd name="T32" fmla="*/ 2147483647 w 886"/>
              <a:gd name="T33" fmla="*/ 2147483647 h 567"/>
              <a:gd name="T34" fmla="*/ 2147483647 w 886"/>
              <a:gd name="T35" fmla="*/ 2147483647 h 567"/>
              <a:gd name="T36" fmla="*/ 2147483647 w 886"/>
              <a:gd name="T37" fmla="*/ 2147483647 h 567"/>
              <a:gd name="T38" fmla="*/ 2147483647 w 886"/>
              <a:gd name="T39" fmla="*/ 2147483647 h 567"/>
              <a:gd name="T40" fmla="*/ 2147483647 w 886"/>
              <a:gd name="T41" fmla="*/ 2147483647 h 567"/>
              <a:gd name="T42" fmla="*/ 2147483647 w 886"/>
              <a:gd name="T43" fmla="*/ 2147483647 h 567"/>
              <a:gd name="T44" fmla="*/ 2147483647 w 886"/>
              <a:gd name="T45" fmla="*/ 2147483647 h 567"/>
              <a:gd name="T46" fmla="*/ 2147483647 w 886"/>
              <a:gd name="T47" fmla="*/ 2147483647 h 567"/>
              <a:gd name="T48" fmla="*/ 2147483647 w 886"/>
              <a:gd name="T49" fmla="*/ 2147483647 h 567"/>
              <a:gd name="T50" fmla="*/ 2147483647 w 886"/>
              <a:gd name="T51" fmla="*/ 2147483647 h 567"/>
              <a:gd name="T52" fmla="*/ 2147483647 w 886"/>
              <a:gd name="T53" fmla="*/ 2147483647 h 567"/>
              <a:gd name="T54" fmla="*/ 2147483647 w 886"/>
              <a:gd name="T55" fmla="*/ 2147483647 h 567"/>
              <a:gd name="T56" fmla="*/ 2147483647 w 886"/>
              <a:gd name="T57" fmla="*/ 2147483647 h 567"/>
              <a:gd name="T58" fmla="*/ 2147483647 w 886"/>
              <a:gd name="T59" fmla="*/ 2147483647 h 567"/>
              <a:gd name="T60" fmla="*/ 2147483647 w 886"/>
              <a:gd name="T61" fmla="*/ 2147483647 h 567"/>
              <a:gd name="T62" fmla="*/ 2147483647 w 886"/>
              <a:gd name="T63" fmla="*/ 2147483647 h 567"/>
              <a:gd name="T64" fmla="*/ 2147483647 w 886"/>
              <a:gd name="T65" fmla="*/ 2147483647 h 567"/>
              <a:gd name="T66" fmla="*/ 2147483647 w 886"/>
              <a:gd name="T67" fmla="*/ 2147483647 h 567"/>
              <a:gd name="T68" fmla="*/ 2147483647 w 886"/>
              <a:gd name="T69" fmla="*/ 2147483647 h 567"/>
              <a:gd name="T70" fmla="*/ 2147483647 w 886"/>
              <a:gd name="T71" fmla="*/ 2147483647 h 567"/>
              <a:gd name="T72" fmla="*/ 2147483647 w 886"/>
              <a:gd name="T73" fmla="*/ 2147483647 h 567"/>
              <a:gd name="T74" fmla="*/ 2147483647 w 886"/>
              <a:gd name="T75" fmla="*/ 2147483647 h 567"/>
              <a:gd name="T76" fmla="*/ 2147483647 w 886"/>
              <a:gd name="T77" fmla="*/ 2147483647 h 567"/>
              <a:gd name="T78" fmla="*/ 2147483647 w 886"/>
              <a:gd name="T79" fmla="*/ 2147483647 h 567"/>
              <a:gd name="T80" fmla="*/ 2147483647 w 886"/>
              <a:gd name="T81" fmla="*/ 2147483647 h 567"/>
              <a:gd name="T82" fmla="*/ 2147483647 w 886"/>
              <a:gd name="T83" fmla="*/ 2147483647 h 567"/>
              <a:gd name="T84" fmla="*/ 2147483647 w 886"/>
              <a:gd name="T85" fmla="*/ 2147483647 h 567"/>
              <a:gd name="T86" fmla="*/ 2147483647 w 886"/>
              <a:gd name="T87" fmla="*/ 2147483647 h 567"/>
              <a:gd name="T88" fmla="*/ 2147483647 w 886"/>
              <a:gd name="T89" fmla="*/ 2147483647 h 567"/>
              <a:gd name="T90" fmla="*/ 2147483647 w 886"/>
              <a:gd name="T91" fmla="*/ 2147483647 h 567"/>
              <a:gd name="T92" fmla="*/ 2147483647 w 886"/>
              <a:gd name="T93" fmla="*/ 2147483647 h 567"/>
              <a:gd name="T94" fmla="*/ 2147483647 w 886"/>
              <a:gd name="T95" fmla="*/ 2147483647 h 567"/>
              <a:gd name="T96" fmla="*/ 2147483647 w 886"/>
              <a:gd name="T97" fmla="*/ 2147483647 h 567"/>
              <a:gd name="T98" fmla="*/ 0 w 886"/>
              <a:gd name="T99" fmla="*/ 2147483647 h 567"/>
              <a:gd name="T100" fmla="*/ 2147483647 w 886"/>
              <a:gd name="T101" fmla="*/ 2147483647 h 5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86"/>
              <a:gd name="T154" fmla="*/ 0 h 567"/>
              <a:gd name="T155" fmla="*/ 886 w 886"/>
              <a:gd name="T156" fmla="*/ 567 h 5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86" h="567">
                <a:moveTo>
                  <a:pt x="471" y="0"/>
                </a:moveTo>
                <a:lnTo>
                  <a:pt x="471" y="7"/>
                </a:lnTo>
                <a:lnTo>
                  <a:pt x="471" y="15"/>
                </a:lnTo>
                <a:lnTo>
                  <a:pt x="474" y="22"/>
                </a:lnTo>
                <a:lnTo>
                  <a:pt x="478" y="28"/>
                </a:lnTo>
                <a:lnTo>
                  <a:pt x="496" y="28"/>
                </a:lnTo>
                <a:lnTo>
                  <a:pt x="505" y="44"/>
                </a:lnTo>
                <a:lnTo>
                  <a:pt x="534" y="65"/>
                </a:lnTo>
                <a:lnTo>
                  <a:pt x="543" y="85"/>
                </a:lnTo>
                <a:lnTo>
                  <a:pt x="541" y="124"/>
                </a:lnTo>
                <a:lnTo>
                  <a:pt x="549" y="127"/>
                </a:lnTo>
                <a:lnTo>
                  <a:pt x="561" y="155"/>
                </a:lnTo>
                <a:lnTo>
                  <a:pt x="568" y="165"/>
                </a:lnTo>
                <a:lnTo>
                  <a:pt x="579" y="182"/>
                </a:lnTo>
                <a:lnTo>
                  <a:pt x="589" y="196"/>
                </a:lnTo>
                <a:lnTo>
                  <a:pt x="604" y="204"/>
                </a:lnTo>
                <a:lnTo>
                  <a:pt x="622" y="208"/>
                </a:lnTo>
                <a:lnTo>
                  <a:pt x="633" y="211"/>
                </a:lnTo>
                <a:lnTo>
                  <a:pt x="642" y="211"/>
                </a:lnTo>
                <a:lnTo>
                  <a:pt x="649" y="214"/>
                </a:lnTo>
                <a:lnTo>
                  <a:pt x="683" y="218"/>
                </a:lnTo>
                <a:lnTo>
                  <a:pt x="689" y="214"/>
                </a:lnTo>
                <a:lnTo>
                  <a:pt x="729" y="213"/>
                </a:lnTo>
                <a:lnTo>
                  <a:pt x="773" y="236"/>
                </a:lnTo>
                <a:lnTo>
                  <a:pt x="788" y="238"/>
                </a:lnTo>
                <a:lnTo>
                  <a:pt x="791" y="241"/>
                </a:lnTo>
                <a:lnTo>
                  <a:pt x="827" y="241"/>
                </a:lnTo>
                <a:lnTo>
                  <a:pt x="851" y="264"/>
                </a:lnTo>
                <a:lnTo>
                  <a:pt x="860" y="264"/>
                </a:lnTo>
                <a:lnTo>
                  <a:pt x="862" y="263"/>
                </a:lnTo>
                <a:lnTo>
                  <a:pt x="868" y="270"/>
                </a:lnTo>
                <a:lnTo>
                  <a:pt x="869" y="278"/>
                </a:lnTo>
                <a:lnTo>
                  <a:pt x="864" y="286"/>
                </a:lnTo>
                <a:lnTo>
                  <a:pt x="861" y="294"/>
                </a:lnTo>
                <a:lnTo>
                  <a:pt x="864" y="307"/>
                </a:lnTo>
                <a:lnTo>
                  <a:pt x="861" y="319"/>
                </a:lnTo>
                <a:lnTo>
                  <a:pt x="858" y="323"/>
                </a:lnTo>
                <a:lnTo>
                  <a:pt x="876" y="329"/>
                </a:lnTo>
                <a:lnTo>
                  <a:pt x="886" y="343"/>
                </a:lnTo>
                <a:lnTo>
                  <a:pt x="873" y="346"/>
                </a:lnTo>
                <a:lnTo>
                  <a:pt x="866" y="347"/>
                </a:lnTo>
                <a:lnTo>
                  <a:pt x="851" y="351"/>
                </a:lnTo>
                <a:lnTo>
                  <a:pt x="846" y="360"/>
                </a:lnTo>
                <a:lnTo>
                  <a:pt x="828" y="360"/>
                </a:lnTo>
                <a:lnTo>
                  <a:pt x="822" y="366"/>
                </a:lnTo>
                <a:lnTo>
                  <a:pt x="810" y="368"/>
                </a:lnTo>
                <a:lnTo>
                  <a:pt x="804" y="377"/>
                </a:lnTo>
                <a:lnTo>
                  <a:pt x="792" y="375"/>
                </a:lnTo>
                <a:lnTo>
                  <a:pt x="783" y="371"/>
                </a:lnTo>
                <a:lnTo>
                  <a:pt x="785" y="363"/>
                </a:lnTo>
                <a:lnTo>
                  <a:pt x="743" y="385"/>
                </a:lnTo>
                <a:lnTo>
                  <a:pt x="728" y="369"/>
                </a:lnTo>
                <a:lnTo>
                  <a:pt x="713" y="368"/>
                </a:lnTo>
                <a:lnTo>
                  <a:pt x="706" y="359"/>
                </a:lnTo>
                <a:lnTo>
                  <a:pt x="707" y="347"/>
                </a:lnTo>
                <a:lnTo>
                  <a:pt x="700" y="335"/>
                </a:lnTo>
                <a:lnTo>
                  <a:pt x="689" y="344"/>
                </a:lnTo>
                <a:lnTo>
                  <a:pt x="689" y="354"/>
                </a:lnTo>
                <a:lnTo>
                  <a:pt x="696" y="362"/>
                </a:lnTo>
                <a:lnTo>
                  <a:pt x="704" y="374"/>
                </a:lnTo>
                <a:lnTo>
                  <a:pt x="707" y="385"/>
                </a:lnTo>
                <a:lnTo>
                  <a:pt x="702" y="399"/>
                </a:lnTo>
                <a:lnTo>
                  <a:pt x="713" y="405"/>
                </a:lnTo>
                <a:lnTo>
                  <a:pt x="704" y="425"/>
                </a:lnTo>
                <a:lnTo>
                  <a:pt x="682" y="430"/>
                </a:lnTo>
                <a:lnTo>
                  <a:pt x="664" y="431"/>
                </a:lnTo>
                <a:lnTo>
                  <a:pt x="660" y="443"/>
                </a:lnTo>
                <a:lnTo>
                  <a:pt x="664" y="453"/>
                </a:lnTo>
                <a:lnTo>
                  <a:pt x="671" y="465"/>
                </a:lnTo>
                <a:lnTo>
                  <a:pt x="681" y="471"/>
                </a:lnTo>
                <a:lnTo>
                  <a:pt x="675" y="483"/>
                </a:lnTo>
                <a:lnTo>
                  <a:pt x="675" y="499"/>
                </a:lnTo>
                <a:lnTo>
                  <a:pt x="666" y="510"/>
                </a:lnTo>
                <a:lnTo>
                  <a:pt x="649" y="510"/>
                </a:lnTo>
                <a:lnTo>
                  <a:pt x="659" y="521"/>
                </a:lnTo>
                <a:lnTo>
                  <a:pt x="663" y="533"/>
                </a:lnTo>
                <a:lnTo>
                  <a:pt x="653" y="539"/>
                </a:lnTo>
                <a:lnTo>
                  <a:pt x="637" y="538"/>
                </a:lnTo>
                <a:lnTo>
                  <a:pt x="631" y="535"/>
                </a:lnTo>
                <a:lnTo>
                  <a:pt x="624" y="548"/>
                </a:lnTo>
                <a:lnTo>
                  <a:pt x="609" y="564"/>
                </a:lnTo>
                <a:lnTo>
                  <a:pt x="599" y="567"/>
                </a:lnTo>
                <a:lnTo>
                  <a:pt x="599" y="544"/>
                </a:lnTo>
                <a:lnTo>
                  <a:pt x="606" y="536"/>
                </a:lnTo>
                <a:lnTo>
                  <a:pt x="621" y="532"/>
                </a:lnTo>
                <a:lnTo>
                  <a:pt x="637" y="514"/>
                </a:lnTo>
                <a:lnTo>
                  <a:pt x="646" y="514"/>
                </a:lnTo>
                <a:lnTo>
                  <a:pt x="653" y="508"/>
                </a:lnTo>
                <a:lnTo>
                  <a:pt x="635" y="507"/>
                </a:lnTo>
                <a:lnTo>
                  <a:pt x="631" y="501"/>
                </a:lnTo>
                <a:lnTo>
                  <a:pt x="599" y="498"/>
                </a:lnTo>
                <a:lnTo>
                  <a:pt x="592" y="493"/>
                </a:lnTo>
                <a:lnTo>
                  <a:pt x="588" y="487"/>
                </a:lnTo>
                <a:lnTo>
                  <a:pt x="598" y="483"/>
                </a:lnTo>
                <a:lnTo>
                  <a:pt x="601" y="476"/>
                </a:lnTo>
                <a:lnTo>
                  <a:pt x="592" y="474"/>
                </a:lnTo>
                <a:lnTo>
                  <a:pt x="581" y="474"/>
                </a:lnTo>
                <a:lnTo>
                  <a:pt x="558" y="473"/>
                </a:lnTo>
                <a:lnTo>
                  <a:pt x="551" y="474"/>
                </a:lnTo>
                <a:lnTo>
                  <a:pt x="516" y="473"/>
                </a:lnTo>
                <a:lnTo>
                  <a:pt x="508" y="468"/>
                </a:lnTo>
                <a:lnTo>
                  <a:pt x="505" y="462"/>
                </a:lnTo>
                <a:lnTo>
                  <a:pt x="508" y="458"/>
                </a:lnTo>
                <a:lnTo>
                  <a:pt x="515" y="449"/>
                </a:lnTo>
                <a:lnTo>
                  <a:pt x="523" y="449"/>
                </a:lnTo>
                <a:lnTo>
                  <a:pt x="534" y="448"/>
                </a:lnTo>
                <a:lnTo>
                  <a:pt x="527" y="442"/>
                </a:lnTo>
                <a:lnTo>
                  <a:pt x="526" y="436"/>
                </a:lnTo>
                <a:lnTo>
                  <a:pt x="540" y="433"/>
                </a:lnTo>
                <a:lnTo>
                  <a:pt x="534" y="428"/>
                </a:lnTo>
                <a:lnTo>
                  <a:pt x="523" y="422"/>
                </a:lnTo>
                <a:lnTo>
                  <a:pt x="519" y="412"/>
                </a:lnTo>
                <a:lnTo>
                  <a:pt x="516" y="402"/>
                </a:lnTo>
                <a:lnTo>
                  <a:pt x="523" y="393"/>
                </a:lnTo>
                <a:lnTo>
                  <a:pt x="527" y="383"/>
                </a:lnTo>
                <a:lnTo>
                  <a:pt x="531" y="369"/>
                </a:lnTo>
                <a:lnTo>
                  <a:pt x="531" y="365"/>
                </a:lnTo>
                <a:lnTo>
                  <a:pt x="529" y="359"/>
                </a:lnTo>
                <a:lnTo>
                  <a:pt x="538" y="354"/>
                </a:lnTo>
                <a:lnTo>
                  <a:pt x="540" y="340"/>
                </a:lnTo>
                <a:lnTo>
                  <a:pt x="544" y="335"/>
                </a:lnTo>
                <a:lnTo>
                  <a:pt x="551" y="337"/>
                </a:lnTo>
                <a:lnTo>
                  <a:pt x="558" y="331"/>
                </a:lnTo>
                <a:lnTo>
                  <a:pt x="558" y="325"/>
                </a:lnTo>
                <a:lnTo>
                  <a:pt x="547" y="319"/>
                </a:lnTo>
                <a:lnTo>
                  <a:pt x="547" y="312"/>
                </a:lnTo>
                <a:lnTo>
                  <a:pt x="538" y="315"/>
                </a:lnTo>
                <a:lnTo>
                  <a:pt x="531" y="325"/>
                </a:lnTo>
                <a:lnTo>
                  <a:pt x="533" y="332"/>
                </a:lnTo>
                <a:lnTo>
                  <a:pt x="527" y="341"/>
                </a:lnTo>
                <a:lnTo>
                  <a:pt x="523" y="351"/>
                </a:lnTo>
                <a:lnTo>
                  <a:pt x="522" y="362"/>
                </a:lnTo>
                <a:lnTo>
                  <a:pt x="519" y="372"/>
                </a:lnTo>
                <a:lnTo>
                  <a:pt x="511" y="359"/>
                </a:lnTo>
                <a:lnTo>
                  <a:pt x="504" y="363"/>
                </a:lnTo>
                <a:lnTo>
                  <a:pt x="495" y="381"/>
                </a:lnTo>
                <a:lnTo>
                  <a:pt x="498" y="412"/>
                </a:lnTo>
                <a:lnTo>
                  <a:pt x="508" y="425"/>
                </a:lnTo>
                <a:lnTo>
                  <a:pt x="490" y="442"/>
                </a:lnTo>
                <a:lnTo>
                  <a:pt x="472" y="439"/>
                </a:lnTo>
                <a:lnTo>
                  <a:pt x="426" y="455"/>
                </a:lnTo>
                <a:lnTo>
                  <a:pt x="394" y="456"/>
                </a:lnTo>
                <a:lnTo>
                  <a:pt x="371" y="468"/>
                </a:lnTo>
                <a:lnTo>
                  <a:pt x="364" y="467"/>
                </a:lnTo>
                <a:lnTo>
                  <a:pt x="389" y="449"/>
                </a:lnTo>
                <a:lnTo>
                  <a:pt x="396" y="452"/>
                </a:lnTo>
                <a:lnTo>
                  <a:pt x="396" y="439"/>
                </a:lnTo>
                <a:lnTo>
                  <a:pt x="401" y="431"/>
                </a:lnTo>
                <a:lnTo>
                  <a:pt x="394" y="421"/>
                </a:lnTo>
                <a:lnTo>
                  <a:pt x="385" y="415"/>
                </a:lnTo>
                <a:lnTo>
                  <a:pt x="383" y="403"/>
                </a:lnTo>
                <a:lnTo>
                  <a:pt x="379" y="391"/>
                </a:lnTo>
                <a:lnTo>
                  <a:pt x="378" y="375"/>
                </a:lnTo>
                <a:lnTo>
                  <a:pt x="371" y="359"/>
                </a:lnTo>
                <a:lnTo>
                  <a:pt x="365" y="341"/>
                </a:lnTo>
                <a:lnTo>
                  <a:pt x="339" y="338"/>
                </a:lnTo>
                <a:lnTo>
                  <a:pt x="333" y="341"/>
                </a:lnTo>
                <a:lnTo>
                  <a:pt x="313" y="346"/>
                </a:lnTo>
                <a:lnTo>
                  <a:pt x="292" y="351"/>
                </a:lnTo>
                <a:lnTo>
                  <a:pt x="279" y="349"/>
                </a:lnTo>
                <a:lnTo>
                  <a:pt x="268" y="349"/>
                </a:lnTo>
                <a:lnTo>
                  <a:pt x="257" y="343"/>
                </a:lnTo>
                <a:lnTo>
                  <a:pt x="252" y="353"/>
                </a:lnTo>
                <a:lnTo>
                  <a:pt x="245" y="347"/>
                </a:lnTo>
                <a:lnTo>
                  <a:pt x="250" y="341"/>
                </a:lnTo>
                <a:lnTo>
                  <a:pt x="257" y="338"/>
                </a:lnTo>
                <a:lnTo>
                  <a:pt x="267" y="337"/>
                </a:lnTo>
                <a:lnTo>
                  <a:pt x="277" y="334"/>
                </a:lnTo>
                <a:lnTo>
                  <a:pt x="279" y="326"/>
                </a:lnTo>
                <a:lnTo>
                  <a:pt x="293" y="326"/>
                </a:lnTo>
                <a:lnTo>
                  <a:pt x="292" y="322"/>
                </a:lnTo>
                <a:lnTo>
                  <a:pt x="285" y="306"/>
                </a:lnTo>
                <a:lnTo>
                  <a:pt x="285" y="294"/>
                </a:lnTo>
                <a:lnTo>
                  <a:pt x="289" y="282"/>
                </a:lnTo>
                <a:lnTo>
                  <a:pt x="293" y="263"/>
                </a:lnTo>
                <a:lnTo>
                  <a:pt x="293" y="238"/>
                </a:lnTo>
                <a:lnTo>
                  <a:pt x="293" y="230"/>
                </a:lnTo>
                <a:lnTo>
                  <a:pt x="299" y="223"/>
                </a:lnTo>
                <a:lnTo>
                  <a:pt x="317" y="223"/>
                </a:lnTo>
                <a:lnTo>
                  <a:pt x="336" y="229"/>
                </a:lnTo>
                <a:lnTo>
                  <a:pt x="357" y="236"/>
                </a:lnTo>
                <a:lnTo>
                  <a:pt x="349" y="224"/>
                </a:lnTo>
                <a:lnTo>
                  <a:pt x="333" y="218"/>
                </a:lnTo>
                <a:lnTo>
                  <a:pt x="325" y="210"/>
                </a:lnTo>
                <a:lnTo>
                  <a:pt x="311" y="208"/>
                </a:lnTo>
                <a:lnTo>
                  <a:pt x="300" y="205"/>
                </a:lnTo>
                <a:lnTo>
                  <a:pt x="286" y="210"/>
                </a:lnTo>
                <a:lnTo>
                  <a:pt x="286" y="224"/>
                </a:lnTo>
                <a:lnTo>
                  <a:pt x="281" y="232"/>
                </a:lnTo>
                <a:lnTo>
                  <a:pt x="271" y="233"/>
                </a:lnTo>
                <a:lnTo>
                  <a:pt x="245" y="226"/>
                </a:lnTo>
                <a:lnTo>
                  <a:pt x="228" y="227"/>
                </a:lnTo>
                <a:lnTo>
                  <a:pt x="192" y="238"/>
                </a:lnTo>
                <a:lnTo>
                  <a:pt x="178" y="235"/>
                </a:lnTo>
                <a:lnTo>
                  <a:pt x="162" y="226"/>
                </a:lnTo>
                <a:lnTo>
                  <a:pt x="127" y="229"/>
                </a:lnTo>
                <a:lnTo>
                  <a:pt x="55" y="257"/>
                </a:lnTo>
                <a:lnTo>
                  <a:pt x="22" y="275"/>
                </a:lnTo>
                <a:lnTo>
                  <a:pt x="29" y="264"/>
                </a:lnTo>
                <a:lnTo>
                  <a:pt x="0" y="267"/>
                </a:lnTo>
                <a:lnTo>
                  <a:pt x="29" y="251"/>
                </a:lnTo>
                <a:lnTo>
                  <a:pt x="32" y="242"/>
                </a:lnTo>
                <a:lnTo>
                  <a:pt x="29" y="235"/>
                </a:lnTo>
                <a:lnTo>
                  <a:pt x="188" y="119"/>
                </a:lnTo>
                <a:lnTo>
                  <a:pt x="281" y="13"/>
                </a:lnTo>
                <a:lnTo>
                  <a:pt x="471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Freeform 135"/>
          <p:cNvSpPr>
            <a:spLocks/>
          </p:cNvSpPr>
          <p:nvPr/>
        </p:nvSpPr>
        <p:spPr bwMode="auto">
          <a:xfrm>
            <a:off x="5988050" y="4954588"/>
            <a:ext cx="733425" cy="466725"/>
          </a:xfrm>
          <a:custGeom>
            <a:avLst/>
            <a:gdLst>
              <a:gd name="T0" fmla="*/ 2147483647 w 477"/>
              <a:gd name="T1" fmla="*/ 2147483647 h 315"/>
              <a:gd name="T2" fmla="*/ 2147483647 w 477"/>
              <a:gd name="T3" fmla="*/ 2147483647 h 315"/>
              <a:gd name="T4" fmla="*/ 2147483647 w 477"/>
              <a:gd name="T5" fmla="*/ 2147483647 h 315"/>
              <a:gd name="T6" fmla="*/ 2147483647 w 477"/>
              <a:gd name="T7" fmla="*/ 2147483647 h 315"/>
              <a:gd name="T8" fmla="*/ 2147483647 w 477"/>
              <a:gd name="T9" fmla="*/ 2147483647 h 315"/>
              <a:gd name="T10" fmla="*/ 2147483647 w 477"/>
              <a:gd name="T11" fmla="*/ 2147483647 h 315"/>
              <a:gd name="T12" fmla="*/ 2147483647 w 477"/>
              <a:gd name="T13" fmla="*/ 2147483647 h 315"/>
              <a:gd name="T14" fmla="*/ 2147483647 w 477"/>
              <a:gd name="T15" fmla="*/ 2147483647 h 315"/>
              <a:gd name="T16" fmla="*/ 2147483647 w 477"/>
              <a:gd name="T17" fmla="*/ 2147483647 h 315"/>
              <a:gd name="T18" fmla="*/ 2147483647 w 477"/>
              <a:gd name="T19" fmla="*/ 2147483647 h 315"/>
              <a:gd name="T20" fmla="*/ 2147483647 w 477"/>
              <a:gd name="T21" fmla="*/ 2147483647 h 315"/>
              <a:gd name="T22" fmla="*/ 2147483647 w 477"/>
              <a:gd name="T23" fmla="*/ 2147483647 h 315"/>
              <a:gd name="T24" fmla="*/ 2147483647 w 477"/>
              <a:gd name="T25" fmla="*/ 2147483647 h 315"/>
              <a:gd name="T26" fmla="*/ 2147483647 w 477"/>
              <a:gd name="T27" fmla="*/ 2147483647 h 315"/>
              <a:gd name="T28" fmla="*/ 2147483647 w 477"/>
              <a:gd name="T29" fmla="*/ 2147483647 h 315"/>
              <a:gd name="T30" fmla="*/ 2147483647 w 477"/>
              <a:gd name="T31" fmla="*/ 2147483647 h 315"/>
              <a:gd name="T32" fmla="*/ 2147483647 w 477"/>
              <a:gd name="T33" fmla="*/ 2147483647 h 315"/>
              <a:gd name="T34" fmla="*/ 2147483647 w 477"/>
              <a:gd name="T35" fmla="*/ 2147483647 h 315"/>
              <a:gd name="T36" fmla="*/ 2147483647 w 477"/>
              <a:gd name="T37" fmla="*/ 2147483647 h 315"/>
              <a:gd name="T38" fmla="*/ 2147483647 w 477"/>
              <a:gd name="T39" fmla="*/ 2147483647 h 315"/>
              <a:gd name="T40" fmla="*/ 2147483647 w 477"/>
              <a:gd name="T41" fmla="*/ 2147483647 h 315"/>
              <a:gd name="T42" fmla="*/ 2147483647 w 477"/>
              <a:gd name="T43" fmla="*/ 2147483647 h 315"/>
              <a:gd name="T44" fmla="*/ 2147483647 w 477"/>
              <a:gd name="T45" fmla="*/ 2147483647 h 315"/>
              <a:gd name="T46" fmla="*/ 2147483647 w 477"/>
              <a:gd name="T47" fmla="*/ 2147483647 h 315"/>
              <a:gd name="T48" fmla="*/ 2147483647 w 477"/>
              <a:gd name="T49" fmla="*/ 2147483647 h 315"/>
              <a:gd name="T50" fmla="*/ 2147483647 w 477"/>
              <a:gd name="T51" fmla="*/ 2147483647 h 315"/>
              <a:gd name="T52" fmla="*/ 2147483647 w 477"/>
              <a:gd name="T53" fmla="*/ 2147483647 h 315"/>
              <a:gd name="T54" fmla="*/ 2147483647 w 477"/>
              <a:gd name="T55" fmla="*/ 2147483647 h 315"/>
              <a:gd name="T56" fmla="*/ 2147483647 w 477"/>
              <a:gd name="T57" fmla="*/ 2147483647 h 315"/>
              <a:gd name="T58" fmla="*/ 2147483647 w 477"/>
              <a:gd name="T59" fmla="*/ 2147483647 h 315"/>
              <a:gd name="T60" fmla="*/ 2147483647 w 477"/>
              <a:gd name="T61" fmla="*/ 2147483647 h 315"/>
              <a:gd name="T62" fmla="*/ 2147483647 w 477"/>
              <a:gd name="T63" fmla="*/ 2147483647 h 315"/>
              <a:gd name="T64" fmla="*/ 2147483647 w 477"/>
              <a:gd name="T65" fmla="*/ 0 h 315"/>
              <a:gd name="T66" fmla="*/ 2147483647 w 477"/>
              <a:gd name="T67" fmla="*/ 2147483647 h 315"/>
              <a:gd name="T68" fmla="*/ 2147483647 w 477"/>
              <a:gd name="T69" fmla="*/ 2147483647 h 315"/>
              <a:gd name="T70" fmla="*/ 2147483647 w 477"/>
              <a:gd name="T71" fmla="*/ 2147483647 h 315"/>
              <a:gd name="T72" fmla="*/ 2147483647 w 477"/>
              <a:gd name="T73" fmla="*/ 2147483647 h 315"/>
              <a:gd name="T74" fmla="*/ 2147483647 w 477"/>
              <a:gd name="T75" fmla="*/ 2147483647 h 315"/>
              <a:gd name="T76" fmla="*/ 2147483647 w 477"/>
              <a:gd name="T77" fmla="*/ 2147483647 h 315"/>
              <a:gd name="T78" fmla="*/ 2147483647 w 477"/>
              <a:gd name="T79" fmla="*/ 2147483647 h 315"/>
              <a:gd name="T80" fmla="*/ 2147483647 w 477"/>
              <a:gd name="T81" fmla="*/ 2147483647 h 315"/>
              <a:gd name="T82" fmla="*/ 2147483647 w 477"/>
              <a:gd name="T83" fmla="*/ 2147483647 h 315"/>
              <a:gd name="T84" fmla="*/ 2147483647 w 477"/>
              <a:gd name="T85" fmla="*/ 2147483647 h 315"/>
              <a:gd name="T86" fmla="*/ 2147483647 w 477"/>
              <a:gd name="T87" fmla="*/ 2147483647 h 315"/>
              <a:gd name="T88" fmla="*/ 2147483647 w 477"/>
              <a:gd name="T89" fmla="*/ 2147483647 h 315"/>
              <a:gd name="T90" fmla="*/ 2147483647 w 477"/>
              <a:gd name="T91" fmla="*/ 2147483647 h 315"/>
              <a:gd name="T92" fmla="*/ 2147483647 w 477"/>
              <a:gd name="T93" fmla="*/ 2147483647 h 315"/>
              <a:gd name="T94" fmla="*/ 2147483647 w 477"/>
              <a:gd name="T95" fmla="*/ 2147483647 h 315"/>
              <a:gd name="T96" fmla="*/ 2147483647 w 477"/>
              <a:gd name="T97" fmla="*/ 2147483647 h 315"/>
              <a:gd name="T98" fmla="*/ 2147483647 w 477"/>
              <a:gd name="T99" fmla="*/ 2147483647 h 315"/>
              <a:gd name="T100" fmla="*/ 2147483647 w 477"/>
              <a:gd name="T101" fmla="*/ 2147483647 h 315"/>
              <a:gd name="T102" fmla="*/ 2147483647 w 477"/>
              <a:gd name="T103" fmla="*/ 2147483647 h 315"/>
              <a:gd name="T104" fmla="*/ 2147483647 w 477"/>
              <a:gd name="T105" fmla="*/ 2147483647 h 315"/>
              <a:gd name="T106" fmla="*/ 2147483647 w 477"/>
              <a:gd name="T107" fmla="*/ 2147483647 h 3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7"/>
              <a:gd name="T163" fmla="*/ 0 h 315"/>
              <a:gd name="T164" fmla="*/ 477 w 477"/>
              <a:gd name="T165" fmla="*/ 315 h 31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7" h="315">
                <a:moveTo>
                  <a:pt x="137" y="241"/>
                </a:moveTo>
                <a:lnTo>
                  <a:pt x="147" y="249"/>
                </a:lnTo>
                <a:lnTo>
                  <a:pt x="161" y="253"/>
                </a:lnTo>
                <a:lnTo>
                  <a:pt x="174" y="255"/>
                </a:lnTo>
                <a:lnTo>
                  <a:pt x="182" y="253"/>
                </a:lnTo>
                <a:lnTo>
                  <a:pt x="200" y="258"/>
                </a:lnTo>
                <a:lnTo>
                  <a:pt x="209" y="264"/>
                </a:lnTo>
                <a:lnTo>
                  <a:pt x="218" y="271"/>
                </a:lnTo>
                <a:lnTo>
                  <a:pt x="221" y="283"/>
                </a:lnTo>
                <a:lnTo>
                  <a:pt x="228" y="307"/>
                </a:lnTo>
                <a:lnTo>
                  <a:pt x="227" y="313"/>
                </a:lnTo>
                <a:lnTo>
                  <a:pt x="218" y="315"/>
                </a:lnTo>
                <a:lnTo>
                  <a:pt x="206" y="306"/>
                </a:lnTo>
                <a:lnTo>
                  <a:pt x="194" y="291"/>
                </a:lnTo>
                <a:lnTo>
                  <a:pt x="183" y="282"/>
                </a:lnTo>
                <a:lnTo>
                  <a:pt x="161" y="280"/>
                </a:lnTo>
                <a:lnTo>
                  <a:pt x="147" y="279"/>
                </a:lnTo>
                <a:lnTo>
                  <a:pt x="147" y="295"/>
                </a:lnTo>
                <a:lnTo>
                  <a:pt x="138" y="289"/>
                </a:lnTo>
                <a:lnTo>
                  <a:pt x="132" y="291"/>
                </a:lnTo>
                <a:lnTo>
                  <a:pt x="125" y="282"/>
                </a:lnTo>
                <a:lnTo>
                  <a:pt x="86" y="249"/>
                </a:lnTo>
                <a:lnTo>
                  <a:pt x="83" y="258"/>
                </a:lnTo>
                <a:lnTo>
                  <a:pt x="78" y="267"/>
                </a:lnTo>
                <a:lnTo>
                  <a:pt x="65" y="276"/>
                </a:lnTo>
                <a:lnTo>
                  <a:pt x="53" y="280"/>
                </a:lnTo>
                <a:lnTo>
                  <a:pt x="41" y="283"/>
                </a:lnTo>
                <a:lnTo>
                  <a:pt x="24" y="286"/>
                </a:lnTo>
                <a:lnTo>
                  <a:pt x="11" y="280"/>
                </a:lnTo>
                <a:lnTo>
                  <a:pt x="2" y="274"/>
                </a:lnTo>
                <a:lnTo>
                  <a:pt x="0" y="262"/>
                </a:lnTo>
                <a:lnTo>
                  <a:pt x="0" y="250"/>
                </a:lnTo>
                <a:lnTo>
                  <a:pt x="6" y="237"/>
                </a:lnTo>
                <a:lnTo>
                  <a:pt x="15" y="223"/>
                </a:lnTo>
                <a:lnTo>
                  <a:pt x="20" y="211"/>
                </a:lnTo>
                <a:lnTo>
                  <a:pt x="20" y="165"/>
                </a:lnTo>
                <a:lnTo>
                  <a:pt x="27" y="154"/>
                </a:lnTo>
                <a:lnTo>
                  <a:pt x="35" y="156"/>
                </a:lnTo>
                <a:lnTo>
                  <a:pt x="47" y="157"/>
                </a:lnTo>
                <a:lnTo>
                  <a:pt x="60" y="156"/>
                </a:lnTo>
                <a:lnTo>
                  <a:pt x="66" y="148"/>
                </a:lnTo>
                <a:lnTo>
                  <a:pt x="74" y="151"/>
                </a:lnTo>
                <a:lnTo>
                  <a:pt x="84" y="151"/>
                </a:lnTo>
                <a:lnTo>
                  <a:pt x="96" y="151"/>
                </a:lnTo>
                <a:lnTo>
                  <a:pt x="104" y="147"/>
                </a:lnTo>
                <a:lnTo>
                  <a:pt x="108" y="136"/>
                </a:lnTo>
                <a:lnTo>
                  <a:pt x="116" y="147"/>
                </a:lnTo>
                <a:lnTo>
                  <a:pt x="131" y="142"/>
                </a:lnTo>
                <a:lnTo>
                  <a:pt x="147" y="132"/>
                </a:lnTo>
                <a:lnTo>
                  <a:pt x="170" y="121"/>
                </a:lnTo>
                <a:lnTo>
                  <a:pt x="188" y="103"/>
                </a:lnTo>
                <a:lnTo>
                  <a:pt x="213" y="76"/>
                </a:lnTo>
                <a:lnTo>
                  <a:pt x="228" y="54"/>
                </a:lnTo>
                <a:lnTo>
                  <a:pt x="239" y="31"/>
                </a:lnTo>
                <a:lnTo>
                  <a:pt x="248" y="24"/>
                </a:lnTo>
                <a:lnTo>
                  <a:pt x="251" y="37"/>
                </a:lnTo>
                <a:lnTo>
                  <a:pt x="257" y="37"/>
                </a:lnTo>
                <a:lnTo>
                  <a:pt x="255" y="30"/>
                </a:lnTo>
                <a:lnTo>
                  <a:pt x="260" y="22"/>
                </a:lnTo>
                <a:lnTo>
                  <a:pt x="264" y="22"/>
                </a:lnTo>
                <a:lnTo>
                  <a:pt x="266" y="34"/>
                </a:lnTo>
                <a:lnTo>
                  <a:pt x="266" y="45"/>
                </a:lnTo>
                <a:lnTo>
                  <a:pt x="267" y="54"/>
                </a:lnTo>
                <a:lnTo>
                  <a:pt x="270" y="60"/>
                </a:lnTo>
                <a:lnTo>
                  <a:pt x="276" y="67"/>
                </a:lnTo>
                <a:lnTo>
                  <a:pt x="287" y="73"/>
                </a:lnTo>
                <a:lnTo>
                  <a:pt x="294" y="73"/>
                </a:lnTo>
                <a:lnTo>
                  <a:pt x="303" y="82"/>
                </a:lnTo>
                <a:lnTo>
                  <a:pt x="311" y="84"/>
                </a:lnTo>
                <a:lnTo>
                  <a:pt x="320" y="84"/>
                </a:lnTo>
                <a:lnTo>
                  <a:pt x="324" y="87"/>
                </a:lnTo>
                <a:lnTo>
                  <a:pt x="323" y="93"/>
                </a:lnTo>
                <a:lnTo>
                  <a:pt x="317" y="100"/>
                </a:lnTo>
                <a:lnTo>
                  <a:pt x="306" y="106"/>
                </a:lnTo>
                <a:lnTo>
                  <a:pt x="303" y="115"/>
                </a:lnTo>
                <a:lnTo>
                  <a:pt x="312" y="114"/>
                </a:lnTo>
                <a:lnTo>
                  <a:pt x="320" y="112"/>
                </a:lnTo>
                <a:lnTo>
                  <a:pt x="323" y="108"/>
                </a:lnTo>
                <a:lnTo>
                  <a:pt x="323" y="100"/>
                </a:lnTo>
                <a:lnTo>
                  <a:pt x="327" y="93"/>
                </a:lnTo>
                <a:lnTo>
                  <a:pt x="327" y="87"/>
                </a:lnTo>
                <a:lnTo>
                  <a:pt x="327" y="82"/>
                </a:lnTo>
                <a:lnTo>
                  <a:pt x="320" y="76"/>
                </a:lnTo>
                <a:lnTo>
                  <a:pt x="311" y="76"/>
                </a:lnTo>
                <a:lnTo>
                  <a:pt x="324" y="73"/>
                </a:lnTo>
                <a:lnTo>
                  <a:pt x="335" y="61"/>
                </a:lnTo>
                <a:lnTo>
                  <a:pt x="342" y="55"/>
                </a:lnTo>
                <a:lnTo>
                  <a:pt x="357" y="37"/>
                </a:lnTo>
                <a:lnTo>
                  <a:pt x="363" y="24"/>
                </a:lnTo>
                <a:lnTo>
                  <a:pt x="363" y="16"/>
                </a:lnTo>
                <a:lnTo>
                  <a:pt x="366" y="9"/>
                </a:lnTo>
                <a:lnTo>
                  <a:pt x="369" y="3"/>
                </a:lnTo>
                <a:lnTo>
                  <a:pt x="374" y="7"/>
                </a:lnTo>
                <a:lnTo>
                  <a:pt x="377" y="12"/>
                </a:lnTo>
                <a:lnTo>
                  <a:pt x="380" y="18"/>
                </a:lnTo>
                <a:lnTo>
                  <a:pt x="390" y="21"/>
                </a:lnTo>
                <a:lnTo>
                  <a:pt x="407" y="21"/>
                </a:lnTo>
                <a:lnTo>
                  <a:pt x="411" y="13"/>
                </a:lnTo>
                <a:lnTo>
                  <a:pt x="423" y="0"/>
                </a:lnTo>
                <a:lnTo>
                  <a:pt x="434" y="7"/>
                </a:lnTo>
                <a:lnTo>
                  <a:pt x="441" y="15"/>
                </a:lnTo>
                <a:lnTo>
                  <a:pt x="456" y="22"/>
                </a:lnTo>
                <a:lnTo>
                  <a:pt x="473" y="21"/>
                </a:lnTo>
                <a:lnTo>
                  <a:pt x="477" y="31"/>
                </a:lnTo>
                <a:lnTo>
                  <a:pt x="458" y="39"/>
                </a:lnTo>
                <a:lnTo>
                  <a:pt x="459" y="40"/>
                </a:lnTo>
                <a:lnTo>
                  <a:pt x="453" y="49"/>
                </a:lnTo>
                <a:lnTo>
                  <a:pt x="449" y="57"/>
                </a:lnTo>
                <a:lnTo>
                  <a:pt x="443" y="61"/>
                </a:lnTo>
                <a:lnTo>
                  <a:pt x="432" y="63"/>
                </a:lnTo>
                <a:lnTo>
                  <a:pt x="429" y="69"/>
                </a:lnTo>
                <a:lnTo>
                  <a:pt x="432" y="76"/>
                </a:lnTo>
                <a:lnTo>
                  <a:pt x="428" y="88"/>
                </a:lnTo>
                <a:lnTo>
                  <a:pt x="426" y="100"/>
                </a:lnTo>
                <a:lnTo>
                  <a:pt x="420" y="105"/>
                </a:lnTo>
                <a:lnTo>
                  <a:pt x="414" y="105"/>
                </a:lnTo>
                <a:lnTo>
                  <a:pt x="407" y="108"/>
                </a:lnTo>
                <a:lnTo>
                  <a:pt x="398" y="108"/>
                </a:lnTo>
                <a:lnTo>
                  <a:pt x="389" y="112"/>
                </a:lnTo>
                <a:lnTo>
                  <a:pt x="386" y="121"/>
                </a:lnTo>
                <a:lnTo>
                  <a:pt x="384" y="132"/>
                </a:lnTo>
                <a:lnTo>
                  <a:pt x="395" y="138"/>
                </a:lnTo>
                <a:lnTo>
                  <a:pt x="399" y="150"/>
                </a:lnTo>
                <a:lnTo>
                  <a:pt x="395" y="153"/>
                </a:lnTo>
                <a:lnTo>
                  <a:pt x="387" y="153"/>
                </a:lnTo>
                <a:lnTo>
                  <a:pt x="381" y="153"/>
                </a:lnTo>
                <a:lnTo>
                  <a:pt x="375" y="147"/>
                </a:lnTo>
                <a:lnTo>
                  <a:pt x="369" y="141"/>
                </a:lnTo>
                <a:lnTo>
                  <a:pt x="360" y="136"/>
                </a:lnTo>
                <a:lnTo>
                  <a:pt x="354" y="133"/>
                </a:lnTo>
                <a:lnTo>
                  <a:pt x="344" y="130"/>
                </a:lnTo>
                <a:lnTo>
                  <a:pt x="309" y="133"/>
                </a:lnTo>
                <a:lnTo>
                  <a:pt x="300" y="138"/>
                </a:lnTo>
                <a:lnTo>
                  <a:pt x="297" y="142"/>
                </a:lnTo>
                <a:lnTo>
                  <a:pt x="293" y="147"/>
                </a:lnTo>
                <a:lnTo>
                  <a:pt x="285" y="156"/>
                </a:lnTo>
                <a:lnTo>
                  <a:pt x="281" y="165"/>
                </a:lnTo>
                <a:lnTo>
                  <a:pt x="273" y="171"/>
                </a:lnTo>
                <a:lnTo>
                  <a:pt x="270" y="175"/>
                </a:lnTo>
                <a:lnTo>
                  <a:pt x="269" y="180"/>
                </a:lnTo>
                <a:lnTo>
                  <a:pt x="261" y="193"/>
                </a:lnTo>
                <a:lnTo>
                  <a:pt x="267" y="189"/>
                </a:lnTo>
                <a:lnTo>
                  <a:pt x="251" y="189"/>
                </a:lnTo>
                <a:lnTo>
                  <a:pt x="248" y="192"/>
                </a:lnTo>
                <a:lnTo>
                  <a:pt x="245" y="187"/>
                </a:lnTo>
                <a:lnTo>
                  <a:pt x="236" y="181"/>
                </a:lnTo>
                <a:lnTo>
                  <a:pt x="227" y="178"/>
                </a:lnTo>
                <a:lnTo>
                  <a:pt x="218" y="180"/>
                </a:lnTo>
                <a:lnTo>
                  <a:pt x="213" y="184"/>
                </a:lnTo>
                <a:lnTo>
                  <a:pt x="207" y="190"/>
                </a:lnTo>
                <a:lnTo>
                  <a:pt x="197" y="193"/>
                </a:lnTo>
                <a:lnTo>
                  <a:pt x="189" y="201"/>
                </a:lnTo>
                <a:lnTo>
                  <a:pt x="182" y="204"/>
                </a:lnTo>
                <a:lnTo>
                  <a:pt x="173" y="196"/>
                </a:lnTo>
                <a:lnTo>
                  <a:pt x="156" y="189"/>
                </a:lnTo>
                <a:lnTo>
                  <a:pt x="153" y="195"/>
                </a:lnTo>
                <a:lnTo>
                  <a:pt x="147" y="195"/>
                </a:lnTo>
                <a:lnTo>
                  <a:pt x="144" y="198"/>
                </a:lnTo>
                <a:lnTo>
                  <a:pt x="143" y="207"/>
                </a:lnTo>
                <a:lnTo>
                  <a:pt x="135" y="208"/>
                </a:lnTo>
                <a:lnTo>
                  <a:pt x="123" y="237"/>
                </a:lnTo>
                <a:lnTo>
                  <a:pt x="137" y="241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Freeform 139"/>
          <p:cNvSpPr>
            <a:spLocks/>
          </p:cNvSpPr>
          <p:nvPr/>
        </p:nvSpPr>
        <p:spPr bwMode="auto">
          <a:xfrm>
            <a:off x="5794375" y="5160963"/>
            <a:ext cx="498475" cy="858837"/>
          </a:xfrm>
          <a:custGeom>
            <a:avLst/>
            <a:gdLst>
              <a:gd name="T0" fmla="*/ 2147483647 w 324"/>
              <a:gd name="T1" fmla="*/ 2147483647 h 578"/>
              <a:gd name="T2" fmla="*/ 2147483647 w 324"/>
              <a:gd name="T3" fmla="*/ 2147483647 h 578"/>
              <a:gd name="T4" fmla="*/ 2147483647 w 324"/>
              <a:gd name="T5" fmla="*/ 2147483647 h 578"/>
              <a:gd name="T6" fmla="*/ 2147483647 w 324"/>
              <a:gd name="T7" fmla="*/ 2147483647 h 578"/>
              <a:gd name="T8" fmla="*/ 2147483647 w 324"/>
              <a:gd name="T9" fmla="*/ 2147483647 h 578"/>
              <a:gd name="T10" fmla="*/ 2147483647 w 324"/>
              <a:gd name="T11" fmla="*/ 2147483647 h 578"/>
              <a:gd name="T12" fmla="*/ 2147483647 w 324"/>
              <a:gd name="T13" fmla="*/ 2147483647 h 578"/>
              <a:gd name="T14" fmla="*/ 2147483647 w 324"/>
              <a:gd name="T15" fmla="*/ 2147483647 h 578"/>
              <a:gd name="T16" fmla="*/ 2147483647 w 324"/>
              <a:gd name="T17" fmla="*/ 2147483647 h 578"/>
              <a:gd name="T18" fmla="*/ 2147483647 w 324"/>
              <a:gd name="T19" fmla="*/ 2147483647 h 578"/>
              <a:gd name="T20" fmla="*/ 2147483647 w 324"/>
              <a:gd name="T21" fmla="*/ 2147483647 h 578"/>
              <a:gd name="T22" fmla="*/ 2147483647 w 324"/>
              <a:gd name="T23" fmla="*/ 2147483647 h 578"/>
              <a:gd name="T24" fmla="*/ 2147483647 w 324"/>
              <a:gd name="T25" fmla="*/ 2147483647 h 578"/>
              <a:gd name="T26" fmla="*/ 2147483647 w 324"/>
              <a:gd name="T27" fmla="*/ 2147483647 h 578"/>
              <a:gd name="T28" fmla="*/ 2147483647 w 324"/>
              <a:gd name="T29" fmla="*/ 2147483647 h 578"/>
              <a:gd name="T30" fmla="*/ 2147483647 w 324"/>
              <a:gd name="T31" fmla="*/ 2147483647 h 578"/>
              <a:gd name="T32" fmla="*/ 2147483647 w 324"/>
              <a:gd name="T33" fmla="*/ 2147483647 h 578"/>
              <a:gd name="T34" fmla="*/ 2147483647 w 324"/>
              <a:gd name="T35" fmla="*/ 2147483647 h 578"/>
              <a:gd name="T36" fmla="*/ 2147483647 w 324"/>
              <a:gd name="T37" fmla="*/ 2147483647 h 578"/>
              <a:gd name="T38" fmla="*/ 2147483647 w 324"/>
              <a:gd name="T39" fmla="*/ 2147483647 h 578"/>
              <a:gd name="T40" fmla="*/ 2147483647 w 324"/>
              <a:gd name="T41" fmla="*/ 2147483647 h 578"/>
              <a:gd name="T42" fmla="*/ 2147483647 w 324"/>
              <a:gd name="T43" fmla="*/ 2147483647 h 578"/>
              <a:gd name="T44" fmla="*/ 0 w 324"/>
              <a:gd name="T45" fmla="*/ 2147483647 h 578"/>
              <a:gd name="T46" fmla="*/ 2147483647 w 324"/>
              <a:gd name="T47" fmla="*/ 2147483647 h 578"/>
              <a:gd name="T48" fmla="*/ 2147483647 w 324"/>
              <a:gd name="T49" fmla="*/ 2147483647 h 578"/>
              <a:gd name="T50" fmla="*/ 2147483647 w 324"/>
              <a:gd name="T51" fmla="*/ 2147483647 h 578"/>
              <a:gd name="T52" fmla="*/ 2147483647 w 324"/>
              <a:gd name="T53" fmla="*/ 2147483647 h 578"/>
              <a:gd name="T54" fmla="*/ 2147483647 w 324"/>
              <a:gd name="T55" fmla="*/ 2147483647 h 578"/>
              <a:gd name="T56" fmla="*/ 2147483647 w 324"/>
              <a:gd name="T57" fmla="*/ 2147483647 h 578"/>
              <a:gd name="T58" fmla="*/ 2147483647 w 324"/>
              <a:gd name="T59" fmla="*/ 2147483647 h 578"/>
              <a:gd name="T60" fmla="*/ 2147483647 w 324"/>
              <a:gd name="T61" fmla="*/ 2147483647 h 578"/>
              <a:gd name="T62" fmla="*/ 2147483647 w 324"/>
              <a:gd name="T63" fmla="*/ 2147483647 h 578"/>
              <a:gd name="T64" fmla="*/ 2147483647 w 324"/>
              <a:gd name="T65" fmla="*/ 2147483647 h 578"/>
              <a:gd name="T66" fmla="*/ 2147483647 w 324"/>
              <a:gd name="T67" fmla="*/ 2147483647 h 578"/>
              <a:gd name="T68" fmla="*/ 2147483647 w 324"/>
              <a:gd name="T69" fmla="*/ 2147483647 h 578"/>
              <a:gd name="T70" fmla="*/ 2147483647 w 324"/>
              <a:gd name="T71" fmla="*/ 2147483647 h 578"/>
              <a:gd name="T72" fmla="*/ 2147483647 w 324"/>
              <a:gd name="T73" fmla="*/ 2147483647 h 578"/>
              <a:gd name="T74" fmla="*/ 2147483647 w 324"/>
              <a:gd name="T75" fmla="*/ 2147483647 h 578"/>
              <a:gd name="T76" fmla="*/ 2147483647 w 324"/>
              <a:gd name="T77" fmla="*/ 2147483647 h 578"/>
              <a:gd name="T78" fmla="*/ 2147483647 w 324"/>
              <a:gd name="T79" fmla="*/ 2147483647 h 578"/>
              <a:gd name="T80" fmla="*/ 2147483647 w 324"/>
              <a:gd name="T81" fmla="*/ 2147483647 h 578"/>
              <a:gd name="T82" fmla="*/ 2147483647 w 324"/>
              <a:gd name="T83" fmla="*/ 2147483647 h 578"/>
              <a:gd name="T84" fmla="*/ 2147483647 w 324"/>
              <a:gd name="T85" fmla="*/ 2147483647 h 578"/>
              <a:gd name="T86" fmla="*/ 2147483647 w 324"/>
              <a:gd name="T87" fmla="*/ 2147483647 h 578"/>
              <a:gd name="T88" fmla="*/ 2147483647 w 324"/>
              <a:gd name="T89" fmla="*/ 2147483647 h 578"/>
              <a:gd name="T90" fmla="*/ 2147483647 w 324"/>
              <a:gd name="T91" fmla="*/ 2147483647 h 578"/>
              <a:gd name="T92" fmla="*/ 2147483647 w 324"/>
              <a:gd name="T93" fmla="*/ 2147483647 h 578"/>
              <a:gd name="T94" fmla="*/ 2147483647 w 324"/>
              <a:gd name="T95" fmla="*/ 2147483647 h 578"/>
              <a:gd name="T96" fmla="*/ 2147483647 w 324"/>
              <a:gd name="T97" fmla="*/ 2147483647 h 578"/>
              <a:gd name="T98" fmla="*/ 2147483647 w 324"/>
              <a:gd name="T99" fmla="*/ 2147483647 h 578"/>
              <a:gd name="T100" fmla="*/ 2147483647 w 324"/>
              <a:gd name="T101" fmla="*/ 2147483647 h 578"/>
              <a:gd name="T102" fmla="*/ 2147483647 w 324"/>
              <a:gd name="T103" fmla="*/ 2147483647 h 578"/>
              <a:gd name="T104" fmla="*/ 2147483647 w 324"/>
              <a:gd name="T105" fmla="*/ 2147483647 h 578"/>
              <a:gd name="T106" fmla="*/ 2147483647 w 324"/>
              <a:gd name="T107" fmla="*/ 2147483647 h 5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4"/>
              <a:gd name="T163" fmla="*/ 0 h 578"/>
              <a:gd name="T164" fmla="*/ 324 w 324"/>
              <a:gd name="T165" fmla="*/ 578 h 5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4" h="578">
                <a:moveTo>
                  <a:pt x="193" y="531"/>
                </a:moveTo>
                <a:lnTo>
                  <a:pt x="189" y="527"/>
                </a:lnTo>
                <a:lnTo>
                  <a:pt x="181" y="527"/>
                </a:lnTo>
                <a:lnTo>
                  <a:pt x="172" y="530"/>
                </a:lnTo>
                <a:lnTo>
                  <a:pt x="174" y="521"/>
                </a:lnTo>
                <a:lnTo>
                  <a:pt x="169" y="518"/>
                </a:lnTo>
                <a:lnTo>
                  <a:pt x="171" y="513"/>
                </a:lnTo>
                <a:lnTo>
                  <a:pt x="172" y="507"/>
                </a:lnTo>
                <a:lnTo>
                  <a:pt x="165" y="509"/>
                </a:lnTo>
                <a:lnTo>
                  <a:pt x="156" y="512"/>
                </a:lnTo>
                <a:lnTo>
                  <a:pt x="148" y="518"/>
                </a:lnTo>
                <a:lnTo>
                  <a:pt x="145" y="527"/>
                </a:lnTo>
                <a:lnTo>
                  <a:pt x="151" y="533"/>
                </a:lnTo>
                <a:lnTo>
                  <a:pt x="159" y="537"/>
                </a:lnTo>
                <a:lnTo>
                  <a:pt x="151" y="543"/>
                </a:lnTo>
                <a:lnTo>
                  <a:pt x="142" y="543"/>
                </a:lnTo>
                <a:lnTo>
                  <a:pt x="135" y="540"/>
                </a:lnTo>
                <a:lnTo>
                  <a:pt x="135" y="534"/>
                </a:lnTo>
                <a:lnTo>
                  <a:pt x="133" y="528"/>
                </a:lnTo>
                <a:lnTo>
                  <a:pt x="132" y="525"/>
                </a:lnTo>
                <a:lnTo>
                  <a:pt x="124" y="522"/>
                </a:lnTo>
                <a:lnTo>
                  <a:pt x="127" y="516"/>
                </a:lnTo>
                <a:lnTo>
                  <a:pt x="124" y="507"/>
                </a:lnTo>
                <a:lnTo>
                  <a:pt x="118" y="503"/>
                </a:lnTo>
                <a:lnTo>
                  <a:pt x="117" y="498"/>
                </a:lnTo>
                <a:lnTo>
                  <a:pt x="118" y="495"/>
                </a:lnTo>
                <a:lnTo>
                  <a:pt x="124" y="492"/>
                </a:lnTo>
                <a:lnTo>
                  <a:pt x="126" y="485"/>
                </a:lnTo>
                <a:lnTo>
                  <a:pt x="126" y="477"/>
                </a:lnTo>
                <a:lnTo>
                  <a:pt x="126" y="474"/>
                </a:lnTo>
                <a:lnTo>
                  <a:pt x="130" y="465"/>
                </a:lnTo>
                <a:lnTo>
                  <a:pt x="129" y="461"/>
                </a:lnTo>
                <a:lnTo>
                  <a:pt x="129" y="450"/>
                </a:lnTo>
                <a:lnTo>
                  <a:pt x="124" y="444"/>
                </a:lnTo>
                <a:lnTo>
                  <a:pt x="121" y="434"/>
                </a:lnTo>
                <a:lnTo>
                  <a:pt x="120" y="422"/>
                </a:lnTo>
                <a:lnTo>
                  <a:pt x="121" y="407"/>
                </a:lnTo>
                <a:lnTo>
                  <a:pt x="126" y="401"/>
                </a:lnTo>
                <a:lnTo>
                  <a:pt x="126" y="393"/>
                </a:lnTo>
                <a:lnTo>
                  <a:pt x="126" y="383"/>
                </a:lnTo>
                <a:lnTo>
                  <a:pt x="123" y="375"/>
                </a:lnTo>
                <a:lnTo>
                  <a:pt x="117" y="374"/>
                </a:lnTo>
                <a:lnTo>
                  <a:pt x="108" y="374"/>
                </a:lnTo>
                <a:lnTo>
                  <a:pt x="96" y="368"/>
                </a:lnTo>
                <a:lnTo>
                  <a:pt x="88" y="365"/>
                </a:lnTo>
                <a:lnTo>
                  <a:pt x="79" y="360"/>
                </a:lnTo>
                <a:lnTo>
                  <a:pt x="79" y="353"/>
                </a:lnTo>
                <a:lnTo>
                  <a:pt x="78" y="344"/>
                </a:lnTo>
                <a:lnTo>
                  <a:pt x="54" y="326"/>
                </a:lnTo>
                <a:lnTo>
                  <a:pt x="52" y="314"/>
                </a:lnTo>
                <a:lnTo>
                  <a:pt x="48" y="305"/>
                </a:lnTo>
                <a:lnTo>
                  <a:pt x="52" y="303"/>
                </a:lnTo>
                <a:lnTo>
                  <a:pt x="69" y="285"/>
                </a:lnTo>
                <a:lnTo>
                  <a:pt x="76" y="282"/>
                </a:lnTo>
                <a:lnTo>
                  <a:pt x="70" y="278"/>
                </a:lnTo>
                <a:lnTo>
                  <a:pt x="64" y="263"/>
                </a:lnTo>
                <a:lnTo>
                  <a:pt x="109" y="255"/>
                </a:lnTo>
                <a:lnTo>
                  <a:pt x="105" y="240"/>
                </a:lnTo>
                <a:lnTo>
                  <a:pt x="108" y="233"/>
                </a:lnTo>
                <a:lnTo>
                  <a:pt x="103" y="228"/>
                </a:lnTo>
                <a:lnTo>
                  <a:pt x="94" y="230"/>
                </a:lnTo>
                <a:lnTo>
                  <a:pt x="66" y="227"/>
                </a:lnTo>
                <a:lnTo>
                  <a:pt x="43" y="192"/>
                </a:lnTo>
                <a:lnTo>
                  <a:pt x="37" y="171"/>
                </a:lnTo>
                <a:lnTo>
                  <a:pt x="31" y="167"/>
                </a:lnTo>
                <a:lnTo>
                  <a:pt x="10" y="144"/>
                </a:lnTo>
                <a:lnTo>
                  <a:pt x="10" y="128"/>
                </a:lnTo>
                <a:lnTo>
                  <a:pt x="10" y="116"/>
                </a:lnTo>
                <a:lnTo>
                  <a:pt x="0" y="83"/>
                </a:lnTo>
                <a:lnTo>
                  <a:pt x="1" y="0"/>
                </a:lnTo>
                <a:lnTo>
                  <a:pt x="12" y="0"/>
                </a:lnTo>
                <a:lnTo>
                  <a:pt x="25" y="6"/>
                </a:lnTo>
                <a:lnTo>
                  <a:pt x="46" y="15"/>
                </a:lnTo>
                <a:lnTo>
                  <a:pt x="61" y="18"/>
                </a:lnTo>
                <a:lnTo>
                  <a:pt x="76" y="20"/>
                </a:lnTo>
                <a:lnTo>
                  <a:pt x="93" y="24"/>
                </a:lnTo>
                <a:lnTo>
                  <a:pt x="102" y="26"/>
                </a:lnTo>
                <a:lnTo>
                  <a:pt x="115" y="29"/>
                </a:lnTo>
                <a:lnTo>
                  <a:pt x="127" y="30"/>
                </a:lnTo>
                <a:lnTo>
                  <a:pt x="147" y="24"/>
                </a:lnTo>
                <a:lnTo>
                  <a:pt x="148" y="69"/>
                </a:lnTo>
                <a:lnTo>
                  <a:pt x="141" y="84"/>
                </a:lnTo>
                <a:lnTo>
                  <a:pt x="132" y="98"/>
                </a:lnTo>
                <a:lnTo>
                  <a:pt x="129" y="110"/>
                </a:lnTo>
                <a:lnTo>
                  <a:pt x="127" y="123"/>
                </a:lnTo>
                <a:lnTo>
                  <a:pt x="129" y="134"/>
                </a:lnTo>
                <a:lnTo>
                  <a:pt x="138" y="141"/>
                </a:lnTo>
                <a:lnTo>
                  <a:pt x="150" y="147"/>
                </a:lnTo>
                <a:lnTo>
                  <a:pt x="169" y="144"/>
                </a:lnTo>
                <a:lnTo>
                  <a:pt x="186" y="138"/>
                </a:lnTo>
                <a:lnTo>
                  <a:pt x="205" y="129"/>
                </a:lnTo>
                <a:lnTo>
                  <a:pt x="211" y="122"/>
                </a:lnTo>
                <a:lnTo>
                  <a:pt x="214" y="111"/>
                </a:lnTo>
                <a:lnTo>
                  <a:pt x="253" y="143"/>
                </a:lnTo>
                <a:lnTo>
                  <a:pt x="258" y="153"/>
                </a:lnTo>
                <a:lnTo>
                  <a:pt x="253" y="161"/>
                </a:lnTo>
                <a:lnTo>
                  <a:pt x="247" y="173"/>
                </a:lnTo>
                <a:lnTo>
                  <a:pt x="241" y="185"/>
                </a:lnTo>
                <a:lnTo>
                  <a:pt x="241" y="194"/>
                </a:lnTo>
                <a:lnTo>
                  <a:pt x="232" y="200"/>
                </a:lnTo>
                <a:lnTo>
                  <a:pt x="223" y="209"/>
                </a:lnTo>
                <a:lnTo>
                  <a:pt x="213" y="210"/>
                </a:lnTo>
                <a:lnTo>
                  <a:pt x="207" y="216"/>
                </a:lnTo>
                <a:lnTo>
                  <a:pt x="202" y="228"/>
                </a:lnTo>
                <a:lnTo>
                  <a:pt x="201" y="242"/>
                </a:lnTo>
                <a:lnTo>
                  <a:pt x="205" y="254"/>
                </a:lnTo>
                <a:lnTo>
                  <a:pt x="210" y="261"/>
                </a:lnTo>
                <a:lnTo>
                  <a:pt x="213" y="269"/>
                </a:lnTo>
                <a:lnTo>
                  <a:pt x="199" y="278"/>
                </a:lnTo>
                <a:lnTo>
                  <a:pt x="204" y="288"/>
                </a:lnTo>
                <a:lnTo>
                  <a:pt x="210" y="300"/>
                </a:lnTo>
                <a:lnTo>
                  <a:pt x="207" y="309"/>
                </a:lnTo>
                <a:lnTo>
                  <a:pt x="216" y="326"/>
                </a:lnTo>
                <a:lnTo>
                  <a:pt x="232" y="342"/>
                </a:lnTo>
                <a:lnTo>
                  <a:pt x="238" y="360"/>
                </a:lnTo>
                <a:lnTo>
                  <a:pt x="258" y="371"/>
                </a:lnTo>
                <a:lnTo>
                  <a:pt x="270" y="426"/>
                </a:lnTo>
                <a:lnTo>
                  <a:pt x="285" y="428"/>
                </a:lnTo>
                <a:lnTo>
                  <a:pt x="288" y="438"/>
                </a:lnTo>
                <a:lnTo>
                  <a:pt x="291" y="447"/>
                </a:lnTo>
                <a:lnTo>
                  <a:pt x="292" y="458"/>
                </a:lnTo>
                <a:lnTo>
                  <a:pt x="291" y="470"/>
                </a:lnTo>
                <a:lnTo>
                  <a:pt x="288" y="482"/>
                </a:lnTo>
                <a:lnTo>
                  <a:pt x="285" y="494"/>
                </a:lnTo>
                <a:lnTo>
                  <a:pt x="289" y="503"/>
                </a:lnTo>
                <a:lnTo>
                  <a:pt x="292" y="518"/>
                </a:lnTo>
                <a:lnTo>
                  <a:pt x="298" y="527"/>
                </a:lnTo>
                <a:lnTo>
                  <a:pt x="309" y="528"/>
                </a:lnTo>
                <a:lnTo>
                  <a:pt x="316" y="524"/>
                </a:lnTo>
                <a:lnTo>
                  <a:pt x="322" y="521"/>
                </a:lnTo>
                <a:lnTo>
                  <a:pt x="324" y="530"/>
                </a:lnTo>
                <a:lnTo>
                  <a:pt x="319" y="534"/>
                </a:lnTo>
                <a:lnTo>
                  <a:pt x="310" y="539"/>
                </a:lnTo>
                <a:lnTo>
                  <a:pt x="303" y="539"/>
                </a:lnTo>
                <a:lnTo>
                  <a:pt x="294" y="537"/>
                </a:lnTo>
                <a:lnTo>
                  <a:pt x="286" y="525"/>
                </a:lnTo>
                <a:lnTo>
                  <a:pt x="274" y="530"/>
                </a:lnTo>
                <a:lnTo>
                  <a:pt x="273" y="539"/>
                </a:lnTo>
                <a:lnTo>
                  <a:pt x="273" y="548"/>
                </a:lnTo>
                <a:lnTo>
                  <a:pt x="279" y="560"/>
                </a:lnTo>
                <a:lnTo>
                  <a:pt x="294" y="564"/>
                </a:lnTo>
                <a:lnTo>
                  <a:pt x="294" y="578"/>
                </a:lnTo>
                <a:lnTo>
                  <a:pt x="282" y="575"/>
                </a:lnTo>
                <a:lnTo>
                  <a:pt x="271" y="570"/>
                </a:lnTo>
                <a:lnTo>
                  <a:pt x="265" y="560"/>
                </a:lnTo>
                <a:lnTo>
                  <a:pt x="256" y="563"/>
                </a:lnTo>
                <a:lnTo>
                  <a:pt x="247" y="561"/>
                </a:lnTo>
                <a:lnTo>
                  <a:pt x="244" y="557"/>
                </a:lnTo>
                <a:lnTo>
                  <a:pt x="237" y="552"/>
                </a:lnTo>
                <a:lnTo>
                  <a:pt x="229" y="551"/>
                </a:lnTo>
                <a:lnTo>
                  <a:pt x="220" y="548"/>
                </a:lnTo>
                <a:lnTo>
                  <a:pt x="213" y="543"/>
                </a:lnTo>
                <a:lnTo>
                  <a:pt x="207" y="534"/>
                </a:lnTo>
                <a:lnTo>
                  <a:pt x="205" y="530"/>
                </a:lnTo>
                <a:lnTo>
                  <a:pt x="211" y="528"/>
                </a:lnTo>
                <a:lnTo>
                  <a:pt x="219" y="527"/>
                </a:lnTo>
                <a:lnTo>
                  <a:pt x="219" y="522"/>
                </a:lnTo>
                <a:lnTo>
                  <a:pt x="208" y="519"/>
                </a:lnTo>
                <a:lnTo>
                  <a:pt x="199" y="521"/>
                </a:lnTo>
                <a:lnTo>
                  <a:pt x="195" y="525"/>
                </a:lnTo>
                <a:lnTo>
                  <a:pt x="195" y="534"/>
                </a:lnTo>
                <a:lnTo>
                  <a:pt x="193" y="531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Freeform 140"/>
          <p:cNvSpPr>
            <a:spLocks/>
          </p:cNvSpPr>
          <p:nvPr/>
        </p:nvSpPr>
        <p:spPr bwMode="auto">
          <a:xfrm>
            <a:off x="6099175" y="5368925"/>
            <a:ext cx="1565275" cy="1450975"/>
          </a:xfrm>
          <a:custGeom>
            <a:avLst/>
            <a:gdLst>
              <a:gd name="T0" fmla="*/ 2147483647 w 1018"/>
              <a:gd name="T1" fmla="*/ 2147483647 h 976"/>
              <a:gd name="T2" fmla="*/ 2147483647 w 1018"/>
              <a:gd name="T3" fmla="*/ 2147483647 h 976"/>
              <a:gd name="T4" fmla="*/ 2147483647 w 1018"/>
              <a:gd name="T5" fmla="*/ 2147483647 h 976"/>
              <a:gd name="T6" fmla="*/ 2147483647 w 1018"/>
              <a:gd name="T7" fmla="*/ 2147483647 h 976"/>
              <a:gd name="T8" fmla="*/ 2147483647 w 1018"/>
              <a:gd name="T9" fmla="*/ 2147483647 h 976"/>
              <a:gd name="T10" fmla="*/ 2147483647 w 1018"/>
              <a:gd name="T11" fmla="*/ 2147483647 h 976"/>
              <a:gd name="T12" fmla="*/ 2147483647 w 1018"/>
              <a:gd name="T13" fmla="*/ 2147483647 h 976"/>
              <a:gd name="T14" fmla="*/ 2147483647 w 1018"/>
              <a:gd name="T15" fmla="*/ 2147483647 h 976"/>
              <a:gd name="T16" fmla="*/ 2147483647 w 1018"/>
              <a:gd name="T17" fmla="*/ 2147483647 h 976"/>
              <a:gd name="T18" fmla="*/ 2147483647 w 1018"/>
              <a:gd name="T19" fmla="*/ 2147483647 h 976"/>
              <a:gd name="T20" fmla="*/ 2147483647 w 1018"/>
              <a:gd name="T21" fmla="*/ 2147483647 h 976"/>
              <a:gd name="T22" fmla="*/ 2147483647 w 1018"/>
              <a:gd name="T23" fmla="*/ 2147483647 h 976"/>
              <a:gd name="T24" fmla="*/ 2147483647 w 1018"/>
              <a:gd name="T25" fmla="*/ 2147483647 h 976"/>
              <a:gd name="T26" fmla="*/ 2147483647 w 1018"/>
              <a:gd name="T27" fmla="*/ 2147483647 h 976"/>
              <a:gd name="T28" fmla="*/ 2147483647 w 1018"/>
              <a:gd name="T29" fmla="*/ 2147483647 h 976"/>
              <a:gd name="T30" fmla="*/ 2147483647 w 1018"/>
              <a:gd name="T31" fmla="*/ 2147483647 h 976"/>
              <a:gd name="T32" fmla="*/ 2147483647 w 1018"/>
              <a:gd name="T33" fmla="*/ 2147483647 h 976"/>
              <a:gd name="T34" fmla="*/ 2147483647 w 1018"/>
              <a:gd name="T35" fmla="*/ 2147483647 h 976"/>
              <a:gd name="T36" fmla="*/ 2147483647 w 1018"/>
              <a:gd name="T37" fmla="*/ 2147483647 h 976"/>
              <a:gd name="T38" fmla="*/ 2147483647 w 1018"/>
              <a:gd name="T39" fmla="*/ 2147483647 h 976"/>
              <a:gd name="T40" fmla="*/ 2147483647 w 1018"/>
              <a:gd name="T41" fmla="*/ 2147483647 h 976"/>
              <a:gd name="T42" fmla="*/ 2147483647 w 1018"/>
              <a:gd name="T43" fmla="*/ 2147483647 h 976"/>
              <a:gd name="T44" fmla="*/ 2147483647 w 1018"/>
              <a:gd name="T45" fmla="*/ 2147483647 h 976"/>
              <a:gd name="T46" fmla="*/ 2147483647 w 1018"/>
              <a:gd name="T47" fmla="*/ 2147483647 h 976"/>
              <a:gd name="T48" fmla="*/ 2147483647 w 1018"/>
              <a:gd name="T49" fmla="*/ 2147483647 h 976"/>
              <a:gd name="T50" fmla="*/ 2147483647 w 1018"/>
              <a:gd name="T51" fmla="*/ 2147483647 h 976"/>
              <a:gd name="T52" fmla="*/ 2147483647 w 1018"/>
              <a:gd name="T53" fmla="*/ 2147483647 h 976"/>
              <a:gd name="T54" fmla="*/ 2147483647 w 1018"/>
              <a:gd name="T55" fmla="*/ 2147483647 h 976"/>
              <a:gd name="T56" fmla="*/ 2147483647 w 1018"/>
              <a:gd name="T57" fmla="*/ 2147483647 h 976"/>
              <a:gd name="T58" fmla="*/ 2147483647 w 1018"/>
              <a:gd name="T59" fmla="*/ 2147483647 h 976"/>
              <a:gd name="T60" fmla="*/ 2147483647 w 1018"/>
              <a:gd name="T61" fmla="*/ 2147483647 h 976"/>
              <a:gd name="T62" fmla="*/ 2147483647 w 1018"/>
              <a:gd name="T63" fmla="*/ 2147483647 h 976"/>
              <a:gd name="T64" fmla="*/ 2147483647 w 1018"/>
              <a:gd name="T65" fmla="*/ 2147483647 h 976"/>
              <a:gd name="T66" fmla="*/ 2147483647 w 1018"/>
              <a:gd name="T67" fmla="*/ 2147483647 h 976"/>
              <a:gd name="T68" fmla="*/ 2147483647 w 1018"/>
              <a:gd name="T69" fmla="*/ 2147483647 h 976"/>
              <a:gd name="T70" fmla="*/ 2147483647 w 1018"/>
              <a:gd name="T71" fmla="*/ 2147483647 h 976"/>
              <a:gd name="T72" fmla="*/ 2147483647 w 1018"/>
              <a:gd name="T73" fmla="*/ 2147483647 h 976"/>
              <a:gd name="T74" fmla="*/ 2147483647 w 1018"/>
              <a:gd name="T75" fmla="*/ 2147483647 h 976"/>
              <a:gd name="T76" fmla="*/ 2147483647 w 1018"/>
              <a:gd name="T77" fmla="*/ 2147483647 h 976"/>
              <a:gd name="T78" fmla="*/ 2147483647 w 1018"/>
              <a:gd name="T79" fmla="*/ 2147483647 h 976"/>
              <a:gd name="T80" fmla="*/ 2147483647 w 1018"/>
              <a:gd name="T81" fmla="*/ 2147483647 h 976"/>
              <a:gd name="T82" fmla="*/ 2147483647 w 1018"/>
              <a:gd name="T83" fmla="*/ 2147483647 h 976"/>
              <a:gd name="T84" fmla="*/ 2147483647 w 1018"/>
              <a:gd name="T85" fmla="*/ 2147483647 h 976"/>
              <a:gd name="T86" fmla="*/ 2147483647 w 1018"/>
              <a:gd name="T87" fmla="*/ 2147483647 h 976"/>
              <a:gd name="T88" fmla="*/ 2147483647 w 1018"/>
              <a:gd name="T89" fmla="*/ 2147483647 h 976"/>
              <a:gd name="T90" fmla="*/ 2147483647 w 1018"/>
              <a:gd name="T91" fmla="*/ 2147483647 h 976"/>
              <a:gd name="T92" fmla="*/ 2147483647 w 1018"/>
              <a:gd name="T93" fmla="*/ 2147483647 h 976"/>
              <a:gd name="T94" fmla="*/ 2147483647 w 1018"/>
              <a:gd name="T95" fmla="*/ 2147483647 h 976"/>
              <a:gd name="T96" fmla="*/ 2147483647 w 1018"/>
              <a:gd name="T97" fmla="*/ 2147483647 h 976"/>
              <a:gd name="T98" fmla="*/ 2147483647 w 1018"/>
              <a:gd name="T99" fmla="*/ 2147483647 h 976"/>
              <a:gd name="T100" fmla="*/ 2147483647 w 1018"/>
              <a:gd name="T101" fmla="*/ 2147483647 h 976"/>
              <a:gd name="T102" fmla="*/ 2147483647 w 1018"/>
              <a:gd name="T103" fmla="*/ 2147483647 h 976"/>
              <a:gd name="T104" fmla="*/ 2147483647 w 1018"/>
              <a:gd name="T105" fmla="*/ 2147483647 h 976"/>
              <a:gd name="T106" fmla="*/ 2147483647 w 1018"/>
              <a:gd name="T107" fmla="*/ 2147483647 h 976"/>
              <a:gd name="T108" fmla="*/ 2147483647 w 1018"/>
              <a:gd name="T109" fmla="*/ 2147483647 h 976"/>
              <a:gd name="T110" fmla="*/ 2147483647 w 1018"/>
              <a:gd name="T111" fmla="*/ 2147483647 h 976"/>
              <a:gd name="T112" fmla="*/ 2147483647 w 1018"/>
              <a:gd name="T113" fmla="*/ 2147483647 h 976"/>
              <a:gd name="T114" fmla="*/ 2147483647 w 1018"/>
              <a:gd name="T115" fmla="*/ 2147483647 h 976"/>
              <a:gd name="T116" fmla="*/ 2147483647 w 1018"/>
              <a:gd name="T117" fmla="*/ 2147483647 h 976"/>
              <a:gd name="T118" fmla="*/ 2147483647 w 1018"/>
              <a:gd name="T119" fmla="*/ 2147483647 h 9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18"/>
              <a:gd name="T181" fmla="*/ 0 h 976"/>
              <a:gd name="T182" fmla="*/ 1018 w 1018"/>
              <a:gd name="T183" fmla="*/ 976 h 9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18" h="976">
                <a:moveTo>
                  <a:pt x="339" y="306"/>
                </a:moveTo>
                <a:lnTo>
                  <a:pt x="331" y="303"/>
                </a:lnTo>
                <a:lnTo>
                  <a:pt x="327" y="297"/>
                </a:lnTo>
                <a:lnTo>
                  <a:pt x="322" y="291"/>
                </a:lnTo>
                <a:lnTo>
                  <a:pt x="322" y="286"/>
                </a:lnTo>
                <a:lnTo>
                  <a:pt x="322" y="277"/>
                </a:lnTo>
                <a:lnTo>
                  <a:pt x="325" y="279"/>
                </a:lnTo>
                <a:lnTo>
                  <a:pt x="342" y="282"/>
                </a:lnTo>
                <a:lnTo>
                  <a:pt x="349" y="289"/>
                </a:lnTo>
                <a:lnTo>
                  <a:pt x="363" y="291"/>
                </a:lnTo>
                <a:lnTo>
                  <a:pt x="370" y="285"/>
                </a:lnTo>
                <a:lnTo>
                  <a:pt x="379" y="280"/>
                </a:lnTo>
                <a:lnTo>
                  <a:pt x="387" y="285"/>
                </a:lnTo>
                <a:lnTo>
                  <a:pt x="408" y="288"/>
                </a:lnTo>
                <a:lnTo>
                  <a:pt x="408" y="295"/>
                </a:lnTo>
                <a:lnTo>
                  <a:pt x="421" y="297"/>
                </a:lnTo>
                <a:lnTo>
                  <a:pt x="427" y="289"/>
                </a:lnTo>
                <a:lnTo>
                  <a:pt x="424" y="280"/>
                </a:lnTo>
                <a:lnTo>
                  <a:pt x="411" y="279"/>
                </a:lnTo>
                <a:lnTo>
                  <a:pt x="399" y="277"/>
                </a:lnTo>
                <a:lnTo>
                  <a:pt x="397" y="268"/>
                </a:lnTo>
                <a:lnTo>
                  <a:pt x="400" y="262"/>
                </a:lnTo>
                <a:lnTo>
                  <a:pt x="411" y="259"/>
                </a:lnTo>
                <a:lnTo>
                  <a:pt x="424" y="265"/>
                </a:lnTo>
                <a:lnTo>
                  <a:pt x="435" y="271"/>
                </a:lnTo>
                <a:lnTo>
                  <a:pt x="436" y="264"/>
                </a:lnTo>
                <a:lnTo>
                  <a:pt x="457" y="264"/>
                </a:lnTo>
                <a:lnTo>
                  <a:pt x="457" y="258"/>
                </a:lnTo>
                <a:lnTo>
                  <a:pt x="442" y="259"/>
                </a:lnTo>
                <a:lnTo>
                  <a:pt x="432" y="255"/>
                </a:lnTo>
                <a:lnTo>
                  <a:pt x="418" y="255"/>
                </a:lnTo>
                <a:lnTo>
                  <a:pt x="405" y="250"/>
                </a:lnTo>
                <a:lnTo>
                  <a:pt x="400" y="241"/>
                </a:lnTo>
                <a:lnTo>
                  <a:pt x="399" y="232"/>
                </a:lnTo>
                <a:lnTo>
                  <a:pt x="385" y="231"/>
                </a:lnTo>
                <a:lnTo>
                  <a:pt x="385" y="222"/>
                </a:lnTo>
                <a:lnTo>
                  <a:pt x="375" y="223"/>
                </a:lnTo>
                <a:lnTo>
                  <a:pt x="366" y="222"/>
                </a:lnTo>
                <a:lnTo>
                  <a:pt x="352" y="220"/>
                </a:lnTo>
                <a:lnTo>
                  <a:pt x="349" y="214"/>
                </a:lnTo>
                <a:lnTo>
                  <a:pt x="352" y="205"/>
                </a:lnTo>
                <a:lnTo>
                  <a:pt x="364" y="211"/>
                </a:lnTo>
                <a:lnTo>
                  <a:pt x="369" y="219"/>
                </a:lnTo>
                <a:lnTo>
                  <a:pt x="378" y="223"/>
                </a:lnTo>
                <a:lnTo>
                  <a:pt x="387" y="219"/>
                </a:lnTo>
                <a:lnTo>
                  <a:pt x="400" y="228"/>
                </a:lnTo>
                <a:lnTo>
                  <a:pt x="415" y="231"/>
                </a:lnTo>
                <a:lnTo>
                  <a:pt x="430" y="247"/>
                </a:lnTo>
                <a:lnTo>
                  <a:pt x="451" y="244"/>
                </a:lnTo>
                <a:lnTo>
                  <a:pt x="463" y="247"/>
                </a:lnTo>
                <a:lnTo>
                  <a:pt x="478" y="246"/>
                </a:lnTo>
                <a:lnTo>
                  <a:pt x="471" y="240"/>
                </a:lnTo>
                <a:lnTo>
                  <a:pt x="471" y="231"/>
                </a:lnTo>
                <a:lnTo>
                  <a:pt x="460" y="225"/>
                </a:lnTo>
                <a:lnTo>
                  <a:pt x="454" y="223"/>
                </a:lnTo>
                <a:lnTo>
                  <a:pt x="436" y="225"/>
                </a:lnTo>
                <a:lnTo>
                  <a:pt x="427" y="225"/>
                </a:lnTo>
                <a:lnTo>
                  <a:pt x="420" y="217"/>
                </a:lnTo>
                <a:lnTo>
                  <a:pt x="399" y="201"/>
                </a:lnTo>
                <a:lnTo>
                  <a:pt x="391" y="193"/>
                </a:lnTo>
                <a:lnTo>
                  <a:pt x="376" y="189"/>
                </a:lnTo>
                <a:lnTo>
                  <a:pt x="369" y="187"/>
                </a:lnTo>
                <a:lnTo>
                  <a:pt x="358" y="183"/>
                </a:lnTo>
                <a:lnTo>
                  <a:pt x="358" y="177"/>
                </a:lnTo>
                <a:lnTo>
                  <a:pt x="358" y="168"/>
                </a:lnTo>
                <a:lnTo>
                  <a:pt x="352" y="156"/>
                </a:lnTo>
                <a:lnTo>
                  <a:pt x="339" y="148"/>
                </a:lnTo>
                <a:lnTo>
                  <a:pt x="328" y="142"/>
                </a:lnTo>
                <a:lnTo>
                  <a:pt x="309" y="145"/>
                </a:lnTo>
                <a:lnTo>
                  <a:pt x="295" y="147"/>
                </a:lnTo>
                <a:lnTo>
                  <a:pt x="280" y="147"/>
                </a:lnTo>
                <a:lnTo>
                  <a:pt x="270" y="144"/>
                </a:lnTo>
                <a:lnTo>
                  <a:pt x="262" y="139"/>
                </a:lnTo>
                <a:lnTo>
                  <a:pt x="264" y="129"/>
                </a:lnTo>
                <a:lnTo>
                  <a:pt x="261" y="124"/>
                </a:lnTo>
                <a:lnTo>
                  <a:pt x="255" y="120"/>
                </a:lnTo>
                <a:lnTo>
                  <a:pt x="252" y="108"/>
                </a:lnTo>
                <a:lnTo>
                  <a:pt x="241" y="103"/>
                </a:lnTo>
                <a:lnTo>
                  <a:pt x="232" y="102"/>
                </a:lnTo>
                <a:lnTo>
                  <a:pt x="222" y="106"/>
                </a:lnTo>
                <a:lnTo>
                  <a:pt x="210" y="109"/>
                </a:lnTo>
                <a:lnTo>
                  <a:pt x="196" y="111"/>
                </a:lnTo>
                <a:lnTo>
                  <a:pt x="189" y="111"/>
                </a:lnTo>
                <a:lnTo>
                  <a:pt x="186" y="105"/>
                </a:lnTo>
                <a:lnTo>
                  <a:pt x="184" y="99"/>
                </a:lnTo>
                <a:lnTo>
                  <a:pt x="181" y="88"/>
                </a:lnTo>
                <a:lnTo>
                  <a:pt x="172" y="79"/>
                </a:lnTo>
                <a:lnTo>
                  <a:pt x="165" y="70"/>
                </a:lnTo>
                <a:lnTo>
                  <a:pt x="160" y="58"/>
                </a:lnTo>
                <a:lnTo>
                  <a:pt x="153" y="42"/>
                </a:lnTo>
                <a:lnTo>
                  <a:pt x="147" y="37"/>
                </a:lnTo>
                <a:lnTo>
                  <a:pt x="136" y="30"/>
                </a:lnTo>
                <a:lnTo>
                  <a:pt x="132" y="21"/>
                </a:lnTo>
                <a:lnTo>
                  <a:pt x="123" y="12"/>
                </a:lnTo>
                <a:lnTo>
                  <a:pt x="115" y="6"/>
                </a:lnTo>
                <a:lnTo>
                  <a:pt x="106" y="0"/>
                </a:lnTo>
                <a:lnTo>
                  <a:pt x="94" y="3"/>
                </a:lnTo>
                <a:lnTo>
                  <a:pt x="78" y="3"/>
                </a:lnTo>
                <a:lnTo>
                  <a:pt x="78" y="7"/>
                </a:lnTo>
                <a:lnTo>
                  <a:pt x="73" y="15"/>
                </a:lnTo>
                <a:lnTo>
                  <a:pt x="70" y="10"/>
                </a:lnTo>
                <a:lnTo>
                  <a:pt x="59" y="13"/>
                </a:lnTo>
                <a:lnTo>
                  <a:pt x="54" y="21"/>
                </a:lnTo>
                <a:lnTo>
                  <a:pt x="48" y="33"/>
                </a:lnTo>
                <a:lnTo>
                  <a:pt x="42" y="45"/>
                </a:lnTo>
                <a:lnTo>
                  <a:pt x="42" y="54"/>
                </a:lnTo>
                <a:lnTo>
                  <a:pt x="33" y="60"/>
                </a:lnTo>
                <a:lnTo>
                  <a:pt x="24" y="69"/>
                </a:lnTo>
                <a:lnTo>
                  <a:pt x="14" y="70"/>
                </a:lnTo>
                <a:lnTo>
                  <a:pt x="8" y="76"/>
                </a:lnTo>
                <a:lnTo>
                  <a:pt x="3" y="88"/>
                </a:lnTo>
                <a:lnTo>
                  <a:pt x="2" y="102"/>
                </a:lnTo>
                <a:lnTo>
                  <a:pt x="6" y="114"/>
                </a:lnTo>
                <a:lnTo>
                  <a:pt x="11" y="121"/>
                </a:lnTo>
                <a:lnTo>
                  <a:pt x="14" y="129"/>
                </a:lnTo>
                <a:lnTo>
                  <a:pt x="0" y="138"/>
                </a:lnTo>
                <a:lnTo>
                  <a:pt x="5" y="148"/>
                </a:lnTo>
                <a:lnTo>
                  <a:pt x="11" y="160"/>
                </a:lnTo>
                <a:lnTo>
                  <a:pt x="8" y="169"/>
                </a:lnTo>
                <a:lnTo>
                  <a:pt x="17" y="186"/>
                </a:lnTo>
                <a:lnTo>
                  <a:pt x="33" y="202"/>
                </a:lnTo>
                <a:lnTo>
                  <a:pt x="39" y="220"/>
                </a:lnTo>
                <a:lnTo>
                  <a:pt x="59" y="231"/>
                </a:lnTo>
                <a:lnTo>
                  <a:pt x="71" y="286"/>
                </a:lnTo>
                <a:lnTo>
                  <a:pt x="86" y="288"/>
                </a:lnTo>
                <a:lnTo>
                  <a:pt x="89" y="298"/>
                </a:lnTo>
                <a:lnTo>
                  <a:pt x="92" y="307"/>
                </a:lnTo>
                <a:lnTo>
                  <a:pt x="93" y="318"/>
                </a:lnTo>
                <a:lnTo>
                  <a:pt x="92" y="330"/>
                </a:lnTo>
                <a:lnTo>
                  <a:pt x="89" y="342"/>
                </a:lnTo>
                <a:lnTo>
                  <a:pt x="86" y="354"/>
                </a:lnTo>
                <a:lnTo>
                  <a:pt x="90" y="363"/>
                </a:lnTo>
                <a:lnTo>
                  <a:pt x="93" y="378"/>
                </a:lnTo>
                <a:lnTo>
                  <a:pt x="99" y="387"/>
                </a:lnTo>
                <a:lnTo>
                  <a:pt x="110" y="388"/>
                </a:lnTo>
                <a:lnTo>
                  <a:pt x="117" y="384"/>
                </a:lnTo>
                <a:lnTo>
                  <a:pt x="123" y="381"/>
                </a:lnTo>
                <a:lnTo>
                  <a:pt x="125" y="390"/>
                </a:lnTo>
                <a:lnTo>
                  <a:pt x="120" y="394"/>
                </a:lnTo>
                <a:lnTo>
                  <a:pt x="111" y="399"/>
                </a:lnTo>
                <a:lnTo>
                  <a:pt x="104" y="399"/>
                </a:lnTo>
                <a:lnTo>
                  <a:pt x="95" y="397"/>
                </a:lnTo>
                <a:lnTo>
                  <a:pt x="83" y="400"/>
                </a:lnTo>
                <a:lnTo>
                  <a:pt x="83" y="412"/>
                </a:lnTo>
                <a:lnTo>
                  <a:pt x="89" y="417"/>
                </a:lnTo>
                <a:lnTo>
                  <a:pt x="95" y="424"/>
                </a:lnTo>
                <a:lnTo>
                  <a:pt x="102" y="423"/>
                </a:lnTo>
                <a:lnTo>
                  <a:pt x="111" y="426"/>
                </a:lnTo>
                <a:lnTo>
                  <a:pt x="102" y="435"/>
                </a:lnTo>
                <a:lnTo>
                  <a:pt x="108" y="439"/>
                </a:lnTo>
                <a:lnTo>
                  <a:pt x="113" y="444"/>
                </a:lnTo>
                <a:lnTo>
                  <a:pt x="105" y="448"/>
                </a:lnTo>
                <a:lnTo>
                  <a:pt x="95" y="450"/>
                </a:lnTo>
                <a:lnTo>
                  <a:pt x="101" y="456"/>
                </a:lnTo>
                <a:lnTo>
                  <a:pt x="113" y="460"/>
                </a:lnTo>
                <a:lnTo>
                  <a:pt x="119" y="459"/>
                </a:lnTo>
                <a:lnTo>
                  <a:pt x="126" y="459"/>
                </a:lnTo>
                <a:lnTo>
                  <a:pt x="140" y="457"/>
                </a:lnTo>
                <a:lnTo>
                  <a:pt x="147" y="456"/>
                </a:lnTo>
                <a:lnTo>
                  <a:pt x="150" y="445"/>
                </a:lnTo>
                <a:lnTo>
                  <a:pt x="144" y="435"/>
                </a:lnTo>
                <a:lnTo>
                  <a:pt x="137" y="427"/>
                </a:lnTo>
                <a:lnTo>
                  <a:pt x="141" y="424"/>
                </a:lnTo>
                <a:lnTo>
                  <a:pt x="150" y="421"/>
                </a:lnTo>
                <a:lnTo>
                  <a:pt x="147" y="412"/>
                </a:lnTo>
                <a:lnTo>
                  <a:pt x="155" y="406"/>
                </a:lnTo>
                <a:lnTo>
                  <a:pt x="155" y="426"/>
                </a:lnTo>
                <a:lnTo>
                  <a:pt x="155" y="430"/>
                </a:lnTo>
                <a:lnTo>
                  <a:pt x="159" y="426"/>
                </a:lnTo>
                <a:lnTo>
                  <a:pt x="162" y="433"/>
                </a:lnTo>
                <a:lnTo>
                  <a:pt x="173" y="430"/>
                </a:lnTo>
                <a:lnTo>
                  <a:pt x="185" y="426"/>
                </a:lnTo>
                <a:lnTo>
                  <a:pt x="186" y="432"/>
                </a:lnTo>
                <a:lnTo>
                  <a:pt x="176" y="441"/>
                </a:lnTo>
                <a:lnTo>
                  <a:pt x="177" y="448"/>
                </a:lnTo>
                <a:lnTo>
                  <a:pt x="185" y="450"/>
                </a:lnTo>
                <a:lnTo>
                  <a:pt x="197" y="445"/>
                </a:lnTo>
                <a:lnTo>
                  <a:pt x="194" y="454"/>
                </a:lnTo>
                <a:lnTo>
                  <a:pt x="200" y="460"/>
                </a:lnTo>
                <a:lnTo>
                  <a:pt x="191" y="469"/>
                </a:lnTo>
                <a:lnTo>
                  <a:pt x="183" y="475"/>
                </a:lnTo>
                <a:lnTo>
                  <a:pt x="185" y="483"/>
                </a:lnTo>
                <a:lnTo>
                  <a:pt x="189" y="484"/>
                </a:lnTo>
                <a:lnTo>
                  <a:pt x="198" y="478"/>
                </a:lnTo>
                <a:lnTo>
                  <a:pt x="204" y="469"/>
                </a:lnTo>
                <a:lnTo>
                  <a:pt x="209" y="463"/>
                </a:lnTo>
                <a:lnTo>
                  <a:pt x="212" y="457"/>
                </a:lnTo>
                <a:lnTo>
                  <a:pt x="210" y="444"/>
                </a:lnTo>
                <a:lnTo>
                  <a:pt x="207" y="439"/>
                </a:lnTo>
                <a:lnTo>
                  <a:pt x="215" y="444"/>
                </a:lnTo>
                <a:lnTo>
                  <a:pt x="228" y="441"/>
                </a:lnTo>
                <a:lnTo>
                  <a:pt x="240" y="441"/>
                </a:lnTo>
                <a:lnTo>
                  <a:pt x="249" y="451"/>
                </a:lnTo>
                <a:lnTo>
                  <a:pt x="258" y="453"/>
                </a:lnTo>
                <a:lnTo>
                  <a:pt x="270" y="454"/>
                </a:lnTo>
                <a:lnTo>
                  <a:pt x="278" y="453"/>
                </a:lnTo>
                <a:lnTo>
                  <a:pt x="287" y="445"/>
                </a:lnTo>
                <a:lnTo>
                  <a:pt x="290" y="438"/>
                </a:lnTo>
                <a:lnTo>
                  <a:pt x="291" y="429"/>
                </a:lnTo>
                <a:lnTo>
                  <a:pt x="300" y="435"/>
                </a:lnTo>
                <a:lnTo>
                  <a:pt x="302" y="448"/>
                </a:lnTo>
                <a:lnTo>
                  <a:pt x="302" y="456"/>
                </a:lnTo>
                <a:lnTo>
                  <a:pt x="291" y="457"/>
                </a:lnTo>
                <a:lnTo>
                  <a:pt x="282" y="454"/>
                </a:lnTo>
                <a:lnTo>
                  <a:pt x="266" y="457"/>
                </a:lnTo>
                <a:lnTo>
                  <a:pt x="260" y="460"/>
                </a:lnTo>
                <a:lnTo>
                  <a:pt x="248" y="465"/>
                </a:lnTo>
                <a:lnTo>
                  <a:pt x="239" y="460"/>
                </a:lnTo>
                <a:lnTo>
                  <a:pt x="231" y="471"/>
                </a:lnTo>
                <a:lnTo>
                  <a:pt x="222" y="477"/>
                </a:lnTo>
                <a:lnTo>
                  <a:pt x="242" y="480"/>
                </a:lnTo>
                <a:lnTo>
                  <a:pt x="233" y="487"/>
                </a:lnTo>
                <a:lnTo>
                  <a:pt x="227" y="492"/>
                </a:lnTo>
                <a:lnTo>
                  <a:pt x="233" y="495"/>
                </a:lnTo>
                <a:lnTo>
                  <a:pt x="237" y="496"/>
                </a:lnTo>
                <a:lnTo>
                  <a:pt x="246" y="487"/>
                </a:lnTo>
                <a:lnTo>
                  <a:pt x="255" y="486"/>
                </a:lnTo>
                <a:lnTo>
                  <a:pt x="257" y="489"/>
                </a:lnTo>
                <a:lnTo>
                  <a:pt x="246" y="495"/>
                </a:lnTo>
                <a:lnTo>
                  <a:pt x="252" y="498"/>
                </a:lnTo>
                <a:lnTo>
                  <a:pt x="251" y="502"/>
                </a:lnTo>
                <a:lnTo>
                  <a:pt x="240" y="514"/>
                </a:lnTo>
                <a:lnTo>
                  <a:pt x="234" y="519"/>
                </a:lnTo>
                <a:lnTo>
                  <a:pt x="240" y="520"/>
                </a:lnTo>
                <a:lnTo>
                  <a:pt x="285" y="508"/>
                </a:lnTo>
                <a:lnTo>
                  <a:pt x="252" y="517"/>
                </a:lnTo>
                <a:lnTo>
                  <a:pt x="257" y="514"/>
                </a:lnTo>
                <a:lnTo>
                  <a:pt x="264" y="513"/>
                </a:lnTo>
                <a:lnTo>
                  <a:pt x="278" y="505"/>
                </a:lnTo>
                <a:lnTo>
                  <a:pt x="293" y="513"/>
                </a:lnTo>
                <a:lnTo>
                  <a:pt x="290" y="523"/>
                </a:lnTo>
                <a:lnTo>
                  <a:pt x="291" y="529"/>
                </a:lnTo>
                <a:lnTo>
                  <a:pt x="300" y="531"/>
                </a:lnTo>
                <a:lnTo>
                  <a:pt x="303" y="538"/>
                </a:lnTo>
                <a:lnTo>
                  <a:pt x="309" y="544"/>
                </a:lnTo>
                <a:lnTo>
                  <a:pt x="314" y="550"/>
                </a:lnTo>
                <a:lnTo>
                  <a:pt x="311" y="556"/>
                </a:lnTo>
                <a:lnTo>
                  <a:pt x="302" y="555"/>
                </a:lnTo>
                <a:lnTo>
                  <a:pt x="299" y="562"/>
                </a:lnTo>
                <a:lnTo>
                  <a:pt x="278" y="571"/>
                </a:lnTo>
                <a:lnTo>
                  <a:pt x="276" y="577"/>
                </a:lnTo>
                <a:lnTo>
                  <a:pt x="285" y="580"/>
                </a:lnTo>
                <a:lnTo>
                  <a:pt x="279" y="586"/>
                </a:lnTo>
                <a:lnTo>
                  <a:pt x="270" y="592"/>
                </a:lnTo>
                <a:lnTo>
                  <a:pt x="249" y="601"/>
                </a:lnTo>
                <a:lnTo>
                  <a:pt x="251" y="606"/>
                </a:lnTo>
                <a:lnTo>
                  <a:pt x="285" y="607"/>
                </a:lnTo>
                <a:lnTo>
                  <a:pt x="301" y="603"/>
                </a:lnTo>
                <a:lnTo>
                  <a:pt x="315" y="606"/>
                </a:lnTo>
                <a:lnTo>
                  <a:pt x="327" y="607"/>
                </a:lnTo>
                <a:lnTo>
                  <a:pt x="325" y="600"/>
                </a:lnTo>
                <a:lnTo>
                  <a:pt x="333" y="604"/>
                </a:lnTo>
                <a:lnTo>
                  <a:pt x="346" y="609"/>
                </a:lnTo>
                <a:lnTo>
                  <a:pt x="363" y="613"/>
                </a:lnTo>
                <a:lnTo>
                  <a:pt x="379" y="616"/>
                </a:lnTo>
                <a:lnTo>
                  <a:pt x="388" y="612"/>
                </a:lnTo>
                <a:lnTo>
                  <a:pt x="399" y="603"/>
                </a:lnTo>
                <a:lnTo>
                  <a:pt x="403" y="589"/>
                </a:lnTo>
                <a:lnTo>
                  <a:pt x="409" y="582"/>
                </a:lnTo>
                <a:lnTo>
                  <a:pt x="420" y="582"/>
                </a:lnTo>
                <a:lnTo>
                  <a:pt x="429" y="583"/>
                </a:lnTo>
                <a:lnTo>
                  <a:pt x="441" y="586"/>
                </a:lnTo>
                <a:lnTo>
                  <a:pt x="435" y="592"/>
                </a:lnTo>
                <a:lnTo>
                  <a:pt x="432" y="600"/>
                </a:lnTo>
                <a:lnTo>
                  <a:pt x="427" y="609"/>
                </a:lnTo>
                <a:lnTo>
                  <a:pt x="423" y="613"/>
                </a:lnTo>
                <a:lnTo>
                  <a:pt x="417" y="616"/>
                </a:lnTo>
                <a:lnTo>
                  <a:pt x="415" y="624"/>
                </a:lnTo>
                <a:lnTo>
                  <a:pt x="426" y="618"/>
                </a:lnTo>
                <a:lnTo>
                  <a:pt x="439" y="616"/>
                </a:lnTo>
                <a:lnTo>
                  <a:pt x="447" y="621"/>
                </a:lnTo>
                <a:lnTo>
                  <a:pt x="450" y="630"/>
                </a:lnTo>
                <a:lnTo>
                  <a:pt x="439" y="631"/>
                </a:lnTo>
                <a:lnTo>
                  <a:pt x="438" y="640"/>
                </a:lnTo>
                <a:lnTo>
                  <a:pt x="427" y="637"/>
                </a:lnTo>
                <a:lnTo>
                  <a:pt x="418" y="631"/>
                </a:lnTo>
                <a:lnTo>
                  <a:pt x="408" y="625"/>
                </a:lnTo>
                <a:lnTo>
                  <a:pt x="402" y="619"/>
                </a:lnTo>
                <a:lnTo>
                  <a:pt x="396" y="622"/>
                </a:lnTo>
                <a:lnTo>
                  <a:pt x="406" y="628"/>
                </a:lnTo>
                <a:lnTo>
                  <a:pt x="417" y="637"/>
                </a:lnTo>
                <a:lnTo>
                  <a:pt x="430" y="648"/>
                </a:lnTo>
                <a:lnTo>
                  <a:pt x="439" y="652"/>
                </a:lnTo>
                <a:lnTo>
                  <a:pt x="450" y="654"/>
                </a:lnTo>
                <a:lnTo>
                  <a:pt x="463" y="663"/>
                </a:lnTo>
                <a:lnTo>
                  <a:pt x="474" y="661"/>
                </a:lnTo>
                <a:lnTo>
                  <a:pt x="484" y="663"/>
                </a:lnTo>
                <a:lnTo>
                  <a:pt x="493" y="660"/>
                </a:lnTo>
                <a:lnTo>
                  <a:pt x="499" y="667"/>
                </a:lnTo>
                <a:lnTo>
                  <a:pt x="511" y="673"/>
                </a:lnTo>
                <a:lnTo>
                  <a:pt x="519" y="672"/>
                </a:lnTo>
                <a:lnTo>
                  <a:pt x="525" y="673"/>
                </a:lnTo>
                <a:lnTo>
                  <a:pt x="537" y="682"/>
                </a:lnTo>
                <a:lnTo>
                  <a:pt x="546" y="684"/>
                </a:lnTo>
                <a:lnTo>
                  <a:pt x="549" y="682"/>
                </a:lnTo>
                <a:lnTo>
                  <a:pt x="547" y="678"/>
                </a:lnTo>
                <a:lnTo>
                  <a:pt x="537" y="672"/>
                </a:lnTo>
                <a:lnTo>
                  <a:pt x="532" y="666"/>
                </a:lnTo>
                <a:lnTo>
                  <a:pt x="537" y="658"/>
                </a:lnTo>
                <a:lnTo>
                  <a:pt x="544" y="658"/>
                </a:lnTo>
                <a:lnTo>
                  <a:pt x="553" y="657"/>
                </a:lnTo>
                <a:lnTo>
                  <a:pt x="558" y="663"/>
                </a:lnTo>
                <a:lnTo>
                  <a:pt x="556" y="670"/>
                </a:lnTo>
                <a:lnTo>
                  <a:pt x="559" y="670"/>
                </a:lnTo>
                <a:lnTo>
                  <a:pt x="568" y="661"/>
                </a:lnTo>
                <a:lnTo>
                  <a:pt x="573" y="655"/>
                </a:lnTo>
                <a:lnTo>
                  <a:pt x="583" y="649"/>
                </a:lnTo>
                <a:lnTo>
                  <a:pt x="585" y="666"/>
                </a:lnTo>
                <a:lnTo>
                  <a:pt x="579" y="666"/>
                </a:lnTo>
                <a:lnTo>
                  <a:pt x="574" y="663"/>
                </a:lnTo>
                <a:lnTo>
                  <a:pt x="568" y="669"/>
                </a:lnTo>
                <a:lnTo>
                  <a:pt x="567" y="679"/>
                </a:lnTo>
                <a:lnTo>
                  <a:pt x="574" y="684"/>
                </a:lnTo>
                <a:lnTo>
                  <a:pt x="582" y="690"/>
                </a:lnTo>
                <a:lnTo>
                  <a:pt x="580" y="702"/>
                </a:lnTo>
                <a:lnTo>
                  <a:pt x="595" y="708"/>
                </a:lnTo>
                <a:lnTo>
                  <a:pt x="601" y="729"/>
                </a:lnTo>
                <a:lnTo>
                  <a:pt x="615" y="748"/>
                </a:lnTo>
                <a:lnTo>
                  <a:pt x="618" y="759"/>
                </a:lnTo>
                <a:lnTo>
                  <a:pt x="624" y="756"/>
                </a:lnTo>
                <a:lnTo>
                  <a:pt x="627" y="766"/>
                </a:lnTo>
                <a:lnTo>
                  <a:pt x="634" y="762"/>
                </a:lnTo>
                <a:lnTo>
                  <a:pt x="643" y="756"/>
                </a:lnTo>
                <a:lnTo>
                  <a:pt x="654" y="759"/>
                </a:lnTo>
                <a:lnTo>
                  <a:pt x="654" y="768"/>
                </a:lnTo>
                <a:lnTo>
                  <a:pt x="643" y="778"/>
                </a:lnTo>
                <a:lnTo>
                  <a:pt x="643" y="787"/>
                </a:lnTo>
                <a:lnTo>
                  <a:pt x="643" y="793"/>
                </a:lnTo>
                <a:lnTo>
                  <a:pt x="645" y="801"/>
                </a:lnTo>
                <a:lnTo>
                  <a:pt x="643" y="811"/>
                </a:lnTo>
                <a:lnTo>
                  <a:pt x="654" y="816"/>
                </a:lnTo>
                <a:lnTo>
                  <a:pt x="664" y="816"/>
                </a:lnTo>
                <a:lnTo>
                  <a:pt x="672" y="823"/>
                </a:lnTo>
                <a:lnTo>
                  <a:pt x="682" y="820"/>
                </a:lnTo>
                <a:lnTo>
                  <a:pt x="685" y="810"/>
                </a:lnTo>
                <a:lnTo>
                  <a:pt x="690" y="802"/>
                </a:lnTo>
                <a:lnTo>
                  <a:pt x="696" y="795"/>
                </a:lnTo>
                <a:lnTo>
                  <a:pt x="699" y="802"/>
                </a:lnTo>
                <a:lnTo>
                  <a:pt x="694" y="808"/>
                </a:lnTo>
                <a:lnTo>
                  <a:pt x="697" y="814"/>
                </a:lnTo>
                <a:lnTo>
                  <a:pt x="691" y="822"/>
                </a:lnTo>
                <a:lnTo>
                  <a:pt x="690" y="826"/>
                </a:lnTo>
                <a:lnTo>
                  <a:pt x="693" y="831"/>
                </a:lnTo>
                <a:lnTo>
                  <a:pt x="693" y="837"/>
                </a:lnTo>
                <a:lnTo>
                  <a:pt x="691" y="844"/>
                </a:lnTo>
                <a:lnTo>
                  <a:pt x="702" y="849"/>
                </a:lnTo>
                <a:lnTo>
                  <a:pt x="712" y="849"/>
                </a:lnTo>
                <a:lnTo>
                  <a:pt x="714" y="858"/>
                </a:lnTo>
                <a:lnTo>
                  <a:pt x="712" y="864"/>
                </a:lnTo>
                <a:lnTo>
                  <a:pt x="687" y="898"/>
                </a:lnTo>
                <a:lnTo>
                  <a:pt x="675" y="915"/>
                </a:lnTo>
                <a:lnTo>
                  <a:pt x="657" y="924"/>
                </a:lnTo>
                <a:lnTo>
                  <a:pt x="654" y="934"/>
                </a:lnTo>
                <a:lnTo>
                  <a:pt x="645" y="940"/>
                </a:lnTo>
                <a:lnTo>
                  <a:pt x="645" y="952"/>
                </a:lnTo>
                <a:lnTo>
                  <a:pt x="648" y="972"/>
                </a:lnTo>
                <a:lnTo>
                  <a:pt x="652" y="976"/>
                </a:lnTo>
                <a:lnTo>
                  <a:pt x="675" y="955"/>
                </a:lnTo>
                <a:lnTo>
                  <a:pt x="690" y="934"/>
                </a:lnTo>
                <a:lnTo>
                  <a:pt x="705" y="910"/>
                </a:lnTo>
                <a:lnTo>
                  <a:pt x="723" y="892"/>
                </a:lnTo>
                <a:lnTo>
                  <a:pt x="708" y="900"/>
                </a:lnTo>
                <a:lnTo>
                  <a:pt x="718" y="882"/>
                </a:lnTo>
                <a:lnTo>
                  <a:pt x="733" y="861"/>
                </a:lnTo>
                <a:lnTo>
                  <a:pt x="745" y="849"/>
                </a:lnTo>
                <a:lnTo>
                  <a:pt x="756" y="846"/>
                </a:lnTo>
                <a:lnTo>
                  <a:pt x="768" y="843"/>
                </a:lnTo>
                <a:lnTo>
                  <a:pt x="783" y="838"/>
                </a:lnTo>
                <a:lnTo>
                  <a:pt x="789" y="831"/>
                </a:lnTo>
                <a:lnTo>
                  <a:pt x="792" y="822"/>
                </a:lnTo>
                <a:lnTo>
                  <a:pt x="790" y="817"/>
                </a:lnTo>
                <a:lnTo>
                  <a:pt x="786" y="813"/>
                </a:lnTo>
                <a:lnTo>
                  <a:pt x="780" y="811"/>
                </a:lnTo>
                <a:lnTo>
                  <a:pt x="775" y="807"/>
                </a:lnTo>
                <a:lnTo>
                  <a:pt x="777" y="798"/>
                </a:lnTo>
                <a:lnTo>
                  <a:pt x="780" y="789"/>
                </a:lnTo>
                <a:lnTo>
                  <a:pt x="786" y="790"/>
                </a:lnTo>
                <a:lnTo>
                  <a:pt x="784" y="796"/>
                </a:lnTo>
                <a:lnTo>
                  <a:pt x="790" y="798"/>
                </a:lnTo>
                <a:lnTo>
                  <a:pt x="801" y="801"/>
                </a:lnTo>
                <a:lnTo>
                  <a:pt x="804" y="814"/>
                </a:lnTo>
                <a:lnTo>
                  <a:pt x="817" y="819"/>
                </a:lnTo>
                <a:lnTo>
                  <a:pt x="820" y="835"/>
                </a:lnTo>
                <a:lnTo>
                  <a:pt x="825" y="846"/>
                </a:lnTo>
                <a:lnTo>
                  <a:pt x="835" y="849"/>
                </a:lnTo>
                <a:lnTo>
                  <a:pt x="843" y="862"/>
                </a:lnTo>
                <a:lnTo>
                  <a:pt x="853" y="870"/>
                </a:lnTo>
                <a:lnTo>
                  <a:pt x="868" y="883"/>
                </a:lnTo>
                <a:lnTo>
                  <a:pt x="874" y="892"/>
                </a:lnTo>
                <a:lnTo>
                  <a:pt x="882" y="898"/>
                </a:lnTo>
                <a:lnTo>
                  <a:pt x="888" y="906"/>
                </a:lnTo>
                <a:lnTo>
                  <a:pt x="891" y="918"/>
                </a:lnTo>
                <a:lnTo>
                  <a:pt x="894" y="910"/>
                </a:lnTo>
                <a:lnTo>
                  <a:pt x="888" y="889"/>
                </a:lnTo>
                <a:lnTo>
                  <a:pt x="876" y="879"/>
                </a:lnTo>
                <a:lnTo>
                  <a:pt x="864" y="871"/>
                </a:lnTo>
                <a:lnTo>
                  <a:pt x="861" y="864"/>
                </a:lnTo>
                <a:lnTo>
                  <a:pt x="862" y="858"/>
                </a:lnTo>
                <a:lnTo>
                  <a:pt x="868" y="852"/>
                </a:lnTo>
                <a:lnTo>
                  <a:pt x="879" y="856"/>
                </a:lnTo>
                <a:lnTo>
                  <a:pt x="880" y="850"/>
                </a:lnTo>
                <a:lnTo>
                  <a:pt x="891" y="853"/>
                </a:lnTo>
                <a:lnTo>
                  <a:pt x="886" y="844"/>
                </a:lnTo>
                <a:lnTo>
                  <a:pt x="886" y="838"/>
                </a:lnTo>
                <a:lnTo>
                  <a:pt x="891" y="835"/>
                </a:lnTo>
                <a:lnTo>
                  <a:pt x="897" y="826"/>
                </a:lnTo>
                <a:lnTo>
                  <a:pt x="910" y="822"/>
                </a:lnTo>
                <a:lnTo>
                  <a:pt x="918" y="819"/>
                </a:lnTo>
                <a:lnTo>
                  <a:pt x="919" y="807"/>
                </a:lnTo>
                <a:lnTo>
                  <a:pt x="916" y="796"/>
                </a:lnTo>
                <a:lnTo>
                  <a:pt x="909" y="787"/>
                </a:lnTo>
                <a:lnTo>
                  <a:pt x="897" y="780"/>
                </a:lnTo>
                <a:lnTo>
                  <a:pt x="888" y="777"/>
                </a:lnTo>
                <a:lnTo>
                  <a:pt x="880" y="768"/>
                </a:lnTo>
                <a:lnTo>
                  <a:pt x="891" y="765"/>
                </a:lnTo>
                <a:lnTo>
                  <a:pt x="901" y="768"/>
                </a:lnTo>
                <a:lnTo>
                  <a:pt x="910" y="774"/>
                </a:lnTo>
                <a:lnTo>
                  <a:pt x="916" y="784"/>
                </a:lnTo>
                <a:lnTo>
                  <a:pt x="921" y="799"/>
                </a:lnTo>
                <a:lnTo>
                  <a:pt x="925" y="807"/>
                </a:lnTo>
                <a:lnTo>
                  <a:pt x="931" y="819"/>
                </a:lnTo>
                <a:lnTo>
                  <a:pt x="940" y="829"/>
                </a:lnTo>
                <a:lnTo>
                  <a:pt x="943" y="817"/>
                </a:lnTo>
                <a:lnTo>
                  <a:pt x="934" y="814"/>
                </a:lnTo>
                <a:lnTo>
                  <a:pt x="933" y="804"/>
                </a:lnTo>
                <a:lnTo>
                  <a:pt x="931" y="795"/>
                </a:lnTo>
                <a:lnTo>
                  <a:pt x="925" y="787"/>
                </a:lnTo>
                <a:lnTo>
                  <a:pt x="933" y="784"/>
                </a:lnTo>
                <a:lnTo>
                  <a:pt x="943" y="787"/>
                </a:lnTo>
                <a:lnTo>
                  <a:pt x="949" y="801"/>
                </a:lnTo>
                <a:lnTo>
                  <a:pt x="955" y="810"/>
                </a:lnTo>
                <a:lnTo>
                  <a:pt x="960" y="826"/>
                </a:lnTo>
                <a:lnTo>
                  <a:pt x="967" y="820"/>
                </a:lnTo>
                <a:lnTo>
                  <a:pt x="970" y="805"/>
                </a:lnTo>
                <a:lnTo>
                  <a:pt x="970" y="798"/>
                </a:lnTo>
                <a:lnTo>
                  <a:pt x="973" y="789"/>
                </a:lnTo>
                <a:lnTo>
                  <a:pt x="975" y="781"/>
                </a:lnTo>
                <a:lnTo>
                  <a:pt x="967" y="783"/>
                </a:lnTo>
                <a:lnTo>
                  <a:pt x="963" y="777"/>
                </a:lnTo>
                <a:lnTo>
                  <a:pt x="964" y="769"/>
                </a:lnTo>
                <a:lnTo>
                  <a:pt x="975" y="768"/>
                </a:lnTo>
                <a:lnTo>
                  <a:pt x="993" y="754"/>
                </a:lnTo>
                <a:lnTo>
                  <a:pt x="996" y="748"/>
                </a:lnTo>
                <a:lnTo>
                  <a:pt x="987" y="747"/>
                </a:lnTo>
                <a:lnTo>
                  <a:pt x="961" y="763"/>
                </a:lnTo>
                <a:lnTo>
                  <a:pt x="967" y="754"/>
                </a:lnTo>
                <a:lnTo>
                  <a:pt x="952" y="754"/>
                </a:lnTo>
                <a:lnTo>
                  <a:pt x="948" y="748"/>
                </a:lnTo>
                <a:lnTo>
                  <a:pt x="943" y="741"/>
                </a:lnTo>
                <a:lnTo>
                  <a:pt x="939" y="753"/>
                </a:lnTo>
                <a:lnTo>
                  <a:pt x="936" y="760"/>
                </a:lnTo>
                <a:lnTo>
                  <a:pt x="930" y="759"/>
                </a:lnTo>
                <a:lnTo>
                  <a:pt x="918" y="754"/>
                </a:lnTo>
                <a:lnTo>
                  <a:pt x="912" y="750"/>
                </a:lnTo>
                <a:lnTo>
                  <a:pt x="915" y="738"/>
                </a:lnTo>
                <a:lnTo>
                  <a:pt x="925" y="732"/>
                </a:lnTo>
                <a:lnTo>
                  <a:pt x="936" y="736"/>
                </a:lnTo>
                <a:lnTo>
                  <a:pt x="943" y="741"/>
                </a:lnTo>
                <a:lnTo>
                  <a:pt x="948" y="732"/>
                </a:lnTo>
                <a:lnTo>
                  <a:pt x="943" y="723"/>
                </a:lnTo>
                <a:lnTo>
                  <a:pt x="958" y="721"/>
                </a:lnTo>
                <a:lnTo>
                  <a:pt x="967" y="730"/>
                </a:lnTo>
                <a:lnTo>
                  <a:pt x="982" y="733"/>
                </a:lnTo>
                <a:lnTo>
                  <a:pt x="970" y="724"/>
                </a:lnTo>
                <a:lnTo>
                  <a:pt x="972" y="720"/>
                </a:lnTo>
                <a:lnTo>
                  <a:pt x="963" y="717"/>
                </a:lnTo>
                <a:lnTo>
                  <a:pt x="975" y="714"/>
                </a:lnTo>
                <a:lnTo>
                  <a:pt x="982" y="715"/>
                </a:lnTo>
                <a:lnTo>
                  <a:pt x="994" y="721"/>
                </a:lnTo>
                <a:lnTo>
                  <a:pt x="1005" y="723"/>
                </a:lnTo>
                <a:lnTo>
                  <a:pt x="1015" y="724"/>
                </a:lnTo>
                <a:lnTo>
                  <a:pt x="1018" y="711"/>
                </a:lnTo>
                <a:lnTo>
                  <a:pt x="1014" y="706"/>
                </a:lnTo>
                <a:lnTo>
                  <a:pt x="1009" y="702"/>
                </a:lnTo>
                <a:lnTo>
                  <a:pt x="1003" y="693"/>
                </a:lnTo>
                <a:lnTo>
                  <a:pt x="993" y="691"/>
                </a:lnTo>
                <a:lnTo>
                  <a:pt x="988" y="685"/>
                </a:lnTo>
                <a:lnTo>
                  <a:pt x="997" y="672"/>
                </a:lnTo>
                <a:lnTo>
                  <a:pt x="981" y="679"/>
                </a:lnTo>
                <a:lnTo>
                  <a:pt x="972" y="678"/>
                </a:lnTo>
                <a:lnTo>
                  <a:pt x="960" y="682"/>
                </a:lnTo>
                <a:lnTo>
                  <a:pt x="952" y="684"/>
                </a:lnTo>
                <a:lnTo>
                  <a:pt x="952" y="694"/>
                </a:lnTo>
                <a:lnTo>
                  <a:pt x="945" y="703"/>
                </a:lnTo>
                <a:lnTo>
                  <a:pt x="937" y="706"/>
                </a:lnTo>
                <a:lnTo>
                  <a:pt x="924" y="705"/>
                </a:lnTo>
                <a:lnTo>
                  <a:pt x="933" y="697"/>
                </a:lnTo>
                <a:lnTo>
                  <a:pt x="934" y="691"/>
                </a:lnTo>
                <a:lnTo>
                  <a:pt x="925" y="690"/>
                </a:lnTo>
                <a:lnTo>
                  <a:pt x="918" y="688"/>
                </a:lnTo>
                <a:lnTo>
                  <a:pt x="915" y="697"/>
                </a:lnTo>
                <a:lnTo>
                  <a:pt x="915" y="709"/>
                </a:lnTo>
                <a:lnTo>
                  <a:pt x="910" y="717"/>
                </a:lnTo>
                <a:lnTo>
                  <a:pt x="901" y="714"/>
                </a:lnTo>
                <a:lnTo>
                  <a:pt x="906" y="705"/>
                </a:lnTo>
                <a:lnTo>
                  <a:pt x="906" y="694"/>
                </a:lnTo>
                <a:lnTo>
                  <a:pt x="907" y="685"/>
                </a:lnTo>
                <a:lnTo>
                  <a:pt x="915" y="675"/>
                </a:lnTo>
                <a:lnTo>
                  <a:pt x="904" y="670"/>
                </a:lnTo>
                <a:lnTo>
                  <a:pt x="900" y="670"/>
                </a:lnTo>
                <a:lnTo>
                  <a:pt x="898" y="663"/>
                </a:lnTo>
                <a:lnTo>
                  <a:pt x="897" y="660"/>
                </a:lnTo>
                <a:lnTo>
                  <a:pt x="888" y="658"/>
                </a:lnTo>
                <a:lnTo>
                  <a:pt x="876" y="661"/>
                </a:lnTo>
                <a:lnTo>
                  <a:pt x="876" y="654"/>
                </a:lnTo>
                <a:lnTo>
                  <a:pt x="880" y="646"/>
                </a:lnTo>
                <a:lnTo>
                  <a:pt x="888" y="654"/>
                </a:lnTo>
                <a:lnTo>
                  <a:pt x="898" y="646"/>
                </a:lnTo>
                <a:lnTo>
                  <a:pt x="907" y="652"/>
                </a:lnTo>
                <a:lnTo>
                  <a:pt x="910" y="640"/>
                </a:lnTo>
                <a:lnTo>
                  <a:pt x="910" y="631"/>
                </a:lnTo>
                <a:lnTo>
                  <a:pt x="901" y="630"/>
                </a:lnTo>
                <a:lnTo>
                  <a:pt x="892" y="624"/>
                </a:lnTo>
                <a:lnTo>
                  <a:pt x="885" y="613"/>
                </a:lnTo>
                <a:lnTo>
                  <a:pt x="885" y="603"/>
                </a:lnTo>
                <a:lnTo>
                  <a:pt x="876" y="607"/>
                </a:lnTo>
                <a:lnTo>
                  <a:pt x="871" y="612"/>
                </a:lnTo>
                <a:lnTo>
                  <a:pt x="865" y="621"/>
                </a:lnTo>
                <a:lnTo>
                  <a:pt x="858" y="616"/>
                </a:lnTo>
                <a:lnTo>
                  <a:pt x="868" y="606"/>
                </a:lnTo>
                <a:lnTo>
                  <a:pt x="873" y="597"/>
                </a:lnTo>
                <a:lnTo>
                  <a:pt x="861" y="588"/>
                </a:lnTo>
                <a:lnTo>
                  <a:pt x="858" y="577"/>
                </a:lnTo>
                <a:lnTo>
                  <a:pt x="847" y="570"/>
                </a:lnTo>
                <a:lnTo>
                  <a:pt x="841" y="556"/>
                </a:lnTo>
                <a:lnTo>
                  <a:pt x="832" y="549"/>
                </a:lnTo>
                <a:lnTo>
                  <a:pt x="823" y="543"/>
                </a:lnTo>
                <a:lnTo>
                  <a:pt x="823" y="553"/>
                </a:lnTo>
                <a:lnTo>
                  <a:pt x="829" y="559"/>
                </a:lnTo>
                <a:lnTo>
                  <a:pt x="826" y="574"/>
                </a:lnTo>
                <a:lnTo>
                  <a:pt x="816" y="571"/>
                </a:lnTo>
                <a:lnTo>
                  <a:pt x="808" y="574"/>
                </a:lnTo>
                <a:lnTo>
                  <a:pt x="804" y="588"/>
                </a:lnTo>
                <a:lnTo>
                  <a:pt x="799" y="595"/>
                </a:lnTo>
                <a:lnTo>
                  <a:pt x="789" y="591"/>
                </a:lnTo>
                <a:lnTo>
                  <a:pt x="777" y="589"/>
                </a:lnTo>
                <a:lnTo>
                  <a:pt x="766" y="588"/>
                </a:lnTo>
                <a:lnTo>
                  <a:pt x="774" y="580"/>
                </a:lnTo>
                <a:lnTo>
                  <a:pt x="777" y="570"/>
                </a:lnTo>
                <a:lnTo>
                  <a:pt x="769" y="558"/>
                </a:lnTo>
                <a:lnTo>
                  <a:pt x="759" y="553"/>
                </a:lnTo>
                <a:lnTo>
                  <a:pt x="748" y="549"/>
                </a:lnTo>
                <a:lnTo>
                  <a:pt x="735" y="543"/>
                </a:lnTo>
                <a:lnTo>
                  <a:pt x="730" y="553"/>
                </a:lnTo>
                <a:lnTo>
                  <a:pt x="717" y="555"/>
                </a:lnTo>
                <a:lnTo>
                  <a:pt x="711" y="558"/>
                </a:lnTo>
                <a:lnTo>
                  <a:pt x="706" y="556"/>
                </a:lnTo>
                <a:lnTo>
                  <a:pt x="700" y="553"/>
                </a:lnTo>
                <a:lnTo>
                  <a:pt x="696" y="559"/>
                </a:lnTo>
                <a:lnTo>
                  <a:pt x="687" y="570"/>
                </a:lnTo>
                <a:lnTo>
                  <a:pt x="679" y="565"/>
                </a:lnTo>
                <a:lnTo>
                  <a:pt x="673" y="564"/>
                </a:lnTo>
                <a:lnTo>
                  <a:pt x="672" y="559"/>
                </a:lnTo>
                <a:lnTo>
                  <a:pt x="676" y="553"/>
                </a:lnTo>
                <a:lnTo>
                  <a:pt x="681" y="549"/>
                </a:lnTo>
                <a:lnTo>
                  <a:pt x="675" y="546"/>
                </a:lnTo>
                <a:lnTo>
                  <a:pt x="670" y="549"/>
                </a:lnTo>
                <a:lnTo>
                  <a:pt x="663" y="549"/>
                </a:lnTo>
                <a:lnTo>
                  <a:pt x="658" y="543"/>
                </a:lnTo>
                <a:lnTo>
                  <a:pt x="658" y="535"/>
                </a:lnTo>
                <a:lnTo>
                  <a:pt x="655" y="528"/>
                </a:lnTo>
                <a:lnTo>
                  <a:pt x="657" y="522"/>
                </a:lnTo>
                <a:lnTo>
                  <a:pt x="667" y="519"/>
                </a:lnTo>
                <a:lnTo>
                  <a:pt x="676" y="526"/>
                </a:lnTo>
                <a:lnTo>
                  <a:pt x="679" y="522"/>
                </a:lnTo>
                <a:lnTo>
                  <a:pt x="676" y="514"/>
                </a:lnTo>
                <a:lnTo>
                  <a:pt x="670" y="513"/>
                </a:lnTo>
                <a:lnTo>
                  <a:pt x="663" y="513"/>
                </a:lnTo>
                <a:lnTo>
                  <a:pt x="657" y="513"/>
                </a:lnTo>
                <a:lnTo>
                  <a:pt x="649" y="516"/>
                </a:lnTo>
                <a:lnTo>
                  <a:pt x="643" y="522"/>
                </a:lnTo>
                <a:lnTo>
                  <a:pt x="639" y="528"/>
                </a:lnTo>
                <a:lnTo>
                  <a:pt x="636" y="523"/>
                </a:lnTo>
                <a:lnTo>
                  <a:pt x="642" y="513"/>
                </a:lnTo>
                <a:lnTo>
                  <a:pt x="639" y="510"/>
                </a:lnTo>
                <a:lnTo>
                  <a:pt x="634" y="511"/>
                </a:lnTo>
                <a:lnTo>
                  <a:pt x="630" y="516"/>
                </a:lnTo>
                <a:lnTo>
                  <a:pt x="624" y="526"/>
                </a:lnTo>
                <a:lnTo>
                  <a:pt x="616" y="528"/>
                </a:lnTo>
                <a:lnTo>
                  <a:pt x="616" y="517"/>
                </a:lnTo>
                <a:lnTo>
                  <a:pt x="618" y="511"/>
                </a:lnTo>
                <a:lnTo>
                  <a:pt x="610" y="508"/>
                </a:lnTo>
                <a:lnTo>
                  <a:pt x="603" y="510"/>
                </a:lnTo>
                <a:lnTo>
                  <a:pt x="595" y="510"/>
                </a:lnTo>
                <a:lnTo>
                  <a:pt x="585" y="507"/>
                </a:lnTo>
                <a:lnTo>
                  <a:pt x="574" y="507"/>
                </a:lnTo>
                <a:lnTo>
                  <a:pt x="562" y="511"/>
                </a:lnTo>
                <a:lnTo>
                  <a:pt x="547" y="517"/>
                </a:lnTo>
                <a:lnTo>
                  <a:pt x="532" y="523"/>
                </a:lnTo>
                <a:lnTo>
                  <a:pt x="520" y="523"/>
                </a:lnTo>
                <a:lnTo>
                  <a:pt x="507" y="517"/>
                </a:lnTo>
                <a:lnTo>
                  <a:pt x="498" y="514"/>
                </a:lnTo>
                <a:lnTo>
                  <a:pt x="490" y="514"/>
                </a:lnTo>
                <a:lnTo>
                  <a:pt x="490" y="502"/>
                </a:lnTo>
                <a:lnTo>
                  <a:pt x="486" y="504"/>
                </a:lnTo>
                <a:lnTo>
                  <a:pt x="478" y="499"/>
                </a:lnTo>
                <a:lnTo>
                  <a:pt x="480" y="493"/>
                </a:lnTo>
                <a:lnTo>
                  <a:pt x="486" y="486"/>
                </a:lnTo>
                <a:lnTo>
                  <a:pt x="498" y="486"/>
                </a:lnTo>
                <a:lnTo>
                  <a:pt x="504" y="493"/>
                </a:lnTo>
                <a:lnTo>
                  <a:pt x="513" y="501"/>
                </a:lnTo>
                <a:lnTo>
                  <a:pt x="517" y="496"/>
                </a:lnTo>
                <a:lnTo>
                  <a:pt x="513" y="489"/>
                </a:lnTo>
                <a:lnTo>
                  <a:pt x="499" y="481"/>
                </a:lnTo>
                <a:lnTo>
                  <a:pt x="501" y="475"/>
                </a:lnTo>
                <a:lnTo>
                  <a:pt x="493" y="466"/>
                </a:lnTo>
                <a:lnTo>
                  <a:pt x="490" y="460"/>
                </a:lnTo>
                <a:lnTo>
                  <a:pt x="489" y="454"/>
                </a:lnTo>
                <a:lnTo>
                  <a:pt x="498" y="457"/>
                </a:lnTo>
                <a:lnTo>
                  <a:pt x="498" y="465"/>
                </a:lnTo>
                <a:lnTo>
                  <a:pt x="498" y="471"/>
                </a:lnTo>
                <a:lnTo>
                  <a:pt x="507" y="472"/>
                </a:lnTo>
                <a:lnTo>
                  <a:pt x="513" y="469"/>
                </a:lnTo>
                <a:lnTo>
                  <a:pt x="513" y="463"/>
                </a:lnTo>
                <a:lnTo>
                  <a:pt x="513" y="456"/>
                </a:lnTo>
                <a:lnTo>
                  <a:pt x="513" y="453"/>
                </a:lnTo>
                <a:lnTo>
                  <a:pt x="523" y="453"/>
                </a:lnTo>
                <a:lnTo>
                  <a:pt x="526" y="444"/>
                </a:lnTo>
                <a:lnTo>
                  <a:pt x="516" y="448"/>
                </a:lnTo>
                <a:lnTo>
                  <a:pt x="504" y="453"/>
                </a:lnTo>
                <a:lnTo>
                  <a:pt x="501" y="445"/>
                </a:lnTo>
                <a:lnTo>
                  <a:pt x="498" y="439"/>
                </a:lnTo>
                <a:lnTo>
                  <a:pt x="487" y="445"/>
                </a:lnTo>
                <a:lnTo>
                  <a:pt x="478" y="450"/>
                </a:lnTo>
                <a:lnTo>
                  <a:pt x="481" y="438"/>
                </a:lnTo>
                <a:lnTo>
                  <a:pt x="477" y="432"/>
                </a:lnTo>
                <a:lnTo>
                  <a:pt x="466" y="433"/>
                </a:lnTo>
                <a:lnTo>
                  <a:pt x="460" y="424"/>
                </a:lnTo>
                <a:lnTo>
                  <a:pt x="457" y="412"/>
                </a:lnTo>
                <a:lnTo>
                  <a:pt x="445" y="414"/>
                </a:lnTo>
                <a:lnTo>
                  <a:pt x="439" y="420"/>
                </a:lnTo>
                <a:lnTo>
                  <a:pt x="442" y="427"/>
                </a:lnTo>
                <a:lnTo>
                  <a:pt x="436" y="429"/>
                </a:lnTo>
                <a:lnTo>
                  <a:pt x="427" y="421"/>
                </a:lnTo>
                <a:lnTo>
                  <a:pt x="424" y="408"/>
                </a:lnTo>
                <a:lnTo>
                  <a:pt x="418" y="408"/>
                </a:lnTo>
                <a:lnTo>
                  <a:pt x="406" y="406"/>
                </a:lnTo>
                <a:lnTo>
                  <a:pt x="406" y="399"/>
                </a:lnTo>
                <a:lnTo>
                  <a:pt x="406" y="390"/>
                </a:lnTo>
                <a:lnTo>
                  <a:pt x="396" y="390"/>
                </a:lnTo>
                <a:lnTo>
                  <a:pt x="390" y="394"/>
                </a:lnTo>
                <a:lnTo>
                  <a:pt x="387" y="391"/>
                </a:lnTo>
                <a:lnTo>
                  <a:pt x="378" y="387"/>
                </a:lnTo>
                <a:lnTo>
                  <a:pt x="372" y="378"/>
                </a:lnTo>
                <a:lnTo>
                  <a:pt x="376" y="370"/>
                </a:lnTo>
                <a:lnTo>
                  <a:pt x="372" y="363"/>
                </a:lnTo>
                <a:lnTo>
                  <a:pt x="369" y="358"/>
                </a:lnTo>
                <a:lnTo>
                  <a:pt x="363" y="354"/>
                </a:lnTo>
                <a:lnTo>
                  <a:pt x="358" y="348"/>
                </a:lnTo>
                <a:lnTo>
                  <a:pt x="366" y="337"/>
                </a:lnTo>
                <a:lnTo>
                  <a:pt x="361" y="333"/>
                </a:lnTo>
                <a:lnTo>
                  <a:pt x="351" y="334"/>
                </a:lnTo>
                <a:lnTo>
                  <a:pt x="342" y="328"/>
                </a:lnTo>
                <a:lnTo>
                  <a:pt x="334" y="318"/>
                </a:lnTo>
                <a:lnTo>
                  <a:pt x="322" y="310"/>
                </a:lnTo>
                <a:lnTo>
                  <a:pt x="310" y="310"/>
                </a:lnTo>
                <a:lnTo>
                  <a:pt x="298" y="309"/>
                </a:lnTo>
                <a:lnTo>
                  <a:pt x="288" y="304"/>
                </a:lnTo>
                <a:lnTo>
                  <a:pt x="288" y="300"/>
                </a:lnTo>
                <a:lnTo>
                  <a:pt x="277" y="291"/>
                </a:lnTo>
                <a:lnTo>
                  <a:pt x="300" y="292"/>
                </a:lnTo>
                <a:lnTo>
                  <a:pt x="300" y="298"/>
                </a:lnTo>
                <a:lnTo>
                  <a:pt x="294" y="300"/>
                </a:lnTo>
                <a:lnTo>
                  <a:pt x="303" y="306"/>
                </a:lnTo>
                <a:lnTo>
                  <a:pt x="312" y="303"/>
                </a:lnTo>
                <a:lnTo>
                  <a:pt x="282" y="288"/>
                </a:lnTo>
                <a:lnTo>
                  <a:pt x="339" y="312"/>
                </a:lnTo>
                <a:lnTo>
                  <a:pt x="339" y="306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Freeform 142"/>
          <p:cNvSpPr>
            <a:spLocks/>
          </p:cNvSpPr>
          <p:nvPr/>
        </p:nvSpPr>
        <p:spPr bwMode="auto">
          <a:xfrm>
            <a:off x="6178550" y="5113338"/>
            <a:ext cx="966788" cy="590550"/>
          </a:xfrm>
          <a:custGeom>
            <a:avLst/>
            <a:gdLst>
              <a:gd name="T0" fmla="*/ 2147483647 w 629"/>
              <a:gd name="T1" fmla="*/ 2147483647 h 396"/>
              <a:gd name="T2" fmla="*/ 2147483647 w 629"/>
              <a:gd name="T3" fmla="*/ 2147483647 h 396"/>
              <a:gd name="T4" fmla="*/ 2147483647 w 629"/>
              <a:gd name="T5" fmla="*/ 2147483647 h 396"/>
              <a:gd name="T6" fmla="*/ 2147483647 w 629"/>
              <a:gd name="T7" fmla="*/ 2147483647 h 396"/>
              <a:gd name="T8" fmla="*/ 2147483647 w 629"/>
              <a:gd name="T9" fmla="*/ 2147483647 h 396"/>
              <a:gd name="T10" fmla="*/ 2147483647 w 629"/>
              <a:gd name="T11" fmla="*/ 2147483647 h 396"/>
              <a:gd name="T12" fmla="*/ 2147483647 w 629"/>
              <a:gd name="T13" fmla="*/ 2147483647 h 396"/>
              <a:gd name="T14" fmla="*/ 2147483647 w 629"/>
              <a:gd name="T15" fmla="*/ 2147483647 h 396"/>
              <a:gd name="T16" fmla="*/ 2147483647 w 629"/>
              <a:gd name="T17" fmla="*/ 2147483647 h 396"/>
              <a:gd name="T18" fmla="*/ 2147483647 w 629"/>
              <a:gd name="T19" fmla="*/ 2147483647 h 396"/>
              <a:gd name="T20" fmla="*/ 2147483647 w 629"/>
              <a:gd name="T21" fmla="*/ 2147483647 h 396"/>
              <a:gd name="T22" fmla="*/ 2147483647 w 629"/>
              <a:gd name="T23" fmla="*/ 2147483647 h 396"/>
              <a:gd name="T24" fmla="*/ 2147483647 w 629"/>
              <a:gd name="T25" fmla="*/ 2147483647 h 396"/>
              <a:gd name="T26" fmla="*/ 2147483647 w 629"/>
              <a:gd name="T27" fmla="*/ 2147483647 h 396"/>
              <a:gd name="T28" fmla="*/ 2147483647 w 629"/>
              <a:gd name="T29" fmla="*/ 2147483647 h 396"/>
              <a:gd name="T30" fmla="*/ 2147483647 w 629"/>
              <a:gd name="T31" fmla="*/ 2147483647 h 396"/>
              <a:gd name="T32" fmla="*/ 2147483647 w 629"/>
              <a:gd name="T33" fmla="*/ 2147483647 h 396"/>
              <a:gd name="T34" fmla="*/ 2147483647 w 629"/>
              <a:gd name="T35" fmla="*/ 2147483647 h 396"/>
              <a:gd name="T36" fmla="*/ 2147483647 w 629"/>
              <a:gd name="T37" fmla="*/ 2147483647 h 396"/>
              <a:gd name="T38" fmla="*/ 2147483647 w 629"/>
              <a:gd name="T39" fmla="*/ 2147483647 h 396"/>
              <a:gd name="T40" fmla="*/ 2147483647 w 629"/>
              <a:gd name="T41" fmla="*/ 2147483647 h 396"/>
              <a:gd name="T42" fmla="*/ 2147483647 w 629"/>
              <a:gd name="T43" fmla="*/ 2147483647 h 396"/>
              <a:gd name="T44" fmla="*/ 2147483647 w 629"/>
              <a:gd name="T45" fmla="*/ 2147483647 h 396"/>
              <a:gd name="T46" fmla="*/ 2147483647 w 629"/>
              <a:gd name="T47" fmla="*/ 2147483647 h 396"/>
              <a:gd name="T48" fmla="*/ 2147483647 w 629"/>
              <a:gd name="T49" fmla="*/ 2147483647 h 396"/>
              <a:gd name="T50" fmla="*/ 2147483647 w 629"/>
              <a:gd name="T51" fmla="*/ 2147483647 h 396"/>
              <a:gd name="T52" fmla="*/ 2147483647 w 629"/>
              <a:gd name="T53" fmla="*/ 2147483647 h 396"/>
              <a:gd name="T54" fmla="*/ 2147483647 w 629"/>
              <a:gd name="T55" fmla="*/ 2147483647 h 396"/>
              <a:gd name="T56" fmla="*/ 2147483647 w 629"/>
              <a:gd name="T57" fmla="*/ 2147483647 h 396"/>
              <a:gd name="T58" fmla="*/ 2147483647 w 629"/>
              <a:gd name="T59" fmla="*/ 2147483647 h 396"/>
              <a:gd name="T60" fmla="*/ 2147483647 w 629"/>
              <a:gd name="T61" fmla="*/ 2147483647 h 396"/>
              <a:gd name="T62" fmla="*/ 2147483647 w 629"/>
              <a:gd name="T63" fmla="*/ 2147483647 h 396"/>
              <a:gd name="T64" fmla="*/ 2147483647 w 629"/>
              <a:gd name="T65" fmla="*/ 2147483647 h 396"/>
              <a:gd name="T66" fmla="*/ 2147483647 w 629"/>
              <a:gd name="T67" fmla="*/ 2147483647 h 396"/>
              <a:gd name="T68" fmla="*/ 2147483647 w 629"/>
              <a:gd name="T69" fmla="*/ 2147483647 h 396"/>
              <a:gd name="T70" fmla="*/ 2147483647 w 629"/>
              <a:gd name="T71" fmla="*/ 2147483647 h 396"/>
              <a:gd name="T72" fmla="*/ 2147483647 w 629"/>
              <a:gd name="T73" fmla="*/ 2147483647 h 396"/>
              <a:gd name="T74" fmla="*/ 2147483647 w 629"/>
              <a:gd name="T75" fmla="*/ 2147483647 h 396"/>
              <a:gd name="T76" fmla="*/ 2147483647 w 629"/>
              <a:gd name="T77" fmla="*/ 2147483647 h 396"/>
              <a:gd name="T78" fmla="*/ 2147483647 w 629"/>
              <a:gd name="T79" fmla="*/ 2147483647 h 396"/>
              <a:gd name="T80" fmla="*/ 2147483647 w 629"/>
              <a:gd name="T81" fmla="*/ 2147483647 h 396"/>
              <a:gd name="T82" fmla="*/ 2147483647 w 629"/>
              <a:gd name="T83" fmla="*/ 2147483647 h 396"/>
              <a:gd name="T84" fmla="*/ 2147483647 w 629"/>
              <a:gd name="T85" fmla="*/ 2147483647 h 396"/>
              <a:gd name="T86" fmla="*/ 2147483647 w 629"/>
              <a:gd name="T87" fmla="*/ 2147483647 h 396"/>
              <a:gd name="T88" fmla="*/ 2147483647 w 629"/>
              <a:gd name="T89" fmla="*/ 2147483647 h 396"/>
              <a:gd name="T90" fmla="*/ 2147483647 w 629"/>
              <a:gd name="T91" fmla="*/ 2147483647 h 396"/>
              <a:gd name="T92" fmla="*/ 2147483647 w 629"/>
              <a:gd name="T93" fmla="*/ 2147483647 h 396"/>
              <a:gd name="T94" fmla="*/ 2147483647 w 629"/>
              <a:gd name="T95" fmla="*/ 2147483647 h 396"/>
              <a:gd name="T96" fmla="*/ 2147483647 w 629"/>
              <a:gd name="T97" fmla="*/ 2147483647 h 396"/>
              <a:gd name="T98" fmla="*/ 2147483647 w 629"/>
              <a:gd name="T99" fmla="*/ 2147483647 h 396"/>
              <a:gd name="T100" fmla="*/ 2147483647 w 629"/>
              <a:gd name="T101" fmla="*/ 2147483647 h 396"/>
              <a:gd name="T102" fmla="*/ 2147483647 w 629"/>
              <a:gd name="T103" fmla="*/ 2147483647 h 396"/>
              <a:gd name="T104" fmla="*/ 2147483647 w 629"/>
              <a:gd name="T105" fmla="*/ 2147483647 h 396"/>
              <a:gd name="T106" fmla="*/ 2147483647 w 629"/>
              <a:gd name="T107" fmla="*/ 2147483647 h 3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9"/>
              <a:gd name="T163" fmla="*/ 0 h 396"/>
              <a:gd name="T164" fmla="*/ 629 w 629"/>
              <a:gd name="T165" fmla="*/ 396 h 3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9" h="396">
                <a:moveTo>
                  <a:pt x="167" y="127"/>
                </a:moveTo>
                <a:lnTo>
                  <a:pt x="180" y="139"/>
                </a:lnTo>
                <a:lnTo>
                  <a:pt x="206" y="139"/>
                </a:lnTo>
                <a:lnTo>
                  <a:pt x="222" y="135"/>
                </a:lnTo>
                <a:lnTo>
                  <a:pt x="234" y="127"/>
                </a:lnTo>
                <a:lnTo>
                  <a:pt x="245" y="127"/>
                </a:lnTo>
                <a:lnTo>
                  <a:pt x="254" y="123"/>
                </a:lnTo>
                <a:lnTo>
                  <a:pt x="263" y="117"/>
                </a:lnTo>
                <a:lnTo>
                  <a:pt x="269" y="117"/>
                </a:lnTo>
                <a:lnTo>
                  <a:pt x="278" y="120"/>
                </a:lnTo>
                <a:lnTo>
                  <a:pt x="279" y="129"/>
                </a:lnTo>
                <a:lnTo>
                  <a:pt x="272" y="135"/>
                </a:lnTo>
                <a:lnTo>
                  <a:pt x="260" y="138"/>
                </a:lnTo>
                <a:lnTo>
                  <a:pt x="255" y="141"/>
                </a:lnTo>
                <a:lnTo>
                  <a:pt x="254" y="160"/>
                </a:lnTo>
                <a:lnTo>
                  <a:pt x="261" y="168"/>
                </a:lnTo>
                <a:lnTo>
                  <a:pt x="269" y="178"/>
                </a:lnTo>
                <a:lnTo>
                  <a:pt x="279" y="180"/>
                </a:lnTo>
                <a:lnTo>
                  <a:pt x="287" y="196"/>
                </a:lnTo>
                <a:lnTo>
                  <a:pt x="293" y="199"/>
                </a:lnTo>
                <a:lnTo>
                  <a:pt x="306" y="205"/>
                </a:lnTo>
                <a:lnTo>
                  <a:pt x="333" y="208"/>
                </a:lnTo>
                <a:lnTo>
                  <a:pt x="359" y="205"/>
                </a:lnTo>
                <a:lnTo>
                  <a:pt x="383" y="196"/>
                </a:lnTo>
                <a:lnTo>
                  <a:pt x="396" y="186"/>
                </a:lnTo>
                <a:lnTo>
                  <a:pt x="393" y="160"/>
                </a:lnTo>
                <a:lnTo>
                  <a:pt x="393" y="150"/>
                </a:lnTo>
                <a:lnTo>
                  <a:pt x="402" y="142"/>
                </a:lnTo>
                <a:lnTo>
                  <a:pt x="399" y="121"/>
                </a:lnTo>
                <a:lnTo>
                  <a:pt x="407" y="108"/>
                </a:lnTo>
                <a:lnTo>
                  <a:pt x="408" y="91"/>
                </a:lnTo>
                <a:lnTo>
                  <a:pt x="408" y="84"/>
                </a:lnTo>
                <a:lnTo>
                  <a:pt x="402" y="78"/>
                </a:lnTo>
                <a:lnTo>
                  <a:pt x="404" y="72"/>
                </a:lnTo>
                <a:lnTo>
                  <a:pt x="413" y="72"/>
                </a:lnTo>
                <a:lnTo>
                  <a:pt x="428" y="61"/>
                </a:lnTo>
                <a:lnTo>
                  <a:pt x="438" y="52"/>
                </a:lnTo>
                <a:lnTo>
                  <a:pt x="455" y="45"/>
                </a:lnTo>
                <a:lnTo>
                  <a:pt x="464" y="40"/>
                </a:lnTo>
                <a:lnTo>
                  <a:pt x="474" y="33"/>
                </a:lnTo>
                <a:lnTo>
                  <a:pt x="479" y="43"/>
                </a:lnTo>
                <a:lnTo>
                  <a:pt x="489" y="37"/>
                </a:lnTo>
                <a:lnTo>
                  <a:pt x="501" y="40"/>
                </a:lnTo>
                <a:lnTo>
                  <a:pt x="513" y="34"/>
                </a:lnTo>
                <a:lnTo>
                  <a:pt x="506" y="24"/>
                </a:lnTo>
                <a:lnTo>
                  <a:pt x="513" y="12"/>
                </a:lnTo>
                <a:lnTo>
                  <a:pt x="521" y="0"/>
                </a:lnTo>
                <a:lnTo>
                  <a:pt x="536" y="7"/>
                </a:lnTo>
                <a:lnTo>
                  <a:pt x="530" y="19"/>
                </a:lnTo>
                <a:lnTo>
                  <a:pt x="534" y="24"/>
                </a:lnTo>
                <a:lnTo>
                  <a:pt x="545" y="25"/>
                </a:lnTo>
                <a:lnTo>
                  <a:pt x="542" y="33"/>
                </a:lnTo>
                <a:lnTo>
                  <a:pt x="533" y="34"/>
                </a:lnTo>
                <a:lnTo>
                  <a:pt x="527" y="42"/>
                </a:lnTo>
                <a:lnTo>
                  <a:pt x="518" y="39"/>
                </a:lnTo>
                <a:lnTo>
                  <a:pt x="521" y="46"/>
                </a:lnTo>
                <a:lnTo>
                  <a:pt x="515" y="54"/>
                </a:lnTo>
                <a:lnTo>
                  <a:pt x="513" y="64"/>
                </a:lnTo>
                <a:lnTo>
                  <a:pt x="500" y="67"/>
                </a:lnTo>
                <a:lnTo>
                  <a:pt x="494" y="60"/>
                </a:lnTo>
                <a:lnTo>
                  <a:pt x="485" y="51"/>
                </a:lnTo>
                <a:lnTo>
                  <a:pt x="476" y="55"/>
                </a:lnTo>
                <a:lnTo>
                  <a:pt x="471" y="60"/>
                </a:lnTo>
                <a:lnTo>
                  <a:pt x="467" y="70"/>
                </a:lnTo>
                <a:lnTo>
                  <a:pt x="476" y="70"/>
                </a:lnTo>
                <a:lnTo>
                  <a:pt x="480" y="72"/>
                </a:lnTo>
                <a:lnTo>
                  <a:pt x="483" y="78"/>
                </a:lnTo>
                <a:lnTo>
                  <a:pt x="492" y="79"/>
                </a:lnTo>
                <a:lnTo>
                  <a:pt x="503" y="73"/>
                </a:lnTo>
                <a:lnTo>
                  <a:pt x="515" y="73"/>
                </a:lnTo>
                <a:lnTo>
                  <a:pt x="527" y="72"/>
                </a:lnTo>
                <a:lnTo>
                  <a:pt x="534" y="79"/>
                </a:lnTo>
                <a:lnTo>
                  <a:pt x="525" y="85"/>
                </a:lnTo>
                <a:lnTo>
                  <a:pt x="516" y="85"/>
                </a:lnTo>
                <a:lnTo>
                  <a:pt x="503" y="81"/>
                </a:lnTo>
                <a:lnTo>
                  <a:pt x="497" y="85"/>
                </a:lnTo>
                <a:lnTo>
                  <a:pt x="501" y="91"/>
                </a:lnTo>
                <a:lnTo>
                  <a:pt x="507" y="99"/>
                </a:lnTo>
                <a:lnTo>
                  <a:pt x="507" y="103"/>
                </a:lnTo>
                <a:lnTo>
                  <a:pt x="498" y="108"/>
                </a:lnTo>
                <a:lnTo>
                  <a:pt x="507" y="108"/>
                </a:lnTo>
                <a:lnTo>
                  <a:pt x="516" y="94"/>
                </a:lnTo>
                <a:lnTo>
                  <a:pt x="516" y="99"/>
                </a:lnTo>
                <a:lnTo>
                  <a:pt x="518" y="108"/>
                </a:lnTo>
                <a:lnTo>
                  <a:pt x="524" y="109"/>
                </a:lnTo>
                <a:lnTo>
                  <a:pt x="533" y="100"/>
                </a:lnTo>
                <a:lnTo>
                  <a:pt x="536" y="93"/>
                </a:lnTo>
                <a:lnTo>
                  <a:pt x="542" y="93"/>
                </a:lnTo>
                <a:lnTo>
                  <a:pt x="545" y="102"/>
                </a:lnTo>
                <a:lnTo>
                  <a:pt x="536" y="109"/>
                </a:lnTo>
                <a:lnTo>
                  <a:pt x="539" y="117"/>
                </a:lnTo>
                <a:lnTo>
                  <a:pt x="546" y="117"/>
                </a:lnTo>
                <a:lnTo>
                  <a:pt x="552" y="105"/>
                </a:lnTo>
                <a:lnTo>
                  <a:pt x="558" y="100"/>
                </a:lnTo>
                <a:lnTo>
                  <a:pt x="560" y="112"/>
                </a:lnTo>
                <a:lnTo>
                  <a:pt x="563" y="124"/>
                </a:lnTo>
                <a:lnTo>
                  <a:pt x="551" y="123"/>
                </a:lnTo>
                <a:lnTo>
                  <a:pt x="545" y="130"/>
                </a:lnTo>
                <a:lnTo>
                  <a:pt x="539" y="136"/>
                </a:lnTo>
                <a:lnTo>
                  <a:pt x="527" y="132"/>
                </a:lnTo>
                <a:lnTo>
                  <a:pt x="521" y="136"/>
                </a:lnTo>
                <a:lnTo>
                  <a:pt x="531" y="139"/>
                </a:lnTo>
                <a:lnTo>
                  <a:pt x="530" y="147"/>
                </a:lnTo>
                <a:lnTo>
                  <a:pt x="536" y="153"/>
                </a:lnTo>
                <a:lnTo>
                  <a:pt x="543" y="154"/>
                </a:lnTo>
                <a:lnTo>
                  <a:pt x="537" y="160"/>
                </a:lnTo>
                <a:lnTo>
                  <a:pt x="548" y="168"/>
                </a:lnTo>
                <a:lnTo>
                  <a:pt x="539" y="172"/>
                </a:lnTo>
                <a:lnTo>
                  <a:pt x="531" y="177"/>
                </a:lnTo>
                <a:lnTo>
                  <a:pt x="530" y="189"/>
                </a:lnTo>
                <a:lnTo>
                  <a:pt x="537" y="195"/>
                </a:lnTo>
                <a:lnTo>
                  <a:pt x="543" y="202"/>
                </a:lnTo>
                <a:lnTo>
                  <a:pt x="551" y="208"/>
                </a:lnTo>
                <a:lnTo>
                  <a:pt x="545" y="214"/>
                </a:lnTo>
                <a:lnTo>
                  <a:pt x="533" y="208"/>
                </a:lnTo>
                <a:lnTo>
                  <a:pt x="536" y="222"/>
                </a:lnTo>
                <a:lnTo>
                  <a:pt x="546" y="229"/>
                </a:lnTo>
                <a:lnTo>
                  <a:pt x="552" y="232"/>
                </a:lnTo>
                <a:lnTo>
                  <a:pt x="561" y="237"/>
                </a:lnTo>
                <a:lnTo>
                  <a:pt x="570" y="232"/>
                </a:lnTo>
                <a:lnTo>
                  <a:pt x="569" y="222"/>
                </a:lnTo>
                <a:lnTo>
                  <a:pt x="579" y="210"/>
                </a:lnTo>
                <a:lnTo>
                  <a:pt x="560" y="208"/>
                </a:lnTo>
                <a:lnTo>
                  <a:pt x="557" y="201"/>
                </a:lnTo>
                <a:lnTo>
                  <a:pt x="558" y="190"/>
                </a:lnTo>
                <a:lnTo>
                  <a:pt x="567" y="192"/>
                </a:lnTo>
                <a:lnTo>
                  <a:pt x="575" y="198"/>
                </a:lnTo>
                <a:lnTo>
                  <a:pt x="584" y="199"/>
                </a:lnTo>
                <a:lnTo>
                  <a:pt x="590" y="196"/>
                </a:lnTo>
                <a:lnTo>
                  <a:pt x="590" y="189"/>
                </a:lnTo>
                <a:lnTo>
                  <a:pt x="587" y="178"/>
                </a:lnTo>
                <a:lnTo>
                  <a:pt x="596" y="172"/>
                </a:lnTo>
                <a:lnTo>
                  <a:pt x="606" y="175"/>
                </a:lnTo>
                <a:lnTo>
                  <a:pt x="612" y="190"/>
                </a:lnTo>
                <a:lnTo>
                  <a:pt x="617" y="192"/>
                </a:lnTo>
                <a:lnTo>
                  <a:pt x="588" y="210"/>
                </a:lnTo>
                <a:lnTo>
                  <a:pt x="597" y="213"/>
                </a:lnTo>
                <a:lnTo>
                  <a:pt x="609" y="204"/>
                </a:lnTo>
                <a:lnTo>
                  <a:pt x="618" y="207"/>
                </a:lnTo>
                <a:lnTo>
                  <a:pt x="611" y="220"/>
                </a:lnTo>
                <a:lnTo>
                  <a:pt x="602" y="228"/>
                </a:lnTo>
                <a:lnTo>
                  <a:pt x="587" y="229"/>
                </a:lnTo>
                <a:lnTo>
                  <a:pt x="587" y="240"/>
                </a:lnTo>
                <a:lnTo>
                  <a:pt x="570" y="238"/>
                </a:lnTo>
                <a:lnTo>
                  <a:pt x="557" y="244"/>
                </a:lnTo>
                <a:lnTo>
                  <a:pt x="584" y="258"/>
                </a:lnTo>
                <a:lnTo>
                  <a:pt x="591" y="261"/>
                </a:lnTo>
                <a:lnTo>
                  <a:pt x="600" y="261"/>
                </a:lnTo>
                <a:lnTo>
                  <a:pt x="608" y="268"/>
                </a:lnTo>
                <a:lnTo>
                  <a:pt x="615" y="279"/>
                </a:lnTo>
                <a:lnTo>
                  <a:pt x="629" y="282"/>
                </a:lnTo>
                <a:lnTo>
                  <a:pt x="617" y="288"/>
                </a:lnTo>
                <a:lnTo>
                  <a:pt x="611" y="295"/>
                </a:lnTo>
                <a:lnTo>
                  <a:pt x="603" y="289"/>
                </a:lnTo>
                <a:lnTo>
                  <a:pt x="597" y="279"/>
                </a:lnTo>
                <a:lnTo>
                  <a:pt x="584" y="279"/>
                </a:lnTo>
                <a:lnTo>
                  <a:pt x="573" y="291"/>
                </a:lnTo>
                <a:lnTo>
                  <a:pt x="570" y="310"/>
                </a:lnTo>
                <a:lnTo>
                  <a:pt x="560" y="321"/>
                </a:lnTo>
                <a:lnTo>
                  <a:pt x="558" y="310"/>
                </a:lnTo>
                <a:lnTo>
                  <a:pt x="557" y="295"/>
                </a:lnTo>
                <a:lnTo>
                  <a:pt x="563" y="285"/>
                </a:lnTo>
                <a:lnTo>
                  <a:pt x="557" y="279"/>
                </a:lnTo>
                <a:lnTo>
                  <a:pt x="552" y="286"/>
                </a:lnTo>
                <a:lnTo>
                  <a:pt x="545" y="289"/>
                </a:lnTo>
                <a:lnTo>
                  <a:pt x="539" y="286"/>
                </a:lnTo>
                <a:lnTo>
                  <a:pt x="537" y="279"/>
                </a:lnTo>
                <a:lnTo>
                  <a:pt x="542" y="271"/>
                </a:lnTo>
                <a:lnTo>
                  <a:pt x="533" y="274"/>
                </a:lnTo>
                <a:lnTo>
                  <a:pt x="524" y="261"/>
                </a:lnTo>
                <a:lnTo>
                  <a:pt x="516" y="258"/>
                </a:lnTo>
                <a:lnTo>
                  <a:pt x="513" y="244"/>
                </a:lnTo>
                <a:lnTo>
                  <a:pt x="504" y="244"/>
                </a:lnTo>
                <a:lnTo>
                  <a:pt x="495" y="247"/>
                </a:lnTo>
                <a:lnTo>
                  <a:pt x="485" y="243"/>
                </a:lnTo>
                <a:lnTo>
                  <a:pt x="477" y="244"/>
                </a:lnTo>
                <a:lnTo>
                  <a:pt x="473" y="250"/>
                </a:lnTo>
                <a:lnTo>
                  <a:pt x="471" y="244"/>
                </a:lnTo>
                <a:lnTo>
                  <a:pt x="461" y="231"/>
                </a:lnTo>
                <a:lnTo>
                  <a:pt x="461" y="241"/>
                </a:lnTo>
                <a:lnTo>
                  <a:pt x="461" y="250"/>
                </a:lnTo>
                <a:lnTo>
                  <a:pt x="455" y="252"/>
                </a:lnTo>
                <a:lnTo>
                  <a:pt x="456" y="256"/>
                </a:lnTo>
                <a:lnTo>
                  <a:pt x="447" y="261"/>
                </a:lnTo>
                <a:lnTo>
                  <a:pt x="440" y="262"/>
                </a:lnTo>
                <a:lnTo>
                  <a:pt x="449" y="264"/>
                </a:lnTo>
                <a:lnTo>
                  <a:pt x="459" y="259"/>
                </a:lnTo>
                <a:lnTo>
                  <a:pt x="465" y="259"/>
                </a:lnTo>
                <a:lnTo>
                  <a:pt x="479" y="255"/>
                </a:lnTo>
                <a:lnTo>
                  <a:pt x="474" y="261"/>
                </a:lnTo>
                <a:lnTo>
                  <a:pt x="480" y="249"/>
                </a:lnTo>
                <a:lnTo>
                  <a:pt x="486" y="247"/>
                </a:lnTo>
                <a:lnTo>
                  <a:pt x="492" y="255"/>
                </a:lnTo>
                <a:lnTo>
                  <a:pt x="503" y="256"/>
                </a:lnTo>
                <a:lnTo>
                  <a:pt x="513" y="259"/>
                </a:lnTo>
                <a:lnTo>
                  <a:pt x="512" y="264"/>
                </a:lnTo>
                <a:lnTo>
                  <a:pt x="510" y="265"/>
                </a:lnTo>
                <a:lnTo>
                  <a:pt x="507" y="270"/>
                </a:lnTo>
                <a:lnTo>
                  <a:pt x="507" y="277"/>
                </a:lnTo>
                <a:lnTo>
                  <a:pt x="515" y="285"/>
                </a:lnTo>
                <a:lnTo>
                  <a:pt x="525" y="283"/>
                </a:lnTo>
                <a:lnTo>
                  <a:pt x="530" y="297"/>
                </a:lnTo>
                <a:lnTo>
                  <a:pt x="542" y="310"/>
                </a:lnTo>
                <a:lnTo>
                  <a:pt x="545" y="324"/>
                </a:lnTo>
                <a:lnTo>
                  <a:pt x="558" y="339"/>
                </a:lnTo>
                <a:lnTo>
                  <a:pt x="551" y="339"/>
                </a:lnTo>
                <a:lnTo>
                  <a:pt x="533" y="327"/>
                </a:lnTo>
                <a:lnTo>
                  <a:pt x="533" y="312"/>
                </a:lnTo>
                <a:lnTo>
                  <a:pt x="521" y="306"/>
                </a:lnTo>
                <a:lnTo>
                  <a:pt x="509" y="301"/>
                </a:lnTo>
                <a:lnTo>
                  <a:pt x="506" y="298"/>
                </a:lnTo>
                <a:lnTo>
                  <a:pt x="504" y="315"/>
                </a:lnTo>
                <a:lnTo>
                  <a:pt x="513" y="321"/>
                </a:lnTo>
                <a:lnTo>
                  <a:pt x="512" y="330"/>
                </a:lnTo>
                <a:lnTo>
                  <a:pt x="504" y="333"/>
                </a:lnTo>
                <a:lnTo>
                  <a:pt x="491" y="331"/>
                </a:lnTo>
                <a:lnTo>
                  <a:pt x="491" y="318"/>
                </a:lnTo>
                <a:lnTo>
                  <a:pt x="488" y="301"/>
                </a:lnTo>
                <a:lnTo>
                  <a:pt x="486" y="289"/>
                </a:lnTo>
                <a:lnTo>
                  <a:pt x="485" y="280"/>
                </a:lnTo>
                <a:lnTo>
                  <a:pt x="476" y="277"/>
                </a:lnTo>
                <a:lnTo>
                  <a:pt x="477" y="292"/>
                </a:lnTo>
                <a:lnTo>
                  <a:pt x="473" y="298"/>
                </a:lnTo>
                <a:lnTo>
                  <a:pt x="471" y="304"/>
                </a:lnTo>
                <a:lnTo>
                  <a:pt x="464" y="304"/>
                </a:lnTo>
                <a:lnTo>
                  <a:pt x="459" y="312"/>
                </a:lnTo>
                <a:lnTo>
                  <a:pt x="456" y="313"/>
                </a:lnTo>
                <a:lnTo>
                  <a:pt x="449" y="313"/>
                </a:lnTo>
                <a:lnTo>
                  <a:pt x="455" y="328"/>
                </a:lnTo>
                <a:lnTo>
                  <a:pt x="447" y="328"/>
                </a:lnTo>
                <a:lnTo>
                  <a:pt x="441" y="328"/>
                </a:lnTo>
                <a:lnTo>
                  <a:pt x="438" y="330"/>
                </a:lnTo>
                <a:lnTo>
                  <a:pt x="431" y="334"/>
                </a:lnTo>
                <a:lnTo>
                  <a:pt x="429" y="331"/>
                </a:lnTo>
                <a:lnTo>
                  <a:pt x="422" y="328"/>
                </a:lnTo>
                <a:lnTo>
                  <a:pt x="420" y="325"/>
                </a:lnTo>
                <a:lnTo>
                  <a:pt x="416" y="316"/>
                </a:lnTo>
                <a:lnTo>
                  <a:pt x="405" y="319"/>
                </a:lnTo>
                <a:lnTo>
                  <a:pt x="399" y="324"/>
                </a:lnTo>
                <a:lnTo>
                  <a:pt x="390" y="333"/>
                </a:lnTo>
                <a:lnTo>
                  <a:pt x="384" y="339"/>
                </a:lnTo>
                <a:lnTo>
                  <a:pt x="383" y="333"/>
                </a:lnTo>
                <a:lnTo>
                  <a:pt x="380" y="325"/>
                </a:lnTo>
                <a:lnTo>
                  <a:pt x="375" y="324"/>
                </a:lnTo>
                <a:lnTo>
                  <a:pt x="368" y="321"/>
                </a:lnTo>
                <a:lnTo>
                  <a:pt x="362" y="319"/>
                </a:lnTo>
                <a:lnTo>
                  <a:pt x="366" y="315"/>
                </a:lnTo>
                <a:lnTo>
                  <a:pt x="377" y="312"/>
                </a:lnTo>
                <a:lnTo>
                  <a:pt x="375" y="304"/>
                </a:lnTo>
                <a:lnTo>
                  <a:pt x="366" y="304"/>
                </a:lnTo>
                <a:lnTo>
                  <a:pt x="363" y="307"/>
                </a:lnTo>
                <a:lnTo>
                  <a:pt x="354" y="315"/>
                </a:lnTo>
                <a:lnTo>
                  <a:pt x="348" y="318"/>
                </a:lnTo>
                <a:lnTo>
                  <a:pt x="345" y="321"/>
                </a:lnTo>
                <a:lnTo>
                  <a:pt x="345" y="334"/>
                </a:lnTo>
                <a:lnTo>
                  <a:pt x="350" y="345"/>
                </a:lnTo>
                <a:lnTo>
                  <a:pt x="350" y="355"/>
                </a:lnTo>
                <a:lnTo>
                  <a:pt x="354" y="367"/>
                </a:lnTo>
                <a:lnTo>
                  <a:pt x="369" y="366"/>
                </a:lnTo>
                <a:lnTo>
                  <a:pt x="375" y="372"/>
                </a:lnTo>
                <a:lnTo>
                  <a:pt x="386" y="369"/>
                </a:lnTo>
                <a:lnTo>
                  <a:pt x="401" y="373"/>
                </a:lnTo>
                <a:lnTo>
                  <a:pt x="398" y="381"/>
                </a:lnTo>
                <a:lnTo>
                  <a:pt x="395" y="394"/>
                </a:lnTo>
                <a:lnTo>
                  <a:pt x="374" y="396"/>
                </a:lnTo>
                <a:lnTo>
                  <a:pt x="369" y="388"/>
                </a:lnTo>
                <a:lnTo>
                  <a:pt x="342" y="367"/>
                </a:lnTo>
                <a:lnTo>
                  <a:pt x="306" y="354"/>
                </a:lnTo>
                <a:lnTo>
                  <a:pt x="306" y="336"/>
                </a:lnTo>
                <a:lnTo>
                  <a:pt x="299" y="325"/>
                </a:lnTo>
                <a:lnTo>
                  <a:pt x="275" y="313"/>
                </a:lnTo>
                <a:lnTo>
                  <a:pt x="267" y="315"/>
                </a:lnTo>
                <a:lnTo>
                  <a:pt x="252" y="318"/>
                </a:lnTo>
                <a:lnTo>
                  <a:pt x="236" y="318"/>
                </a:lnTo>
                <a:lnTo>
                  <a:pt x="222" y="318"/>
                </a:lnTo>
                <a:lnTo>
                  <a:pt x="212" y="309"/>
                </a:lnTo>
                <a:lnTo>
                  <a:pt x="212" y="297"/>
                </a:lnTo>
                <a:lnTo>
                  <a:pt x="204" y="291"/>
                </a:lnTo>
                <a:lnTo>
                  <a:pt x="201" y="277"/>
                </a:lnTo>
                <a:lnTo>
                  <a:pt x="191" y="273"/>
                </a:lnTo>
                <a:lnTo>
                  <a:pt x="179" y="273"/>
                </a:lnTo>
                <a:lnTo>
                  <a:pt x="161" y="280"/>
                </a:lnTo>
                <a:lnTo>
                  <a:pt x="144" y="280"/>
                </a:lnTo>
                <a:lnTo>
                  <a:pt x="134" y="283"/>
                </a:lnTo>
                <a:lnTo>
                  <a:pt x="134" y="268"/>
                </a:lnTo>
                <a:lnTo>
                  <a:pt x="128" y="258"/>
                </a:lnTo>
                <a:lnTo>
                  <a:pt x="122" y="253"/>
                </a:lnTo>
                <a:lnTo>
                  <a:pt x="114" y="241"/>
                </a:lnTo>
                <a:lnTo>
                  <a:pt x="108" y="226"/>
                </a:lnTo>
                <a:lnTo>
                  <a:pt x="101" y="213"/>
                </a:lnTo>
                <a:lnTo>
                  <a:pt x="98" y="208"/>
                </a:lnTo>
                <a:lnTo>
                  <a:pt x="107" y="205"/>
                </a:lnTo>
                <a:lnTo>
                  <a:pt x="105" y="195"/>
                </a:lnTo>
                <a:lnTo>
                  <a:pt x="99" y="181"/>
                </a:lnTo>
                <a:lnTo>
                  <a:pt x="93" y="163"/>
                </a:lnTo>
                <a:lnTo>
                  <a:pt x="86" y="154"/>
                </a:lnTo>
                <a:lnTo>
                  <a:pt x="75" y="150"/>
                </a:lnTo>
                <a:lnTo>
                  <a:pt x="60" y="145"/>
                </a:lnTo>
                <a:lnTo>
                  <a:pt x="50" y="145"/>
                </a:lnTo>
                <a:lnTo>
                  <a:pt x="33" y="144"/>
                </a:lnTo>
                <a:lnTo>
                  <a:pt x="20" y="138"/>
                </a:lnTo>
                <a:lnTo>
                  <a:pt x="12" y="132"/>
                </a:lnTo>
                <a:lnTo>
                  <a:pt x="0" y="132"/>
                </a:lnTo>
                <a:lnTo>
                  <a:pt x="6" y="109"/>
                </a:lnTo>
                <a:lnTo>
                  <a:pt x="14" y="99"/>
                </a:lnTo>
                <a:lnTo>
                  <a:pt x="21" y="100"/>
                </a:lnTo>
                <a:lnTo>
                  <a:pt x="20" y="93"/>
                </a:lnTo>
                <a:lnTo>
                  <a:pt x="26" y="87"/>
                </a:lnTo>
                <a:lnTo>
                  <a:pt x="33" y="82"/>
                </a:lnTo>
                <a:lnTo>
                  <a:pt x="36" y="84"/>
                </a:lnTo>
                <a:lnTo>
                  <a:pt x="45" y="87"/>
                </a:lnTo>
                <a:lnTo>
                  <a:pt x="62" y="94"/>
                </a:lnTo>
                <a:lnTo>
                  <a:pt x="75" y="84"/>
                </a:lnTo>
                <a:lnTo>
                  <a:pt x="87" y="81"/>
                </a:lnTo>
                <a:lnTo>
                  <a:pt x="95" y="72"/>
                </a:lnTo>
                <a:lnTo>
                  <a:pt x="105" y="69"/>
                </a:lnTo>
                <a:lnTo>
                  <a:pt x="116" y="76"/>
                </a:lnTo>
                <a:lnTo>
                  <a:pt x="128" y="87"/>
                </a:lnTo>
                <a:lnTo>
                  <a:pt x="132" y="81"/>
                </a:lnTo>
                <a:lnTo>
                  <a:pt x="141" y="82"/>
                </a:lnTo>
                <a:lnTo>
                  <a:pt x="143" y="79"/>
                </a:lnTo>
                <a:lnTo>
                  <a:pt x="140" y="73"/>
                </a:lnTo>
                <a:lnTo>
                  <a:pt x="149" y="75"/>
                </a:lnTo>
                <a:lnTo>
                  <a:pt x="155" y="90"/>
                </a:lnTo>
                <a:lnTo>
                  <a:pt x="156" y="108"/>
                </a:lnTo>
                <a:lnTo>
                  <a:pt x="167" y="127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Freeform 134"/>
          <p:cNvSpPr>
            <a:spLocks/>
          </p:cNvSpPr>
          <p:nvPr/>
        </p:nvSpPr>
        <p:spPr bwMode="auto">
          <a:xfrm>
            <a:off x="5783263" y="4173538"/>
            <a:ext cx="995362" cy="793750"/>
          </a:xfrm>
          <a:custGeom>
            <a:avLst/>
            <a:gdLst>
              <a:gd name="T0" fmla="*/ 2147483647 w 646"/>
              <a:gd name="T1" fmla="*/ 2147483647 h 535"/>
              <a:gd name="T2" fmla="*/ 2147483647 w 646"/>
              <a:gd name="T3" fmla="*/ 2147483647 h 535"/>
              <a:gd name="T4" fmla="*/ 2147483647 w 646"/>
              <a:gd name="T5" fmla="*/ 2147483647 h 535"/>
              <a:gd name="T6" fmla="*/ 2147483647 w 646"/>
              <a:gd name="T7" fmla="*/ 2147483647 h 535"/>
              <a:gd name="T8" fmla="*/ 2147483647 w 646"/>
              <a:gd name="T9" fmla="*/ 2147483647 h 535"/>
              <a:gd name="T10" fmla="*/ 2147483647 w 646"/>
              <a:gd name="T11" fmla="*/ 2147483647 h 535"/>
              <a:gd name="T12" fmla="*/ 2147483647 w 646"/>
              <a:gd name="T13" fmla="*/ 2147483647 h 535"/>
              <a:gd name="T14" fmla="*/ 2147483647 w 646"/>
              <a:gd name="T15" fmla="*/ 2147483647 h 535"/>
              <a:gd name="T16" fmla="*/ 2147483647 w 646"/>
              <a:gd name="T17" fmla="*/ 2147483647 h 535"/>
              <a:gd name="T18" fmla="*/ 2147483647 w 646"/>
              <a:gd name="T19" fmla="*/ 2147483647 h 535"/>
              <a:gd name="T20" fmla="*/ 2147483647 w 646"/>
              <a:gd name="T21" fmla="*/ 2147483647 h 535"/>
              <a:gd name="T22" fmla="*/ 2147483647 w 646"/>
              <a:gd name="T23" fmla="*/ 2147483647 h 535"/>
              <a:gd name="T24" fmla="*/ 2147483647 w 646"/>
              <a:gd name="T25" fmla="*/ 2147483647 h 535"/>
              <a:gd name="T26" fmla="*/ 2147483647 w 646"/>
              <a:gd name="T27" fmla="*/ 2147483647 h 535"/>
              <a:gd name="T28" fmla="*/ 2147483647 w 646"/>
              <a:gd name="T29" fmla="*/ 2147483647 h 535"/>
              <a:gd name="T30" fmla="*/ 2147483647 w 646"/>
              <a:gd name="T31" fmla="*/ 2147483647 h 535"/>
              <a:gd name="T32" fmla="*/ 2147483647 w 646"/>
              <a:gd name="T33" fmla="*/ 2147483647 h 535"/>
              <a:gd name="T34" fmla="*/ 2147483647 w 646"/>
              <a:gd name="T35" fmla="*/ 2147483647 h 535"/>
              <a:gd name="T36" fmla="*/ 2147483647 w 646"/>
              <a:gd name="T37" fmla="*/ 2147483647 h 535"/>
              <a:gd name="T38" fmla="*/ 2147483647 w 646"/>
              <a:gd name="T39" fmla="*/ 2147483647 h 535"/>
              <a:gd name="T40" fmla="*/ 2147483647 w 646"/>
              <a:gd name="T41" fmla="*/ 2147483647 h 535"/>
              <a:gd name="T42" fmla="*/ 2147483647 w 646"/>
              <a:gd name="T43" fmla="*/ 2147483647 h 535"/>
              <a:gd name="T44" fmla="*/ 2147483647 w 646"/>
              <a:gd name="T45" fmla="*/ 2147483647 h 535"/>
              <a:gd name="T46" fmla="*/ 2147483647 w 646"/>
              <a:gd name="T47" fmla="*/ 2147483647 h 535"/>
              <a:gd name="T48" fmla="*/ 2147483647 w 646"/>
              <a:gd name="T49" fmla="*/ 2147483647 h 535"/>
              <a:gd name="T50" fmla="*/ 2147483647 w 646"/>
              <a:gd name="T51" fmla="*/ 2147483647 h 535"/>
              <a:gd name="T52" fmla="*/ 2147483647 w 646"/>
              <a:gd name="T53" fmla="*/ 2147483647 h 535"/>
              <a:gd name="T54" fmla="*/ 2147483647 w 646"/>
              <a:gd name="T55" fmla="*/ 2147483647 h 535"/>
              <a:gd name="T56" fmla="*/ 2147483647 w 646"/>
              <a:gd name="T57" fmla="*/ 2147483647 h 535"/>
              <a:gd name="T58" fmla="*/ 2147483647 w 646"/>
              <a:gd name="T59" fmla="*/ 2147483647 h 535"/>
              <a:gd name="T60" fmla="*/ 2147483647 w 646"/>
              <a:gd name="T61" fmla="*/ 2147483647 h 535"/>
              <a:gd name="T62" fmla="*/ 2147483647 w 646"/>
              <a:gd name="T63" fmla="*/ 2147483647 h 535"/>
              <a:gd name="T64" fmla="*/ 2147483647 w 646"/>
              <a:gd name="T65" fmla="*/ 2147483647 h 535"/>
              <a:gd name="T66" fmla="*/ 2147483647 w 646"/>
              <a:gd name="T67" fmla="*/ 2147483647 h 535"/>
              <a:gd name="T68" fmla="*/ 2147483647 w 646"/>
              <a:gd name="T69" fmla="*/ 2147483647 h 535"/>
              <a:gd name="T70" fmla="*/ 2147483647 w 646"/>
              <a:gd name="T71" fmla="*/ 2147483647 h 535"/>
              <a:gd name="T72" fmla="*/ 2147483647 w 646"/>
              <a:gd name="T73" fmla="*/ 2147483647 h 535"/>
              <a:gd name="T74" fmla="*/ 2147483647 w 646"/>
              <a:gd name="T75" fmla="*/ 2147483647 h 535"/>
              <a:gd name="T76" fmla="*/ 2147483647 w 646"/>
              <a:gd name="T77" fmla="*/ 2147483647 h 535"/>
              <a:gd name="T78" fmla="*/ 2147483647 w 646"/>
              <a:gd name="T79" fmla="*/ 2147483647 h 535"/>
              <a:gd name="T80" fmla="*/ 2147483647 w 646"/>
              <a:gd name="T81" fmla="*/ 2147483647 h 535"/>
              <a:gd name="T82" fmla="*/ 2147483647 w 646"/>
              <a:gd name="T83" fmla="*/ 2147483647 h 535"/>
              <a:gd name="T84" fmla="*/ 2147483647 w 646"/>
              <a:gd name="T85" fmla="*/ 2147483647 h 535"/>
              <a:gd name="T86" fmla="*/ 2147483647 w 646"/>
              <a:gd name="T87" fmla="*/ 2147483647 h 535"/>
              <a:gd name="T88" fmla="*/ 2147483647 w 646"/>
              <a:gd name="T89" fmla="*/ 2147483647 h 535"/>
              <a:gd name="T90" fmla="*/ 2147483647 w 646"/>
              <a:gd name="T91" fmla="*/ 2147483647 h 535"/>
              <a:gd name="T92" fmla="*/ 2147483647 w 646"/>
              <a:gd name="T93" fmla="*/ 2147483647 h 535"/>
              <a:gd name="T94" fmla="*/ 2147483647 w 646"/>
              <a:gd name="T95" fmla="*/ 2147483647 h 5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46"/>
              <a:gd name="T145" fmla="*/ 0 h 535"/>
              <a:gd name="T146" fmla="*/ 646 w 646"/>
              <a:gd name="T147" fmla="*/ 535 h 5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46" h="535">
                <a:moveTo>
                  <a:pt x="0" y="0"/>
                </a:moveTo>
                <a:lnTo>
                  <a:pt x="1" y="11"/>
                </a:lnTo>
                <a:lnTo>
                  <a:pt x="2" y="20"/>
                </a:lnTo>
                <a:lnTo>
                  <a:pt x="5" y="26"/>
                </a:lnTo>
                <a:lnTo>
                  <a:pt x="2" y="37"/>
                </a:lnTo>
                <a:lnTo>
                  <a:pt x="4" y="49"/>
                </a:lnTo>
                <a:lnTo>
                  <a:pt x="4" y="59"/>
                </a:lnTo>
                <a:lnTo>
                  <a:pt x="11" y="65"/>
                </a:lnTo>
                <a:lnTo>
                  <a:pt x="7" y="68"/>
                </a:lnTo>
                <a:lnTo>
                  <a:pt x="7" y="79"/>
                </a:lnTo>
                <a:lnTo>
                  <a:pt x="2" y="85"/>
                </a:lnTo>
                <a:lnTo>
                  <a:pt x="7" y="98"/>
                </a:lnTo>
                <a:lnTo>
                  <a:pt x="11" y="113"/>
                </a:lnTo>
                <a:lnTo>
                  <a:pt x="11" y="127"/>
                </a:lnTo>
                <a:lnTo>
                  <a:pt x="21" y="130"/>
                </a:lnTo>
                <a:lnTo>
                  <a:pt x="30" y="354"/>
                </a:lnTo>
                <a:lnTo>
                  <a:pt x="42" y="343"/>
                </a:lnTo>
                <a:lnTo>
                  <a:pt x="57" y="331"/>
                </a:lnTo>
                <a:lnTo>
                  <a:pt x="66" y="324"/>
                </a:lnTo>
                <a:lnTo>
                  <a:pt x="73" y="325"/>
                </a:lnTo>
                <a:lnTo>
                  <a:pt x="82" y="325"/>
                </a:lnTo>
                <a:lnTo>
                  <a:pt x="88" y="330"/>
                </a:lnTo>
                <a:lnTo>
                  <a:pt x="93" y="334"/>
                </a:lnTo>
                <a:lnTo>
                  <a:pt x="102" y="333"/>
                </a:lnTo>
                <a:lnTo>
                  <a:pt x="105" y="331"/>
                </a:lnTo>
                <a:lnTo>
                  <a:pt x="108" y="327"/>
                </a:lnTo>
                <a:lnTo>
                  <a:pt x="109" y="313"/>
                </a:lnTo>
                <a:lnTo>
                  <a:pt x="112" y="312"/>
                </a:lnTo>
                <a:lnTo>
                  <a:pt x="118" y="316"/>
                </a:lnTo>
                <a:lnTo>
                  <a:pt x="115" y="322"/>
                </a:lnTo>
                <a:lnTo>
                  <a:pt x="112" y="331"/>
                </a:lnTo>
                <a:lnTo>
                  <a:pt x="111" y="336"/>
                </a:lnTo>
                <a:lnTo>
                  <a:pt x="120" y="339"/>
                </a:lnTo>
                <a:lnTo>
                  <a:pt x="127" y="339"/>
                </a:lnTo>
                <a:lnTo>
                  <a:pt x="136" y="340"/>
                </a:lnTo>
                <a:lnTo>
                  <a:pt x="141" y="346"/>
                </a:lnTo>
                <a:lnTo>
                  <a:pt x="168" y="345"/>
                </a:lnTo>
                <a:lnTo>
                  <a:pt x="177" y="348"/>
                </a:lnTo>
                <a:lnTo>
                  <a:pt x="186" y="355"/>
                </a:lnTo>
                <a:lnTo>
                  <a:pt x="199" y="358"/>
                </a:lnTo>
                <a:lnTo>
                  <a:pt x="207" y="360"/>
                </a:lnTo>
                <a:lnTo>
                  <a:pt x="211" y="373"/>
                </a:lnTo>
                <a:lnTo>
                  <a:pt x="217" y="381"/>
                </a:lnTo>
                <a:lnTo>
                  <a:pt x="226" y="384"/>
                </a:lnTo>
                <a:lnTo>
                  <a:pt x="235" y="385"/>
                </a:lnTo>
                <a:lnTo>
                  <a:pt x="244" y="387"/>
                </a:lnTo>
                <a:lnTo>
                  <a:pt x="247" y="393"/>
                </a:lnTo>
                <a:lnTo>
                  <a:pt x="255" y="394"/>
                </a:lnTo>
                <a:lnTo>
                  <a:pt x="258" y="399"/>
                </a:lnTo>
                <a:lnTo>
                  <a:pt x="268" y="406"/>
                </a:lnTo>
                <a:lnTo>
                  <a:pt x="274" y="418"/>
                </a:lnTo>
                <a:lnTo>
                  <a:pt x="276" y="423"/>
                </a:lnTo>
                <a:lnTo>
                  <a:pt x="270" y="433"/>
                </a:lnTo>
                <a:lnTo>
                  <a:pt x="270" y="445"/>
                </a:lnTo>
                <a:lnTo>
                  <a:pt x="277" y="450"/>
                </a:lnTo>
                <a:lnTo>
                  <a:pt x="310" y="448"/>
                </a:lnTo>
                <a:lnTo>
                  <a:pt x="316" y="450"/>
                </a:lnTo>
                <a:lnTo>
                  <a:pt x="319" y="454"/>
                </a:lnTo>
                <a:lnTo>
                  <a:pt x="327" y="456"/>
                </a:lnTo>
                <a:lnTo>
                  <a:pt x="336" y="454"/>
                </a:lnTo>
                <a:lnTo>
                  <a:pt x="348" y="450"/>
                </a:lnTo>
                <a:lnTo>
                  <a:pt x="360" y="448"/>
                </a:lnTo>
                <a:lnTo>
                  <a:pt x="366" y="453"/>
                </a:lnTo>
                <a:lnTo>
                  <a:pt x="387" y="457"/>
                </a:lnTo>
                <a:lnTo>
                  <a:pt x="391" y="468"/>
                </a:lnTo>
                <a:lnTo>
                  <a:pt x="397" y="475"/>
                </a:lnTo>
                <a:lnTo>
                  <a:pt x="402" y="481"/>
                </a:lnTo>
                <a:lnTo>
                  <a:pt x="420" y="483"/>
                </a:lnTo>
                <a:lnTo>
                  <a:pt x="441" y="492"/>
                </a:lnTo>
                <a:lnTo>
                  <a:pt x="468" y="501"/>
                </a:lnTo>
                <a:lnTo>
                  <a:pt x="480" y="505"/>
                </a:lnTo>
                <a:lnTo>
                  <a:pt x="490" y="523"/>
                </a:lnTo>
                <a:lnTo>
                  <a:pt x="507" y="523"/>
                </a:lnTo>
                <a:lnTo>
                  <a:pt x="519" y="528"/>
                </a:lnTo>
                <a:lnTo>
                  <a:pt x="529" y="531"/>
                </a:lnTo>
                <a:lnTo>
                  <a:pt x="544" y="526"/>
                </a:lnTo>
                <a:lnTo>
                  <a:pt x="558" y="519"/>
                </a:lnTo>
                <a:lnTo>
                  <a:pt x="570" y="529"/>
                </a:lnTo>
                <a:lnTo>
                  <a:pt x="588" y="535"/>
                </a:lnTo>
                <a:lnTo>
                  <a:pt x="603" y="535"/>
                </a:lnTo>
                <a:lnTo>
                  <a:pt x="619" y="525"/>
                </a:lnTo>
                <a:lnTo>
                  <a:pt x="636" y="516"/>
                </a:lnTo>
                <a:lnTo>
                  <a:pt x="646" y="507"/>
                </a:lnTo>
                <a:lnTo>
                  <a:pt x="642" y="496"/>
                </a:lnTo>
                <a:lnTo>
                  <a:pt x="621" y="480"/>
                </a:lnTo>
                <a:lnTo>
                  <a:pt x="631" y="484"/>
                </a:lnTo>
                <a:lnTo>
                  <a:pt x="622" y="474"/>
                </a:lnTo>
                <a:lnTo>
                  <a:pt x="618" y="463"/>
                </a:lnTo>
                <a:lnTo>
                  <a:pt x="616" y="454"/>
                </a:lnTo>
                <a:lnTo>
                  <a:pt x="607" y="447"/>
                </a:lnTo>
                <a:lnTo>
                  <a:pt x="601" y="441"/>
                </a:lnTo>
                <a:lnTo>
                  <a:pt x="601" y="430"/>
                </a:lnTo>
                <a:lnTo>
                  <a:pt x="600" y="418"/>
                </a:lnTo>
                <a:lnTo>
                  <a:pt x="588" y="412"/>
                </a:lnTo>
                <a:lnTo>
                  <a:pt x="589" y="402"/>
                </a:lnTo>
                <a:lnTo>
                  <a:pt x="591" y="393"/>
                </a:lnTo>
                <a:lnTo>
                  <a:pt x="600" y="390"/>
                </a:lnTo>
                <a:lnTo>
                  <a:pt x="603" y="384"/>
                </a:lnTo>
                <a:lnTo>
                  <a:pt x="601" y="370"/>
                </a:lnTo>
                <a:lnTo>
                  <a:pt x="600" y="357"/>
                </a:lnTo>
                <a:lnTo>
                  <a:pt x="580" y="343"/>
                </a:lnTo>
                <a:lnTo>
                  <a:pt x="571" y="336"/>
                </a:lnTo>
                <a:lnTo>
                  <a:pt x="573" y="322"/>
                </a:lnTo>
                <a:lnTo>
                  <a:pt x="561" y="316"/>
                </a:lnTo>
                <a:lnTo>
                  <a:pt x="559" y="306"/>
                </a:lnTo>
                <a:lnTo>
                  <a:pt x="553" y="300"/>
                </a:lnTo>
                <a:lnTo>
                  <a:pt x="549" y="294"/>
                </a:lnTo>
                <a:lnTo>
                  <a:pt x="547" y="288"/>
                </a:lnTo>
                <a:lnTo>
                  <a:pt x="553" y="279"/>
                </a:lnTo>
                <a:lnTo>
                  <a:pt x="549" y="271"/>
                </a:lnTo>
                <a:lnTo>
                  <a:pt x="549" y="265"/>
                </a:lnTo>
                <a:lnTo>
                  <a:pt x="544" y="255"/>
                </a:lnTo>
                <a:lnTo>
                  <a:pt x="537" y="244"/>
                </a:lnTo>
                <a:lnTo>
                  <a:pt x="497" y="205"/>
                </a:lnTo>
                <a:lnTo>
                  <a:pt x="482" y="172"/>
                </a:lnTo>
                <a:lnTo>
                  <a:pt x="467" y="169"/>
                </a:lnTo>
                <a:lnTo>
                  <a:pt x="460" y="168"/>
                </a:lnTo>
                <a:lnTo>
                  <a:pt x="454" y="163"/>
                </a:lnTo>
                <a:lnTo>
                  <a:pt x="450" y="162"/>
                </a:lnTo>
                <a:lnTo>
                  <a:pt x="441" y="163"/>
                </a:lnTo>
                <a:lnTo>
                  <a:pt x="439" y="159"/>
                </a:lnTo>
                <a:lnTo>
                  <a:pt x="439" y="151"/>
                </a:lnTo>
                <a:lnTo>
                  <a:pt x="438" y="144"/>
                </a:lnTo>
                <a:lnTo>
                  <a:pt x="447" y="142"/>
                </a:lnTo>
                <a:lnTo>
                  <a:pt x="448" y="138"/>
                </a:lnTo>
                <a:lnTo>
                  <a:pt x="442" y="135"/>
                </a:lnTo>
                <a:lnTo>
                  <a:pt x="430" y="135"/>
                </a:lnTo>
                <a:lnTo>
                  <a:pt x="429" y="129"/>
                </a:lnTo>
                <a:lnTo>
                  <a:pt x="423" y="120"/>
                </a:lnTo>
                <a:lnTo>
                  <a:pt x="419" y="111"/>
                </a:lnTo>
                <a:lnTo>
                  <a:pt x="419" y="103"/>
                </a:lnTo>
                <a:lnTo>
                  <a:pt x="414" y="97"/>
                </a:lnTo>
                <a:lnTo>
                  <a:pt x="413" y="91"/>
                </a:lnTo>
                <a:lnTo>
                  <a:pt x="410" y="85"/>
                </a:lnTo>
                <a:lnTo>
                  <a:pt x="408" y="81"/>
                </a:lnTo>
                <a:lnTo>
                  <a:pt x="417" y="72"/>
                </a:lnTo>
                <a:lnTo>
                  <a:pt x="417" y="66"/>
                </a:lnTo>
                <a:lnTo>
                  <a:pt x="413" y="61"/>
                </a:lnTo>
                <a:lnTo>
                  <a:pt x="407" y="57"/>
                </a:lnTo>
                <a:lnTo>
                  <a:pt x="407" y="51"/>
                </a:lnTo>
                <a:lnTo>
                  <a:pt x="399" y="49"/>
                </a:lnTo>
                <a:lnTo>
                  <a:pt x="393" y="48"/>
                </a:lnTo>
                <a:lnTo>
                  <a:pt x="388" y="42"/>
                </a:lnTo>
                <a:lnTo>
                  <a:pt x="396" y="37"/>
                </a:lnTo>
                <a:lnTo>
                  <a:pt x="249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B05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Freeform 130"/>
          <p:cNvSpPr>
            <a:spLocks/>
          </p:cNvSpPr>
          <p:nvPr/>
        </p:nvSpPr>
        <p:spPr bwMode="auto">
          <a:xfrm>
            <a:off x="5341938" y="3744913"/>
            <a:ext cx="487362" cy="1090612"/>
          </a:xfrm>
          <a:custGeom>
            <a:avLst/>
            <a:gdLst>
              <a:gd name="T0" fmla="*/ 2147483647 w 318"/>
              <a:gd name="T1" fmla="*/ 0 h 732"/>
              <a:gd name="T2" fmla="*/ 2147483647 w 318"/>
              <a:gd name="T3" fmla="*/ 2147483647 h 732"/>
              <a:gd name="T4" fmla="*/ 2147483647 w 318"/>
              <a:gd name="T5" fmla="*/ 2147483647 h 732"/>
              <a:gd name="T6" fmla="*/ 2147483647 w 318"/>
              <a:gd name="T7" fmla="*/ 2147483647 h 732"/>
              <a:gd name="T8" fmla="*/ 2147483647 w 318"/>
              <a:gd name="T9" fmla="*/ 2147483647 h 732"/>
              <a:gd name="T10" fmla="*/ 2147483647 w 318"/>
              <a:gd name="T11" fmla="*/ 2147483647 h 732"/>
              <a:gd name="T12" fmla="*/ 2147483647 w 318"/>
              <a:gd name="T13" fmla="*/ 2147483647 h 732"/>
              <a:gd name="T14" fmla="*/ 2147483647 w 318"/>
              <a:gd name="T15" fmla="*/ 2147483647 h 732"/>
              <a:gd name="T16" fmla="*/ 2147483647 w 318"/>
              <a:gd name="T17" fmla="*/ 2147483647 h 732"/>
              <a:gd name="T18" fmla="*/ 2147483647 w 318"/>
              <a:gd name="T19" fmla="*/ 2147483647 h 732"/>
              <a:gd name="T20" fmla="*/ 2147483647 w 318"/>
              <a:gd name="T21" fmla="*/ 2147483647 h 732"/>
              <a:gd name="T22" fmla="*/ 2147483647 w 318"/>
              <a:gd name="T23" fmla="*/ 2147483647 h 732"/>
              <a:gd name="T24" fmla="*/ 2147483647 w 318"/>
              <a:gd name="T25" fmla="*/ 2147483647 h 732"/>
              <a:gd name="T26" fmla="*/ 2147483647 w 318"/>
              <a:gd name="T27" fmla="*/ 2147483647 h 732"/>
              <a:gd name="T28" fmla="*/ 2147483647 w 318"/>
              <a:gd name="T29" fmla="*/ 2147483647 h 732"/>
              <a:gd name="T30" fmla="*/ 2147483647 w 318"/>
              <a:gd name="T31" fmla="*/ 2147483647 h 732"/>
              <a:gd name="T32" fmla="*/ 2147483647 w 318"/>
              <a:gd name="T33" fmla="*/ 2147483647 h 732"/>
              <a:gd name="T34" fmla="*/ 2147483647 w 318"/>
              <a:gd name="T35" fmla="*/ 2147483647 h 732"/>
              <a:gd name="T36" fmla="*/ 2147483647 w 318"/>
              <a:gd name="T37" fmla="*/ 2147483647 h 732"/>
              <a:gd name="T38" fmla="*/ 2147483647 w 318"/>
              <a:gd name="T39" fmla="*/ 2147483647 h 732"/>
              <a:gd name="T40" fmla="*/ 2147483647 w 318"/>
              <a:gd name="T41" fmla="*/ 2147483647 h 732"/>
              <a:gd name="T42" fmla="*/ 2147483647 w 318"/>
              <a:gd name="T43" fmla="*/ 2147483647 h 732"/>
              <a:gd name="T44" fmla="*/ 2147483647 w 318"/>
              <a:gd name="T45" fmla="*/ 2147483647 h 732"/>
              <a:gd name="T46" fmla="*/ 2147483647 w 318"/>
              <a:gd name="T47" fmla="*/ 2147483647 h 732"/>
              <a:gd name="T48" fmla="*/ 2147483647 w 318"/>
              <a:gd name="T49" fmla="*/ 2147483647 h 732"/>
              <a:gd name="T50" fmla="*/ 2147483647 w 318"/>
              <a:gd name="T51" fmla="*/ 2147483647 h 732"/>
              <a:gd name="T52" fmla="*/ 2147483647 w 318"/>
              <a:gd name="T53" fmla="*/ 2147483647 h 732"/>
              <a:gd name="T54" fmla="*/ 2147483647 w 318"/>
              <a:gd name="T55" fmla="*/ 2147483647 h 732"/>
              <a:gd name="T56" fmla="*/ 2147483647 w 318"/>
              <a:gd name="T57" fmla="*/ 2147483647 h 732"/>
              <a:gd name="T58" fmla="*/ 2147483647 w 318"/>
              <a:gd name="T59" fmla="*/ 2147483647 h 732"/>
              <a:gd name="T60" fmla="*/ 2147483647 w 318"/>
              <a:gd name="T61" fmla="*/ 2147483647 h 732"/>
              <a:gd name="T62" fmla="*/ 2147483647 w 318"/>
              <a:gd name="T63" fmla="*/ 2147483647 h 732"/>
              <a:gd name="T64" fmla="*/ 2147483647 w 318"/>
              <a:gd name="T65" fmla="*/ 2147483647 h 732"/>
              <a:gd name="T66" fmla="*/ 2147483647 w 318"/>
              <a:gd name="T67" fmla="*/ 2147483647 h 732"/>
              <a:gd name="T68" fmla="*/ 2147483647 w 318"/>
              <a:gd name="T69" fmla="*/ 2147483647 h 732"/>
              <a:gd name="T70" fmla="*/ 2147483647 w 318"/>
              <a:gd name="T71" fmla="*/ 2147483647 h 7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18"/>
              <a:gd name="T109" fmla="*/ 0 h 732"/>
              <a:gd name="T110" fmla="*/ 318 w 318"/>
              <a:gd name="T111" fmla="*/ 732 h 7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18" h="732">
                <a:moveTo>
                  <a:pt x="0" y="3"/>
                </a:moveTo>
                <a:lnTo>
                  <a:pt x="195" y="0"/>
                </a:lnTo>
                <a:lnTo>
                  <a:pt x="199" y="90"/>
                </a:lnTo>
                <a:lnTo>
                  <a:pt x="210" y="95"/>
                </a:lnTo>
                <a:lnTo>
                  <a:pt x="214" y="104"/>
                </a:lnTo>
                <a:lnTo>
                  <a:pt x="229" y="108"/>
                </a:lnTo>
                <a:lnTo>
                  <a:pt x="231" y="120"/>
                </a:lnTo>
                <a:lnTo>
                  <a:pt x="229" y="132"/>
                </a:lnTo>
                <a:lnTo>
                  <a:pt x="234" y="140"/>
                </a:lnTo>
                <a:lnTo>
                  <a:pt x="244" y="143"/>
                </a:lnTo>
                <a:lnTo>
                  <a:pt x="247" y="153"/>
                </a:lnTo>
                <a:lnTo>
                  <a:pt x="249" y="170"/>
                </a:lnTo>
                <a:lnTo>
                  <a:pt x="252" y="174"/>
                </a:lnTo>
                <a:lnTo>
                  <a:pt x="249" y="183"/>
                </a:lnTo>
                <a:lnTo>
                  <a:pt x="253" y="194"/>
                </a:lnTo>
                <a:lnTo>
                  <a:pt x="264" y="201"/>
                </a:lnTo>
                <a:lnTo>
                  <a:pt x="265" y="212"/>
                </a:lnTo>
                <a:lnTo>
                  <a:pt x="271" y="219"/>
                </a:lnTo>
                <a:lnTo>
                  <a:pt x="277" y="230"/>
                </a:lnTo>
                <a:lnTo>
                  <a:pt x="279" y="239"/>
                </a:lnTo>
                <a:lnTo>
                  <a:pt x="279" y="246"/>
                </a:lnTo>
                <a:lnTo>
                  <a:pt x="285" y="261"/>
                </a:lnTo>
                <a:lnTo>
                  <a:pt x="289" y="260"/>
                </a:lnTo>
                <a:lnTo>
                  <a:pt x="288" y="291"/>
                </a:lnTo>
                <a:lnTo>
                  <a:pt x="291" y="300"/>
                </a:lnTo>
                <a:lnTo>
                  <a:pt x="292" y="309"/>
                </a:lnTo>
                <a:lnTo>
                  <a:pt x="295" y="315"/>
                </a:lnTo>
                <a:lnTo>
                  <a:pt x="292" y="326"/>
                </a:lnTo>
                <a:lnTo>
                  <a:pt x="294" y="338"/>
                </a:lnTo>
                <a:lnTo>
                  <a:pt x="294" y="348"/>
                </a:lnTo>
                <a:lnTo>
                  <a:pt x="301" y="354"/>
                </a:lnTo>
                <a:lnTo>
                  <a:pt x="297" y="357"/>
                </a:lnTo>
                <a:lnTo>
                  <a:pt x="297" y="368"/>
                </a:lnTo>
                <a:lnTo>
                  <a:pt x="292" y="374"/>
                </a:lnTo>
                <a:lnTo>
                  <a:pt x="297" y="387"/>
                </a:lnTo>
                <a:lnTo>
                  <a:pt x="301" y="402"/>
                </a:lnTo>
                <a:lnTo>
                  <a:pt x="301" y="416"/>
                </a:lnTo>
                <a:lnTo>
                  <a:pt x="310" y="419"/>
                </a:lnTo>
                <a:lnTo>
                  <a:pt x="318" y="639"/>
                </a:lnTo>
                <a:lnTo>
                  <a:pt x="297" y="657"/>
                </a:lnTo>
                <a:lnTo>
                  <a:pt x="282" y="683"/>
                </a:lnTo>
                <a:lnTo>
                  <a:pt x="268" y="707"/>
                </a:lnTo>
                <a:lnTo>
                  <a:pt x="225" y="707"/>
                </a:lnTo>
                <a:lnTo>
                  <a:pt x="207" y="717"/>
                </a:lnTo>
                <a:lnTo>
                  <a:pt x="172" y="719"/>
                </a:lnTo>
                <a:lnTo>
                  <a:pt x="157" y="728"/>
                </a:lnTo>
                <a:lnTo>
                  <a:pt x="130" y="729"/>
                </a:lnTo>
                <a:lnTo>
                  <a:pt x="114" y="732"/>
                </a:lnTo>
                <a:lnTo>
                  <a:pt x="103" y="708"/>
                </a:lnTo>
                <a:lnTo>
                  <a:pt x="100" y="698"/>
                </a:lnTo>
                <a:lnTo>
                  <a:pt x="96" y="681"/>
                </a:lnTo>
                <a:lnTo>
                  <a:pt x="99" y="666"/>
                </a:lnTo>
                <a:lnTo>
                  <a:pt x="96" y="653"/>
                </a:lnTo>
                <a:lnTo>
                  <a:pt x="96" y="644"/>
                </a:lnTo>
                <a:lnTo>
                  <a:pt x="90" y="638"/>
                </a:lnTo>
                <a:lnTo>
                  <a:pt x="82" y="636"/>
                </a:lnTo>
                <a:lnTo>
                  <a:pt x="84" y="624"/>
                </a:lnTo>
                <a:lnTo>
                  <a:pt x="84" y="614"/>
                </a:lnTo>
                <a:lnTo>
                  <a:pt x="78" y="608"/>
                </a:lnTo>
                <a:lnTo>
                  <a:pt x="72" y="596"/>
                </a:lnTo>
                <a:lnTo>
                  <a:pt x="66" y="593"/>
                </a:lnTo>
                <a:lnTo>
                  <a:pt x="58" y="582"/>
                </a:lnTo>
                <a:lnTo>
                  <a:pt x="52" y="582"/>
                </a:lnTo>
                <a:lnTo>
                  <a:pt x="51" y="578"/>
                </a:lnTo>
                <a:lnTo>
                  <a:pt x="46" y="573"/>
                </a:lnTo>
                <a:lnTo>
                  <a:pt x="40" y="575"/>
                </a:lnTo>
                <a:lnTo>
                  <a:pt x="40" y="551"/>
                </a:lnTo>
                <a:lnTo>
                  <a:pt x="33" y="536"/>
                </a:lnTo>
                <a:lnTo>
                  <a:pt x="33" y="527"/>
                </a:lnTo>
                <a:lnTo>
                  <a:pt x="31" y="519"/>
                </a:lnTo>
                <a:lnTo>
                  <a:pt x="16" y="515"/>
                </a:lnTo>
                <a:lnTo>
                  <a:pt x="12" y="509"/>
                </a:lnTo>
                <a:lnTo>
                  <a:pt x="0" y="3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743" name="Freeform 95"/>
          <p:cNvSpPr>
            <a:spLocks/>
          </p:cNvSpPr>
          <p:nvPr/>
        </p:nvSpPr>
        <p:spPr bwMode="auto">
          <a:xfrm>
            <a:off x="5332413" y="4718050"/>
            <a:ext cx="288925" cy="304800"/>
          </a:xfrm>
          <a:custGeom>
            <a:avLst/>
            <a:gdLst>
              <a:gd name="T0" fmla="*/ 18 w 172"/>
              <a:gd name="T1" fmla="*/ 172 h 192"/>
              <a:gd name="T2" fmla="*/ 60 w 172"/>
              <a:gd name="T3" fmla="*/ 184 h 192"/>
              <a:gd name="T4" fmla="*/ 66 w 172"/>
              <a:gd name="T5" fmla="*/ 188 h 192"/>
              <a:gd name="T6" fmla="*/ 84 w 172"/>
              <a:gd name="T7" fmla="*/ 192 h 192"/>
              <a:gd name="T8" fmla="*/ 120 w 172"/>
              <a:gd name="T9" fmla="*/ 166 h 192"/>
              <a:gd name="T10" fmla="*/ 148 w 172"/>
              <a:gd name="T11" fmla="*/ 104 h 192"/>
              <a:gd name="T12" fmla="*/ 144 w 172"/>
              <a:gd name="T13" fmla="*/ 68 h 192"/>
              <a:gd name="T14" fmla="*/ 166 w 172"/>
              <a:gd name="T15" fmla="*/ 68 h 192"/>
              <a:gd name="T16" fmla="*/ 148 w 172"/>
              <a:gd name="T17" fmla="*/ 38 h 192"/>
              <a:gd name="T18" fmla="*/ 172 w 172"/>
              <a:gd name="T19" fmla="*/ 38 h 192"/>
              <a:gd name="T20" fmla="*/ 160 w 172"/>
              <a:gd name="T21" fmla="*/ 22 h 192"/>
              <a:gd name="T22" fmla="*/ 142 w 172"/>
              <a:gd name="T23" fmla="*/ 22 h 192"/>
              <a:gd name="T24" fmla="*/ 116 w 172"/>
              <a:gd name="T25" fmla="*/ 8 h 192"/>
              <a:gd name="T26" fmla="*/ 104 w 172"/>
              <a:gd name="T27" fmla="*/ 4 h 192"/>
              <a:gd name="T28" fmla="*/ 78 w 172"/>
              <a:gd name="T29" fmla="*/ 0 h 192"/>
              <a:gd name="T30" fmla="*/ 50 w 172"/>
              <a:gd name="T31" fmla="*/ 10 h 192"/>
              <a:gd name="T32" fmla="*/ 38 w 172"/>
              <a:gd name="T33" fmla="*/ 36 h 192"/>
              <a:gd name="T34" fmla="*/ 24 w 172"/>
              <a:gd name="T35" fmla="*/ 34 h 192"/>
              <a:gd name="T36" fmla="*/ 14 w 172"/>
              <a:gd name="T37" fmla="*/ 64 h 192"/>
              <a:gd name="T38" fmla="*/ 0 w 172"/>
              <a:gd name="T39" fmla="*/ 64 h 192"/>
              <a:gd name="T40" fmla="*/ 0 w 172"/>
              <a:gd name="T41" fmla="*/ 130 h 192"/>
              <a:gd name="T42" fmla="*/ 10 w 172"/>
              <a:gd name="T43" fmla="*/ 136 h 192"/>
              <a:gd name="T44" fmla="*/ 4 w 172"/>
              <a:gd name="T45" fmla="*/ 160 h 192"/>
              <a:gd name="T46" fmla="*/ 18 w 172"/>
              <a:gd name="T47" fmla="*/ 17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2" h="192">
                <a:moveTo>
                  <a:pt x="18" y="172"/>
                </a:moveTo>
                <a:cubicBezTo>
                  <a:pt x="33" y="182"/>
                  <a:pt x="42" y="181"/>
                  <a:pt x="60" y="184"/>
                </a:cubicBezTo>
                <a:cubicBezTo>
                  <a:pt x="62" y="185"/>
                  <a:pt x="66" y="188"/>
                  <a:pt x="66" y="188"/>
                </a:cubicBezTo>
                <a:lnTo>
                  <a:pt x="84" y="192"/>
                </a:lnTo>
                <a:lnTo>
                  <a:pt x="120" y="166"/>
                </a:lnTo>
                <a:lnTo>
                  <a:pt x="148" y="104"/>
                </a:lnTo>
                <a:lnTo>
                  <a:pt x="144" y="68"/>
                </a:lnTo>
                <a:lnTo>
                  <a:pt x="166" y="68"/>
                </a:lnTo>
                <a:lnTo>
                  <a:pt x="148" y="38"/>
                </a:lnTo>
                <a:lnTo>
                  <a:pt x="172" y="38"/>
                </a:lnTo>
                <a:lnTo>
                  <a:pt x="160" y="22"/>
                </a:lnTo>
                <a:lnTo>
                  <a:pt x="142" y="22"/>
                </a:lnTo>
                <a:lnTo>
                  <a:pt x="116" y="8"/>
                </a:lnTo>
                <a:lnTo>
                  <a:pt x="104" y="4"/>
                </a:lnTo>
                <a:lnTo>
                  <a:pt x="78" y="0"/>
                </a:lnTo>
                <a:lnTo>
                  <a:pt x="50" y="10"/>
                </a:lnTo>
                <a:lnTo>
                  <a:pt x="38" y="36"/>
                </a:lnTo>
                <a:lnTo>
                  <a:pt x="24" y="34"/>
                </a:lnTo>
                <a:lnTo>
                  <a:pt x="14" y="64"/>
                </a:lnTo>
                <a:lnTo>
                  <a:pt x="0" y="64"/>
                </a:lnTo>
                <a:lnTo>
                  <a:pt x="0" y="130"/>
                </a:lnTo>
                <a:lnTo>
                  <a:pt x="10" y="136"/>
                </a:lnTo>
                <a:lnTo>
                  <a:pt x="4" y="160"/>
                </a:lnTo>
                <a:cubicBezTo>
                  <a:pt x="4" y="160"/>
                  <a:pt x="18" y="172"/>
                  <a:pt x="18" y="172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4" name="Rectangle 176"/>
          <p:cNvSpPr>
            <a:spLocks noChangeArrowheads="1"/>
          </p:cNvSpPr>
          <p:nvPr/>
        </p:nvSpPr>
        <p:spPr bwMode="auto">
          <a:xfrm>
            <a:off x="3746500" y="4367213"/>
            <a:ext cx="1073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>
              <a:lnSpc>
                <a:spcPct val="80000"/>
              </a:lnSpc>
            </a:pPr>
            <a:r>
              <a:rPr lang="en-US" sz="700">
                <a:latin typeface="Calibri" pitchFamily="34" charset="0"/>
              </a:rPr>
              <a:t>West </a:t>
            </a:r>
          </a:p>
          <a:p>
            <a:pPr algn="ctr" defTabSz="820738" eaLnBrk="0" hangingPunct="0">
              <a:lnSpc>
                <a:spcPct val="80000"/>
              </a:lnSpc>
            </a:pPr>
            <a:r>
              <a:rPr lang="en-US" sz="7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700">
                <a:latin typeface="Calibri" pitchFamily="34" charset="0"/>
              </a:rPr>
              <a:t>Baton</a:t>
            </a:r>
            <a:r>
              <a:rPr lang="en-US" sz="7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 defTabSz="820738" eaLnBrk="0" hangingPunct="0">
              <a:lnSpc>
                <a:spcPct val="80000"/>
              </a:lnSpc>
            </a:pPr>
            <a:r>
              <a:rPr lang="en-US" sz="700">
                <a:solidFill>
                  <a:schemeClr val="bg1"/>
                </a:solidFill>
                <a:latin typeface="Calibri" pitchFamily="34" charset="0"/>
              </a:rPr>
              <a:t>       </a:t>
            </a:r>
            <a:r>
              <a:rPr lang="en-US" sz="700">
                <a:latin typeface="Calibri" pitchFamily="34" charset="0"/>
              </a:rPr>
              <a:t>Rouge</a:t>
            </a:r>
          </a:p>
        </p:txBody>
      </p:sp>
      <p:sp>
        <p:nvSpPr>
          <p:cNvPr id="27745" name="Rectangle 171"/>
          <p:cNvSpPr>
            <a:spLocks noChangeArrowheads="1"/>
          </p:cNvSpPr>
          <p:nvPr/>
        </p:nvSpPr>
        <p:spPr bwMode="auto">
          <a:xfrm rot="1142873">
            <a:off x="2776538" y="4922838"/>
            <a:ext cx="9953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latin typeface="Calibri" pitchFamily="34" charset="0"/>
              </a:rPr>
              <a:t>Lafayette</a:t>
            </a:r>
          </a:p>
        </p:txBody>
      </p:sp>
      <p:sp>
        <p:nvSpPr>
          <p:cNvPr id="27746" name="Rectangle 132"/>
          <p:cNvSpPr>
            <a:spLocks noChangeArrowheads="1"/>
          </p:cNvSpPr>
          <p:nvPr/>
        </p:nvSpPr>
        <p:spPr bwMode="auto">
          <a:xfrm>
            <a:off x="3576638" y="852488"/>
            <a:ext cx="9763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West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Carroll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47" name="Rectangle 133"/>
          <p:cNvSpPr>
            <a:spLocks noChangeArrowheads="1"/>
          </p:cNvSpPr>
          <p:nvPr/>
        </p:nvSpPr>
        <p:spPr bwMode="auto">
          <a:xfrm>
            <a:off x="3952875" y="1039813"/>
            <a:ext cx="8715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East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Carroll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48" name="Rectangle 134"/>
          <p:cNvSpPr>
            <a:spLocks noChangeArrowheads="1"/>
          </p:cNvSpPr>
          <p:nvPr/>
        </p:nvSpPr>
        <p:spPr bwMode="auto">
          <a:xfrm>
            <a:off x="3805238" y="1538288"/>
            <a:ext cx="11017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Madison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49" name="Rectangle 135"/>
          <p:cNvSpPr>
            <a:spLocks noChangeArrowheads="1"/>
          </p:cNvSpPr>
          <p:nvPr/>
        </p:nvSpPr>
        <p:spPr bwMode="auto">
          <a:xfrm>
            <a:off x="3128963" y="773113"/>
            <a:ext cx="9683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Morehouse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50" name="Rectangle 136"/>
          <p:cNvSpPr>
            <a:spLocks noChangeArrowheads="1"/>
          </p:cNvSpPr>
          <p:nvPr/>
        </p:nvSpPr>
        <p:spPr bwMode="auto">
          <a:xfrm>
            <a:off x="2547938" y="852488"/>
            <a:ext cx="5953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Union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51" name="Rectangle 137"/>
          <p:cNvSpPr>
            <a:spLocks noChangeArrowheads="1"/>
          </p:cNvSpPr>
          <p:nvPr/>
        </p:nvSpPr>
        <p:spPr bwMode="auto">
          <a:xfrm>
            <a:off x="3384550" y="1420813"/>
            <a:ext cx="7191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Richland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52" name="Rectangle 139"/>
          <p:cNvSpPr>
            <a:spLocks noChangeArrowheads="1"/>
          </p:cNvSpPr>
          <p:nvPr/>
        </p:nvSpPr>
        <p:spPr bwMode="auto">
          <a:xfrm>
            <a:off x="2617788" y="1412875"/>
            <a:ext cx="10144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Ouachita</a:t>
            </a:r>
          </a:p>
        </p:txBody>
      </p:sp>
      <p:sp>
        <p:nvSpPr>
          <p:cNvPr id="27753" name="Rectangle 140"/>
          <p:cNvSpPr>
            <a:spLocks noChangeArrowheads="1"/>
          </p:cNvSpPr>
          <p:nvPr/>
        </p:nvSpPr>
        <p:spPr bwMode="auto">
          <a:xfrm>
            <a:off x="2016125" y="1192213"/>
            <a:ext cx="7651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Lincoln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54" name="Rectangle 141"/>
          <p:cNvSpPr>
            <a:spLocks noChangeArrowheads="1"/>
          </p:cNvSpPr>
          <p:nvPr/>
        </p:nvSpPr>
        <p:spPr bwMode="auto">
          <a:xfrm>
            <a:off x="2222500" y="1704975"/>
            <a:ext cx="7127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Jackson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55" name="Rectangle 144"/>
          <p:cNvSpPr>
            <a:spLocks noChangeArrowheads="1"/>
          </p:cNvSpPr>
          <p:nvPr/>
        </p:nvSpPr>
        <p:spPr bwMode="auto">
          <a:xfrm>
            <a:off x="1546225" y="841375"/>
            <a:ext cx="812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Claiborne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56" name="Rectangle 145"/>
          <p:cNvSpPr>
            <a:spLocks noChangeArrowheads="1"/>
          </p:cNvSpPr>
          <p:nvPr/>
        </p:nvSpPr>
        <p:spPr bwMode="auto">
          <a:xfrm>
            <a:off x="1479550" y="1612900"/>
            <a:ext cx="7286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Bienville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57" name="Rectangle 146"/>
          <p:cNvSpPr>
            <a:spLocks noChangeArrowheads="1"/>
          </p:cNvSpPr>
          <p:nvPr/>
        </p:nvSpPr>
        <p:spPr bwMode="auto">
          <a:xfrm>
            <a:off x="2214563" y="2160588"/>
            <a:ext cx="661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Winn</a:t>
            </a:r>
          </a:p>
        </p:txBody>
      </p:sp>
      <p:sp>
        <p:nvSpPr>
          <p:cNvPr id="27758" name="Rectangle 152"/>
          <p:cNvSpPr>
            <a:spLocks noChangeArrowheads="1"/>
          </p:cNvSpPr>
          <p:nvPr/>
        </p:nvSpPr>
        <p:spPr bwMode="auto">
          <a:xfrm>
            <a:off x="1054100" y="1136650"/>
            <a:ext cx="942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Webster</a:t>
            </a:r>
          </a:p>
        </p:txBody>
      </p:sp>
      <p:sp>
        <p:nvSpPr>
          <p:cNvPr id="27759" name="Rectangle 153"/>
          <p:cNvSpPr>
            <a:spLocks noChangeArrowheads="1"/>
          </p:cNvSpPr>
          <p:nvPr/>
        </p:nvSpPr>
        <p:spPr bwMode="auto">
          <a:xfrm>
            <a:off x="746125" y="1066800"/>
            <a:ext cx="7699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Bossier</a:t>
            </a:r>
          </a:p>
        </p:txBody>
      </p:sp>
      <p:sp>
        <p:nvSpPr>
          <p:cNvPr id="27760" name="Rectangle 154"/>
          <p:cNvSpPr>
            <a:spLocks noChangeArrowheads="1"/>
          </p:cNvSpPr>
          <p:nvPr/>
        </p:nvSpPr>
        <p:spPr bwMode="auto">
          <a:xfrm>
            <a:off x="366713" y="1416050"/>
            <a:ext cx="711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Caddo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61" name="Rectangle 155"/>
          <p:cNvSpPr>
            <a:spLocks noChangeArrowheads="1"/>
          </p:cNvSpPr>
          <p:nvPr/>
        </p:nvSpPr>
        <p:spPr bwMode="auto">
          <a:xfrm>
            <a:off x="514350" y="1962150"/>
            <a:ext cx="5381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De Soto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62" name="Rectangle 156"/>
          <p:cNvSpPr>
            <a:spLocks noChangeArrowheads="1"/>
          </p:cNvSpPr>
          <p:nvPr/>
        </p:nvSpPr>
        <p:spPr bwMode="auto">
          <a:xfrm>
            <a:off x="1171575" y="1966913"/>
            <a:ext cx="5873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Red River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63" name="Rectangle 160"/>
          <p:cNvSpPr>
            <a:spLocks noChangeArrowheads="1"/>
          </p:cNvSpPr>
          <p:nvPr/>
        </p:nvSpPr>
        <p:spPr bwMode="auto">
          <a:xfrm>
            <a:off x="1262063" y="2397125"/>
            <a:ext cx="9239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Natchitoches</a:t>
            </a:r>
          </a:p>
        </p:txBody>
      </p:sp>
      <p:sp>
        <p:nvSpPr>
          <p:cNvPr id="27764" name="Rectangle 138"/>
          <p:cNvSpPr>
            <a:spLocks noChangeArrowheads="1"/>
          </p:cNvSpPr>
          <p:nvPr/>
        </p:nvSpPr>
        <p:spPr bwMode="auto">
          <a:xfrm>
            <a:off x="3397250" y="1982788"/>
            <a:ext cx="7762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Franklin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65" name="Rectangle 142"/>
          <p:cNvSpPr>
            <a:spLocks noChangeArrowheads="1"/>
          </p:cNvSpPr>
          <p:nvPr/>
        </p:nvSpPr>
        <p:spPr bwMode="auto">
          <a:xfrm>
            <a:off x="2795588" y="2713038"/>
            <a:ext cx="7016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en-US" sz="800">
                <a:latin typeface="Calibri" pitchFamily="34" charset="0"/>
              </a:rPr>
              <a:t>Salle</a:t>
            </a:r>
          </a:p>
        </p:txBody>
      </p:sp>
      <p:sp>
        <p:nvSpPr>
          <p:cNvPr id="27766" name="Rectangle 143"/>
          <p:cNvSpPr>
            <a:spLocks noChangeArrowheads="1"/>
          </p:cNvSpPr>
          <p:nvPr/>
        </p:nvSpPr>
        <p:spPr bwMode="auto">
          <a:xfrm>
            <a:off x="3868738" y="2032000"/>
            <a:ext cx="8524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Tensas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67" name="Rectangle 147"/>
          <p:cNvSpPr>
            <a:spLocks noChangeArrowheads="1"/>
          </p:cNvSpPr>
          <p:nvPr/>
        </p:nvSpPr>
        <p:spPr bwMode="auto">
          <a:xfrm>
            <a:off x="2365375" y="2776538"/>
            <a:ext cx="5095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Grant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68" name="Rectangle 148"/>
          <p:cNvSpPr>
            <a:spLocks noChangeArrowheads="1"/>
          </p:cNvSpPr>
          <p:nvPr/>
        </p:nvSpPr>
        <p:spPr bwMode="auto">
          <a:xfrm>
            <a:off x="3384550" y="2819400"/>
            <a:ext cx="9667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Concordia</a:t>
            </a:r>
          </a:p>
        </p:txBody>
      </p:sp>
      <p:sp>
        <p:nvSpPr>
          <p:cNvPr id="27769" name="Rectangle 149"/>
          <p:cNvSpPr>
            <a:spLocks noChangeArrowheads="1"/>
          </p:cNvSpPr>
          <p:nvPr/>
        </p:nvSpPr>
        <p:spPr bwMode="auto">
          <a:xfrm>
            <a:off x="3167063" y="2446338"/>
            <a:ext cx="8826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Catahoula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70" name="Rectangle 150"/>
          <p:cNvSpPr>
            <a:spLocks noChangeArrowheads="1"/>
          </p:cNvSpPr>
          <p:nvPr/>
        </p:nvSpPr>
        <p:spPr bwMode="auto">
          <a:xfrm>
            <a:off x="2795588" y="2030413"/>
            <a:ext cx="7762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Caldwell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71" name="Rectangle 151"/>
          <p:cNvSpPr>
            <a:spLocks noChangeArrowheads="1"/>
          </p:cNvSpPr>
          <p:nvPr/>
        </p:nvSpPr>
        <p:spPr bwMode="auto">
          <a:xfrm>
            <a:off x="2274888" y="3425825"/>
            <a:ext cx="6397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Rapides</a:t>
            </a:r>
          </a:p>
        </p:txBody>
      </p:sp>
      <p:sp>
        <p:nvSpPr>
          <p:cNvPr id="27772" name="Rectangle 157"/>
          <p:cNvSpPr>
            <a:spLocks noChangeArrowheads="1"/>
          </p:cNvSpPr>
          <p:nvPr/>
        </p:nvSpPr>
        <p:spPr bwMode="auto">
          <a:xfrm>
            <a:off x="858838" y="2801938"/>
            <a:ext cx="6207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Sabine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73" name="Rectangle 158"/>
          <p:cNvSpPr>
            <a:spLocks noChangeArrowheads="1"/>
          </p:cNvSpPr>
          <p:nvPr/>
        </p:nvSpPr>
        <p:spPr bwMode="auto">
          <a:xfrm>
            <a:off x="1328738" y="3513138"/>
            <a:ext cx="68103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Vernon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74" name="Rectangle 161"/>
          <p:cNvSpPr>
            <a:spLocks noChangeArrowheads="1"/>
          </p:cNvSpPr>
          <p:nvPr/>
        </p:nvSpPr>
        <p:spPr bwMode="auto">
          <a:xfrm>
            <a:off x="2994025" y="3573463"/>
            <a:ext cx="7762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Avoyelles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75" name="Rectangle 159"/>
          <p:cNvSpPr>
            <a:spLocks noChangeArrowheads="1"/>
          </p:cNvSpPr>
          <p:nvPr/>
        </p:nvSpPr>
        <p:spPr bwMode="auto">
          <a:xfrm>
            <a:off x="992188" y="4181475"/>
            <a:ext cx="996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Beauregard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76" name="Rectangle 164"/>
          <p:cNvSpPr>
            <a:spLocks noChangeArrowheads="1"/>
          </p:cNvSpPr>
          <p:nvPr/>
        </p:nvSpPr>
        <p:spPr bwMode="auto">
          <a:xfrm>
            <a:off x="2017713" y="4164013"/>
            <a:ext cx="5111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Allen</a:t>
            </a:r>
          </a:p>
        </p:txBody>
      </p:sp>
      <p:sp>
        <p:nvSpPr>
          <p:cNvPr id="27777" name="Rectangle 168"/>
          <p:cNvSpPr>
            <a:spLocks noChangeArrowheads="1"/>
          </p:cNvSpPr>
          <p:nvPr/>
        </p:nvSpPr>
        <p:spPr bwMode="auto">
          <a:xfrm>
            <a:off x="2465388" y="4106863"/>
            <a:ext cx="7270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latin typeface="Calibri" pitchFamily="34" charset="0"/>
              </a:rPr>
              <a:t>Evangeline</a:t>
            </a:r>
          </a:p>
        </p:txBody>
      </p:sp>
      <p:sp>
        <p:nvSpPr>
          <p:cNvPr id="27778" name="Rectangle 169"/>
          <p:cNvSpPr>
            <a:spLocks noChangeArrowheads="1"/>
          </p:cNvSpPr>
          <p:nvPr/>
        </p:nvSpPr>
        <p:spPr bwMode="auto">
          <a:xfrm>
            <a:off x="3052763" y="4375150"/>
            <a:ext cx="7207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St. Landry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79" name="Rectangle 170"/>
          <p:cNvSpPr>
            <a:spLocks noChangeArrowheads="1"/>
          </p:cNvSpPr>
          <p:nvPr/>
        </p:nvSpPr>
        <p:spPr bwMode="auto">
          <a:xfrm>
            <a:off x="3494088" y="4149725"/>
            <a:ext cx="911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Pointe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Coupee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80" name="Rectangle 174"/>
          <p:cNvSpPr>
            <a:spLocks noChangeArrowheads="1"/>
          </p:cNvSpPr>
          <p:nvPr/>
        </p:nvSpPr>
        <p:spPr bwMode="auto">
          <a:xfrm>
            <a:off x="3668713" y="3760788"/>
            <a:ext cx="1092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West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Feliciana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81" name="Rectangle 175"/>
          <p:cNvSpPr>
            <a:spLocks noChangeArrowheads="1"/>
          </p:cNvSpPr>
          <p:nvPr/>
        </p:nvSpPr>
        <p:spPr bwMode="auto">
          <a:xfrm>
            <a:off x="4222750" y="3838575"/>
            <a:ext cx="946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East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Feliciana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82" name="Rectangle 177"/>
          <p:cNvSpPr>
            <a:spLocks noChangeArrowheads="1"/>
          </p:cNvSpPr>
          <p:nvPr/>
        </p:nvSpPr>
        <p:spPr bwMode="auto">
          <a:xfrm>
            <a:off x="4772025" y="3887788"/>
            <a:ext cx="774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latin typeface="Calibri" pitchFamily="34" charset="0"/>
              </a:rPr>
              <a:t>St. </a:t>
            </a:r>
          </a:p>
          <a:p>
            <a:pPr algn="ctr" defTabSz="820738" eaLnBrk="0" hangingPunct="0"/>
            <a:r>
              <a:rPr lang="en-US" sz="800">
                <a:latin typeface="Calibri" pitchFamily="34" charset="0"/>
              </a:rPr>
              <a:t>Helena</a:t>
            </a:r>
          </a:p>
        </p:txBody>
      </p:sp>
      <p:sp>
        <p:nvSpPr>
          <p:cNvPr id="27783" name="Rectangle 178"/>
          <p:cNvSpPr>
            <a:spLocks noChangeArrowheads="1"/>
          </p:cNvSpPr>
          <p:nvPr/>
        </p:nvSpPr>
        <p:spPr bwMode="auto">
          <a:xfrm>
            <a:off x="5541963" y="3852863"/>
            <a:ext cx="11049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latin typeface="Calibri" pitchFamily="34" charset="0"/>
              </a:rPr>
              <a:t>Washington</a:t>
            </a:r>
          </a:p>
        </p:txBody>
      </p:sp>
      <p:sp>
        <p:nvSpPr>
          <p:cNvPr id="27784" name="Rectangle 179"/>
          <p:cNvSpPr>
            <a:spLocks noChangeArrowheads="1"/>
          </p:cNvSpPr>
          <p:nvPr/>
        </p:nvSpPr>
        <p:spPr bwMode="auto">
          <a:xfrm>
            <a:off x="4097338" y="4181475"/>
            <a:ext cx="10747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East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Baton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Rouge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85" name="Rectangle 180"/>
          <p:cNvSpPr>
            <a:spLocks noChangeArrowheads="1"/>
          </p:cNvSpPr>
          <p:nvPr/>
        </p:nvSpPr>
        <p:spPr bwMode="auto">
          <a:xfrm>
            <a:off x="5726113" y="4427538"/>
            <a:ext cx="1042987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latin typeface="Calibri" pitchFamily="34" charset="0"/>
              </a:rPr>
              <a:t>St.</a:t>
            </a:r>
            <a:r>
              <a:rPr lang="en-US" sz="8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800">
                <a:latin typeface="Calibri" pitchFamily="34" charset="0"/>
              </a:rPr>
              <a:t>Tammany</a:t>
            </a:r>
          </a:p>
        </p:txBody>
      </p:sp>
      <p:sp>
        <p:nvSpPr>
          <p:cNvPr id="27786" name="Rectangle 182"/>
          <p:cNvSpPr>
            <a:spLocks noChangeArrowheads="1"/>
          </p:cNvSpPr>
          <p:nvPr/>
        </p:nvSpPr>
        <p:spPr bwMode="auto">
          <a:xfrm>
            <a:off x="4622800" y="4475163"/>
            <a:ext cx="9953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Livingston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87" name="Rectangle 185"/>
          <p:cNvSpPr>
            <a:spLocks noChangeArrowheads="1"/>
          </p:cNvSpPr>
          <p:nvPr/>
        </p:nvSpPr>
        <p:spPr bwMode="auto">
          <a:xfrm rot="1115">
            <a:off x="5022850" y="4217988"/>
            <a:ext cx="11033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700">
                <a:latin typeface="Calibri" pitchFamily="34" charset="0"/>
              </a:rPr>
              <a:t>Tangipahoa</a:t>
            </a:r>
          </a:p>
        </p:txBody>
      </p:sp>
      <p:sp>
        <p:nvSpPr>
          <p:cNvPr id="27788" name="Rectangle 162"/>
          <p:cNvSpPr>
            <a:spLocks noChangeArrowheads="1"/>
          </p:cNvSpPr>
          <p:nvPr/>
        </p:nvSpPr>
        <p:spPr bwMode="auto">
          <a:xfrm>
            <a:off x="930275" y="4873625"/>
            <a:ext cx="9271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Calcasieu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89" name="Rectangle 163"/>
          <p:cNvSpPr>
            <a:spLocks noChangeArrowheads="1"/>
          </p:cNvSpPr>
          <p:nvPr/>
        </p:nvSpPr>
        <p:spPr bwMode="auto">
          <a:xfrm>
            <a:off x="1482725" y="5316538"/>
            <a:ext cx="6858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Cameron</a:t>
            </a:r>
          </a:p>
        </p:txBody>
      </p:sp>
      <p:sp>
        <p:nvSpPr>
          <p:cNvPr id="27790" name="Rectangle 165"/>
          <p:cNvSpPr>
            <a:spLocks noChangeArrowheads="1"/>
          </p:cNvSpPr>
          <p:nvPr/>
        </p:nvSpPr>
        <p:spPr bwMode="auto">
          <a:xfrm>
            <a:off x="1868488" y="4703763"/>
            <a:ext cx="7604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Jefferson Davis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91" name="Rectangle 166"/>
          <p:cNvSpPr>
            <a:spLocks noChangeArrowheads="1"/>
          </p:cNvSpPr>
          <p:nvPr/>
        </p:nvSpPr>
        <p:spPr bwMode="auto">
          <a:xfrm>
            <a:off x="2447925" y="5307013"/>
            <a:ext cx="7842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Vermilion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92" name="Rectangle 167"/>
          <p:cNvSpPr>
            <a:spLocks noChangeArrowheads="1"/>
          </p:cNvSpPr>
          <p:nvPr/>
        </p:nvSpPr>
        <p:spPr bwMode="auto">
          <a:xfrm>
            <a:off x="3365500" y="5251450"/>
            <a:ext cx="606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Iberia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93" name="Rectangle 172"/>
          <p:cNvSpPr>
            <a:spLocks noChangeArrowheads="1"/>
          </p:cNvSpPr>
          <p:nvPr/>
        </p:nvSpPr>
        <p:spPr bwMode="auto">
          <a:xfrm>
            <a:off x="2451100" y="4738688"/>
            <a:ext cx="6429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Acadia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94" name="Rectangle 173"/>
          <p:cNvSpPr>
            <a:spLocks noChangeArrowheads="1"/>
          </p:cNvSpPr>
          <p:nvPr/>
        </p:nvSpPr>
        <p:spPr bwMode="auto">
          <a:xfrm>
            <a:off x="3367088" y="4813300"/>
            <a:ext cx="6731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St. Martin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95" name="Rectangle 181"/>
          <p:cNvSpPr>
            <a:spLocks noChangeArrowheads="1"/>
          </p:cNvSpPr>
          <p:nvPr/>
        </p:nvSpPr>
        <p:spPr bwMode="auto">
          <a:xfrm rot="-1605735">
            <a:off x="5764213" y="5092700"/>
            <a:ext cx="9286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Orleans</a:t>
            </a:r>
          </a:p>
        </p:txBody>
      </p:sp>
      <p:sp>
        <p:nvSpPr>
          <p:cNvPr id="27796" name="Rectangle 183"/>
          <p:cNvSpPr>
            <a:spLocks noChangeArrowheads="1"/>
          </p:cNvSpPr>
          <p:nvPr/>
        </p:nvSpPr>
        <p:spPr bwMode="auto">
          <a:xfrm>
            <a:off x="4386263" y="4860925"/>
            <a:ext cx="1090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Ascension</a:t>
            </a:r>
          </a:p>
        </p:txBody>
      </p:sp>
      <p:sp>
        <p:nvSpPr>
          <p:cNvPr id="27797" name="Rectangle 184"/>
          <p:cNvSpPr>
            <a:spLocks noChangeArrowheads="1"/>
          </p:cNvSpPr>
          <p:nvPr/>
        </p:nvSpPr>
        <p:spPr bwMode="auto">
          <a:xfrm>
            <a:off x="3979863" y="4799013"/>
            <a:ext cx="74453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Iberville</a:t>
            </a:r>
          </a:p>
        </p:txBody>
      </p:sp>
      <p:sp>
        <p:nvSpPr>
          <p:cNvPr id="27798" name="Rectangle 186"/>
          <p:cNvSpPr>
            <a:spLocks noChangeArrowheads="1"/>
          </p:cNvSpPr>
          <p:nvPr/>
        </p:nvSpPr>
        <p:spPr bwMode="auto">
          <a:xfrm>
            <a:off x="3749675" y="5451475"/>
            <a:ext cx="5651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St. Mary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799" name="Rectangle 187"/>
          <p:cNvSpPr>
            <a:spLocks noChangeArrowheads="1"/>
          </p:cNvSpPr>
          <p:nvPr/>
        </p:nvSpPr>
        <p:spPr bwMode="auto">
          <a:xfrm>
            <a:off x="4502150" y="5986463"/>
            <a:ext cx="10239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Terrebonne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800" name="Rectangle 188"/>
          <p:cNvSpPr>
            <a:spLocks noChangeArrowheads="1"/>
          </p:cNvSpPr>
          <p:nvPr/>
        </p:nvSpPr>
        <p:spPr bwMode="auto">
          <a:xfrm rot="1347469">
            <a:off x="4133850" y="5283200"/>
            <a:ext cx="10763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latin typeface="Calibri" pitchFamily="34" charset="0"/>
              </a:rPr>
              <a:t>Assumption</a:t>
            </a:r>
          </a:p>
        </p:txBody>
      </p:sp>
      <p:sp>
        <p:nvSpPr>
          <p:cNvPr id="27801" name="Rectangle 189"/>
          <p:cNvSpPr>
            <a:spLocks noChangeArrowheads="1"/>
          </p:cNvSpPr>
          <p:nvPr/>
        </p:nvSpPr>
        <p:spPr bwMode="auto">
          <a:xfrm rot="4684641">
            <a:off x="5440362" y="5549901"/>
            <a:ext cx="12430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latin typeface="Calibri" pitchFamily="34" charset="0"/>
              </a:rPr>
              <a:t>Jefferson</a:t>
            </a:r>
          </a:p>
        </p:txBody>
      </p:sp>
      <p:sp>
        <p:nvSpPr>
          <p:cNvPr id="27802" name="Rectangle 190"/>
          <p:cNvSpPr>
            <a:spLocks noChangeArrowheads="1"/>
          </p:cNvSpPr>
          <p:nvPr/>
        </p:nvSpPr>
        <p:spPr bwMode="auto">
          <a:xfrm rot="-10487">
            <a:off x="5233988" y="5211763"/>
            <a:ext cx="895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St.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Charles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803" name="Rectangle 191"/>
          <p:cNvSpPr>
            <a:spLocks noChangeArrowheads="1"/>
          </p:cNvSpPr>
          <p:nvPr/>
        </p:nvSpPr>
        <p:spPr bwMode="auto">
          <a:xfrm rot="2321008">
            <a:off x="6049963" y="5848350"/>
            <a:ext cx="10620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latin typeface="Calibri" pitchFamily="34" charset="0"/>
              </a:rPr>
              <a:t>Plaquemines</a:t>
            </a:r>
          </a:p>
        </p:txBody>
      </p:sp>
      <p:sp>
        <p:nvSpPr>
          <p:cNvPr id="27804" name="Rectangle 192"/>
          <p:cNvSpPr>
            <a:spLocks noChangeArrowheads="1"/>
          </p:cNvSpPr>
          <p:nvPr/>
        </p:nvSpPr>
        <p:spPr bwMode="auto">
          <a:xfrm>
            <a:off x="5056188" y="5699125"/>
            <a:ext cx="10842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Lafourche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805" name="Rectangle 193"/>
          <p:cNvSpPr>
            <a:spLocks noChangeArrowheads="1"/>
          </p:cNvSpPr>
          <p:nvPr/>
        </p:nvSpPr>
        <p:spPr bwMode="auto">
          <a:xfrm rot="-16066">
            <a:off x="4722813" y="4940300"/>
            <a:ext cx="13081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St. 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John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806" name="Rectangle 194"/>
          <p:cNvSpPr>
            <a:spLocks noChangeArrowheads="1"/>
          </p:cNvSpPr>
          <p:nvPr/>
        </p:nvSpPr>
        <p:spPr bwMode="auto">
          <a:xfrm rot="1599870">
            <a:off x="6142038" y="5334000"/>
            <a:ext cx="817562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St. Bernard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807" name="Rectangle 196"/>
          <p:cNvSpPr>
            <a:spLocks noChangeArrowheads="1"/>
          </p:cNvSpPr>
          <p:nvPr/>
        </p:nvSpPr>
        <p:spPr bwMode="auto">
          <a:xfrm rot="2014626">
            <a:off x="4051300" y="5416550"/>
            <a:ext cx="746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St. Martin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808" name="Rectangle 195"/>
          <p:cNvSpPr>
            <a:spLocks noChangeArrowheads="1"/>
          </p:cNvSpPr>
          <p:nvPr/>
        </p:nvSpPr>
        <p:spPr bwMode="auto">
          <a:xfrm>
            <a:off x="4721225" y="5051425"/>
            <a:ext cx="687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/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St.</a:t>
            </a:r>
          </a:p>
          <a:p>
            <a:pPr algn="ctr" defTabSz="820738" eaLnBrk="0" hangingPunct="0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 James</a:t>
            </a:r>
            <a:endParaRPr lang="en-US" sz="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809" name="Rectangle 161"/>
          <p:cNvSpPr>
            <a:spLocks noChangeArrowheads="1"/>
          </p:cNvSpPr>
          <p:nvPr/>
        </p:nvSpPr>
        <p:spPr bwMode="auto">
          <a:xfrm>
            <a:off x="457200" y="18732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DSNAP Sites Status (as of 4 Jan 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SITES ASSESSMENTS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following assessments / agreements are needed per site: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Cooperative Endeavor Agreement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Emergency Lease Agreement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Parking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Security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Ingress / Egress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AC / Heat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Internet Connectivity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Layout Interior / Exterior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Traffic Flow / Patterns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Comfort Station needs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Commodity Needs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Medical Monitoring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Lighting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/>
              <a:t>Lafourche Parish DSNAP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/>
              <a:t>South Lafourche Library         16241 E. Main St.                     Cut Off, LA 70345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24200" y="3581400"/>
            <a:ext cx="262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Historical Data: 15,667  </a:t>
            </a:r>
          </a:p>
          <a:p>
            <a:pPr algn="ctr"/>
            <a:r>
              <a:rPr lang="en-US"/>
              <a:t>               Sf.  1,860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447800" y="4724400"/>
            <a:ext cx="66389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Site POC:  Mr. Chiquet  985-632-7140</a:t>
            </a:r>
          </a:p>
          <a:p>
            <a:r>
              <a:rPr lang="en-US" sz="2800"/>
              <a:t>Site Manager: Mike Jones 985-857-3621</a:t>
            </a:r>
          </a:p>
          <a:p>
            <a:r>
              <a:rPr lang="en-US" sz="2800"/>
              <a:t>                                           985-859-0058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4495800" y="45720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013325" y="3541713"/>
            <a:ext cx="2622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South Lafourche Library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4724400" y="39624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4572000" y="3276600"/>
            <a:ext cx="13716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55A51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55A5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55A51C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55A5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396</Words>
  <Application>Microsoft Office PowerPoint</Application>
  <PresentationFormat>On-screen Show (4:3)</PresentationFormat>
  <Paragraphs>180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Humanst521 Cn BT</vt:lpstr>
      <vt:lpstr>Calibri</vt:lpstr>
      <vt:lpstr>MS PGothic</vt:lpstr>
      <vt:lpstr>Default Design</vt:lpstr>
      <vt:lpstr>Custom Design</vt:lpstr>
      <vt:lpstr>DSNAP Site Assessment  and  Logistics</vt:lpstr>
      <vt:lpstr>DSNAP MISSION</vt:lpstr>
      <vt:lpstr>DSNAP GOAL</vt:lpstr>
      <vt:lpstr>PowerPoint Presentation</vt:lpstr>
      <vt:lpstr>SITES ASSESSMENTS</vt:lpstr>
      <vt:lpstr>Lafourche Parish DSNAP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STAFFING NEEDS</vt:lpstr>
      <vt:lpstr>COMFORT STATIONS</vt:lpstr>
      <vt:lpstr>RESOURCE NEEDS EXTERNAL</vt:lpstr>
      <vt:lpstr>RESOURCE NEEDS INTERNAL</vt:lpstr>
    </vt:vector>
  </TitlesOfParts>
  <Company>LA Department of Social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Lindsey deBlieux</dc:creator>
  <cp:lastModifiedBy>Wyatt, Sean</cp:lastModifiedBy>
  <cp:revision>19</cp:revision>
  <dcterms:created xsi:type="dcterms:W3CDTF">2011-10-06T16:17:46Z</dcterms:created>
  <dcterms:modified xsi:type="dcterms:W3CDTF">2013-02-18T17:04:22Z</dcterms:modified>
</cp:coreProperties>
</file>