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8" r:id="rId6"/>
    <p:sldId id="266" r:id="rId7"/>
    <p:sldId id="259" r:id="rId8"/>
    <p:sldId id="267" r:id="rId9"/>
    <p:sldId id="257" r:id="rId10"/>
    <p:sldId id="268" r:id="rId11"/>
    <p:sldId id="264" r:id="rId12"/>
    <p:sldId id="269" r:id="rId13"/>
    <p:sldId id="265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372"/>
    <a:srgbClr val="EABF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339" autoAdjust="0"/>
  </p:normalViewPr>
  <p:slideViewPr>
    <p:cSldViewPr>
      <p:cViewPr varScale="1">
        <p:scale>
          <a:sx n="114" d="100"/>
          <a:sy n="114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D69CC-2AC6-4A49-BAEE-F055950FA3CD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A3FA9-5993-491B-970C-3D8E2380E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06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A3FA9-5993-491B-970C-3D8E2380EE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0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952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44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0251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6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807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220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540" y="1304765"/>
            <a:ext cx="3008313" cy="811762"/>
          </a:xfrm>
        </p:spPr>
        <p:txBody>
          <a:bodyPr anchor="b">
            <a:normAutofit/>
          </a:bodyPr>
          <a:lstStyle>
            <a:lvl1pPr algn="ctr">
              <a:lnSpc>
                <a:spcPts val="2700"/>
              </a:lnSpc>
              <a:defRPr sz="2800" b="0">
                <a:solidFill>
                  <a:srgbClr val="1C437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390" y="1304764"/>
            <a:ext cx="5111750" cy="53842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1540" y="2224539"/>
            <a:ext cx="3008313" cy="44710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3727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00" y="5216426"/>
            <a:ext cx="5486400" cy="46805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5900" y="1544017"/>
            <a:ext cx="5486400" cy="36364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5900" y="568447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160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6856" y="1376772"/>
            <a:ext cx="8229600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540" y="2132856"/>
            <a:ext cx="8229600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8" r="8308" b="81600"/>
          <a:stretch/>
        </p:blipFill>
        <p:spPr bwMode="auto">
          <a:xfrm>
            <a:off x="1" y="0"/>
            <a:ext cx="9144000" cy="1261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926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3400" kern="1200">
          <a:solidFill>
            <a:srgbClr val="1C4372"/>
          </a:solidFill>
          <a:latin typeface="+mj-lt"/>
          <a:ea typeface="+mj-ea"/>
          <a:cs typeface="+mj-cs"/>
        </a:defRPr>
      </a:lvl1pPr>
    </p:titleStyle>
    <p:bodyStyle>
      <a:lvl1pPr marL="233363" indent="-233363" algn="l" defTabSz="914400" rtl="0" eaLnBrk="1" latinLnBrk="0" hangingPunct="1">
        <a:spcBef>
          <a:spcPct val="20000"/>
        </a:spcBef>
        <a:buClr>
          <a:srgbClr val="214F87"/>
        </a:buClr>
        <a:buSzPct val="90000"/>
        <a:buFont typeface="Wingdings" panose="05000000000000000000" pitchFamily="2" charset="2"/>
        <a:buChar char="§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69913" indent="-233363" algn="l" defTabSz="914400" rtl="0" eaLnBrk="1" latinLnBrk="0" hangingPunct="1">
        <a:spcBef>
          <a:spcPct val="20000"/>
        </a:spcBef>
        <a:buClr>
          <a:srgbClr val="FFC000"/>
        </a:buClr>
        <a:buSzPct val="56000"/>
        <a:buFont typeface="Arial" panose="020B0604020202020204" pitchFamily="34" charset="0"/>
        <a:buChar char="►"/>
        <a:defRPr sz="2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4075" indent="-233363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109000"/>
        <a:buFont typeface="Calibri" panose="020F0502020204030204" pitchFamily="34" charset="0"/>
        <a:buChar char="+"/>
        <a:tabLst>
          <a:tab pos="284163" algn="l"/>
        </a:tabLst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147763" indent="-231775" algn="l" defTabSz="914400" rtl="0" eaLnBrk="1" latinLnBrk="0" hangingPunct="1">
        <a:spcBef>
          <a:spcPct val="20000"/>
        </a:spcBef>
        <a:buClr>
          <a:srgbClr val="FFC000"/>
        </a:buClr>
        <a:buFont typeface="Arial" panose="020B0604020202020204" pitchFamily="34" charset="0"/>
        <a:buChar char="»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35100" indent="-228600" algn="l" defTabSz="914400" rtl="0" eaLnBrk="1" latinLnBrk="0" hangingPunct="1">
        <a:spcBef>
          <a:spcPct val="20000"/>
        </a:spcBef>
        <a:buClr>
          <a:srgbClr val="245794"/>
        </a:buClr>
        <a:buSzPct val="88000"/>
        <a:buFont typeface="Arial" panose="020B0604020202020204" pitchFamily="34" charset="0"/>
        <a:buChar char="Ⱶ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Sandy.Davis@la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108448"/>
            <a:ext cx="8892988" cy="1470025"/>
          </a:xfrm>
        </p:spPr>
        <p:txBody>
          <a:bodyPr>
            <a:noAutofit/>
          </a:bodyPr>
          <a:lstStyle/>
          <a:p>
            <a:r>
              <a:rPr lang="en-US" sz="7200" dirty="0" smtClean="0"/>
              <a:t>Is GOHSEP Delivering</a:t>
            </a:r>
            <a:br>
              <a:rPr lang="en-US" sz="7200" dirty="0" smtClean="0"/>
            </a:br>
            <a:r>
              <a:rPr lang="en-US" sz="7200" dirty="0" smtClean="0"/>
              <a:t>What We Need?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132" y="4257092"/>
            <a:ext cx="6400800" cy="115212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The Customers Perspective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07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Is GOHSEP Delivering What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Question #3</a:t>
            </a:r>
          </a:p>
          <a:p>
            <a:endParaRPr lang="en-US" dirty="0"/>
          </a:p>
          <a:p>
            <a:pPr lvl="1"/>
            <a:r>
              <a:rPr lang="en-US" dirty="0" smtClean="0"/>
              <a:t>What is One thing that GOHSEP is not doing that they should consider </a:t>
            </a:r>
            <a:r>
              <a:rPr lang="en-US" b="1" dirty="0" smtClean="0"/>
              <a:t>beginning to do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053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Is GOHSEP Delivering What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Question #3</a:t>
            </a:r>
          </a:p>
          <a:p>
            <a:endParaRPr lang="en-US" dirty="0"/>
          </a:p>
          <a:p>
            <a:pPr lvl="1"/>
            <a:r>
              <a:rPr lang="en-US" dirty="0" smtClean="0"/>
              <a:t>What is One thing that GOHSEP is not doing that they should consider </a:t>
            </a:r>
            <a:r>
              <a:rPr lang="en-US" b="1" dirty="0" smtClean="0"/>
              <a:t>beginning to do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AUDIENCE PARTICIPATION.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Questions?</a:t>
            </a:r>
            <a:endParaRPr lang="en-US" sz="7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Sandy Davis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Executive Officer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hlinkClick r:id="rId2"/>
              </a:rPr>
              <a:t>Sandy.Davis@la.gov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(318) 344-1701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360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Panelist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2168860"/>
            <a:ext cx="8589640" cy="4248472"/>
          </a:xfrm>
        </p:spPr>
        <p:txBody>
          <a:bodyPr/>
          <a:lstStyle/>
          <a:p>
            <a:r>
              <a:rPr lang="en-US" b="1" dirty="0" smtClean="0"/>
              <a:t>Archie Neal </a:t>
            </a:r>
            <a:r>
              <a:rPr lang="en-US" b="1" dirty="0" smtClean="0"/>
              <a:t>Brown</a:t>
            </a:r>
          </a:p>
          <a:p>
            <a:pPr lvl="1"/>
            <a:r>
              <a:rPr lang="en-US" dirty="0" smtClean="0"/>
              <a:t>Ouachita </a:t>
            </a:r>
            <a:r>
              <a:rPr lang="en-US" dirty="0" smtClean="0"/>
              <a:t>Parish Director </a:t>
            </a:r>
            <a:r>
              <a:rPr lang="en-US" dirty="0" smtClean="0"/>
              <a:t>OHSEP</a:t>
            </a:r>
          </a:p>
          <a:p>
            <a:r>
              <a:rPr lang="en-US" b="1" dirty="0"/>
              <a:t>Pres </a:t>
            </a:r>
            <a:r>
              <a:rPr lang="en-US" b="1" dirty="0" smtClean="0"/>
              <a:t>Marshall</a:t>
            </a:r>
          </a:p>
          <a:p>
            <a:pPr lvl="1"/>
            <a:r>
              <a:rPr lang="en-US" dirty="0" smtClean="0"/>
              <a:t>Iberia </a:t>
            </a:r>
            <a:r>
              <a:rPr lang="en-US" dirty="0"/>
              <a:t>Parish Director </a:t>
            </a:r>
            <a:r>
              <a:rPr lang="en-US" dirty="0" smtClean="0"/>
              <a:t>OHSEP/911</a:t>
            </a:r>
          </a:p>
          <a:p>
            <a:r>
              <a:rPr lang="en-US" b="1" dirty="0"/>
              <a:t>Dawson </a:t>
            </a:r>
            <a:r>
              <a:rPr lang="en-US" b="1" dirty="0" smtClean="0"/>
              <a:t>Primes</a:t>
            </a:r>
          </a:p>
          <a:p>
            <a:pPr lvl="1"/>
            <a:r>
              <a:rPr lang="en-US" dirty="0" smtClean="0"/>
              <a:t>Tangipahoa </a:t>
            </a:r>
            <a:r>
              <a:rPr lang="en-US" dirty="0"/>
              <a:t>Parish Director OHSEP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2373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Criteria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subject is off limits</a:t>
            </a:r>
          </a:p>
          <a:p>
            <a:pPr lvl="1"/>
            <a:r>
              <a:rPr lang="en-US" dirty="0" smtClean="0"/>
              <a:t>GOHSEP desires an </a:t>
            </a:r>
            <a:r>
              <a:rPr lang="en-US" b="1" dirty="0" smtClean="0">
                <a:solidFill>
                  <a:srgbClr val="C00000"/>
                </a:solidFill>
              </a:rPr>
              <a:t>honest look </a:t>
            </a:r>
            <a:r>
              <a:rPr lang="en-US" dirty="0" smtClean="0"/>
              <a:t>at the product that is being delivered to </a:t>
            </a:r>
            <a:r>
              <a:rPr lang="en-US" b="1" dirty="0" smtClean="0"/>
              <a:t>you</a:t>
            </a:r>
            <a:r>
              <a:rPr lang="en-US" dirty="0" smtClean="0"/>
              <a:t>, </a:t>
            </a:r>
            <a:r>
              <a:rPr lang="en-US" b="1" dirty="0" smtClean="0"/>
              <a:t>our customer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8716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Panelist will answer </a:t>
            </a:r>
            <a:r>
              <a:rPr lang="en-US" b="1" dirty="0" smtClean="0"/>
              <a:t>one question at a time </a:t>
            </a:r>
            <a:r>
              <a:rPr lang="en-US" dirty="0" smtClean="0"/>
              <a:t>until all panelist have participated then we will move to the next question.</a:t>
            </a:r>
          </a:p>
          <a:p>
            <a:pPr lvl="1"/>
            <a:r>
              <a:rPr lang="en-US" dirty="0" smtClean="0"/>
              <a:t>On the two part questions each panelist will answer with one comment.</a:t>
            </a:r>
          </a:p>
          <a:p>
            <a:pPr lvl="1"/>
            <a:r>
              <a:rPr lang="en-US" dirty="0" smtClean="0"/>
              <a:t>When all panelist have completed their comments we will go back to each person for the second comment on that question.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8665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all panelist have completed their comments on each question, the floor will be </a:t>
            </a:r>
            <a:r>
              <a:rPr lang="en-US" b="1" dirty="0" smtClean="0"/>
              <a:t>open to audience comments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Audience participation </a:t>
            </a:r>
            <a:r>
              <a:rPr lang="en-US" dirty="0" smtClean="0"/>
              <a:t>is </a:t>
            </a:r>
            <a:r>
              <a:rPr lang="en-US" b="1" dirty="0" smtClean="0"/>
              <a:t>strongly encouraged</a:t>
            </a:r>
            <a:r>
              <a:rPr lang="en-US" dirty="0" smtClean="0"/>
              <a:t>.</a:t>
            </a:r>
          </a:p>
          <a:p>
            <a:pPr marL="33655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5267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Is GOHSEP Delivering What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Question #1</a:t>
            </a:r>
          </a:p>
          <a:p>
            <a:endParaRPr lang="en-US" dirty="0"/>
          </a:p>
          <a:p>
            <a:pPr lvl="1"/>
            <a:r>
              <a:rPr lang="en-US" dirty="0" smtClean="0"/>
              <a:t>What are Two things that GOHSEP is doing that they need to </a:t>
            </a:r>
            <a:r>
              <a:rPr lang="en-US" b="1" dirty="0" smtClean="0"/>
              <a:t>continue doing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52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Is GOHSEP Delivering What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Question #1</a:t>
            </a:r>
          </a:p>
          <a:p>
            <a:endParaRPr lang="en-US" dirty="0"/>
          </a:p>
          <a:p>
            <a:pPr lvl="1"/>
            <a:r>
              <a:rPr lang="en-US" dirty="0" smtClean="0"/>
              <a:t>What are Two things that GOHSEP is doing that they need to </a:t>
            </a:r>
            <a:r>
              <a:rPr lang="en-US" b="1" dirty="0" smtClean="0"/>
              <a:t>continue doing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AUDIENCE PARTICIPATION.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76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Is GOHSEP Delivering What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Question #2</a:t>
            </a:r>
          </a:p>
          <a:p>
            <a:endParaRPr lang="en-US" dirty="0"/>
          </a:p>
          <a:p>
            <a:pPr lvl="1"/>
            <a:r>
              <a:rPr lang="en-US" dirty="0" smtClean="0"/>
              <a:t>What are Two things that GOHSEP is doing that they should consider </a:t>
            </a:r>
            <a:r>
              <a:rPr lang="en-US" b="1" dirty="0" smtClean="0"/>
              <a:t>making changes to </a:t>
            </a:r>
            <a:r>
              <a:rPr lang="en-US" dirty="0" smtClean="0"/>
              <a:t>or </a:t>
            </a:r>
            <a:r>
              <a:rPr lang="en-US" b="1" dirty="0" smtClean="0"/>
              <a:t>discontinue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538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Is GOHSEP Delivering What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Question #2</a:t>
            </a:r>
          </a:p>
          <a:p>
            <a:endParaRPr lang="en-US" dirty="0"/>
          </a:p>
          <a:p>
            <a:pPr lvl="1"/>
            <a:r>
              <a:rPr lang="en-US" dirty="0" smtClean="0"/>
              <a:t>What are Two things that GOHSEP is doing that they should consider </a:t>
            </a:r>
            <a:r>
              <a:rPr lang="en-US" b="1" dirty="0" smtClean="0"/>
              <a:t>making changes to </a:t>
            </a:r>
            <a:r>
              <a:rPr lang="en-US" dirty="0" smtClean="0"/>
              <a:t>or </a:t>
            </a:r>
            <a:r>
              <a:rPr lang="en-US" b="1" dirty="0" smtClean="0"/>
              <a:t>discontinue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AUDIENCE PARTICIPATION.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60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9C5296AA4CB44AAC993CF3D2FFA90A" ma:contentTypeVersion="0" ma:contentTypeDescription="Create a new document." ma:contentTypeScope="" ma:versionID="aca7f2fccd4ea3c50fbd5cd04c7b52cc">
  <xsd:schema xmlns:xsd="http://www.w3.org/2001/XMLSchema" xmlns:xs="http://www.w3.org/2001/XMLSchema" xmlns:p="http://schemas.microsoft.com/office/2006/metadata/properties" xmlns:ns2="9383fe21-241c-4b58-a6fa-ef802baabd5f" targetNamespace="http://schemas.microsoft.com/office/2006/metadata/properties" ma:root="true" ma:fieldsID="aa856dbb0ad6a99fea3cb64e1314eb2c" ns2:_="">
    <xsd:import namespace="9383fe21-241c-4b58-a6fa-ef802baabd5f"/>
    <xsd:element name="properties">
      <xsd:complexType>
        <xsd:sequence>
          <xsd:element name="documentManagement">
            <xsd:complexType>
              <xsd:all>
                <xsd:element ref="ns2:Own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3fe21-241c-4b58-a6fa-ef802baabd5f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Owner" ma:list="UserInfo" ma:SharePointGroup="0" ma:internalName="Owner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9383fe21-241c-4b58-a6fa-ef802baabd5f">
      <UserInfo>
        <DisplayName/>
        <AccountId xsi:nil="true"/>
        <AccountType/>
      </UserInfo>
    </Owner>
  </documentManagement>
</p:properties>
</file>

<file path=customXml/itemProps1.xml><?xml version="1.0" encoding="utf-8"?>
<ds:datastoreItem xmlns:ds="http://schemas.openxmlformats.org/officeDocument/2006/customXml" ds:itemID="{F4732114-DAF8-4C5A-8FEA-953449C8A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83fe21-241c-4b58-a6fa-ef802baabd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3B7976-604D-4CAB-83BA-1BC0DC38BD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399788-73B2-479E-B7DC-C53E2DC14D3E}">
  <ds:schemaRefs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9383fe21-241c-4b58-a6fa-ef802baabd5f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317</Words>
  <Application>Microsoft Office PowerPoint</Application>
  <PresentationFormat>On-screen Show (4:3)</PresentationFormat>
  <Paragraphs>58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Is GOHSEP Delivering What We Need?</vt:lpstr>
      <vt:lpstr>Panelist </vt:lpstr>
      <vt:lpstr>Criteria </vt:lpstr>
      <vt:lpstr>Flow</vt:lpstr>
      <vt:lpstr>Flow</vt:lpstr>
      <vt:lpstr>Is GOHSEP Delivering What We Need?</vt:lpstr>
      <vt:lpstr>Is GOHSEP Delivering What We Need?</vt:lpstr>
      <vt:lpstr>Is GOHSEP Delivering What We Need?</vt:lpstr>
      <vt:lpstr>Is GOHSEP Delivering What We Need?</vt:lpstr>
      <vt:lpstr>Is GOHSEP Delivering What We Need?</vt:lpstr>
      <vt:lpstr>Is GOHSEP Delivering What We Need?</vt:lpstr>
      <vt:lpstr>Questions?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swb</dc:creator>
  <cp:lastModifiedBy>Dayries, Christina</cp:lastModifiedBy>
  <cp:revision>31</cp:revision>
  <dcterms:created xsi:type="dcterms:W3CDTF">2015-09-22T16:44:38Z</dcterms:created>
  <dcterms:modified xsi:type="dcterms:W3CDTF">2016-04-29T13:14:26Z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0x010100CB9C5296AA4CB44AAC993CF3D2FFA90A</vt:lpwstr>
  </property>
</Properties>
</file>