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6" r:id="rId4"/>
  </p:sldMasterIdLst>
  <p:notesMasterIdLst>
    <p:notesMasterId r:id="rId18"/>
  </p:notesMasterIdLst>
  <p:handoutMasterIdLst>
    <p:handoutMasterId r:id="rId19"/>
  </p:handoutMasterIdLst>
  <p:sldIdLst>
    <p:sldId id="345" r:id="rId5"/>
    <p:sldId id="312" r:id="rId6"/>
    <p:sldId id="328" r:id="rId7"/>
    <p:sldId id="313" r:id="rId8"/>
    <p:sldId id="435" r:id="rId9"/>
    <p:sldId id="432" r:id="rId10"/>
    <p:sldId id="431" r:id="rId11"/>
    <p:sldId id="437" r:id="rId12"/>
    <p:sldId id="438" r:id="rId13"/>
    <p:sldId id="433" r:id="rId14"/>
    <p:sldId id="434" r:id="rId15"/>
    <p:sldId id="439" r:id="rId16"/>
    <p:sldId id="427" r:id="rId17"/>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2C0D69"/>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5" autoAdjust="0"/>
    <p:restoredTop sz="88215" autoAdjust="0"/>
  </p:normalViewPr>
  <p:slideViewPr>
    <p:cSldViewPr snapToObjects="1">
      <p:cViewPr varScale="1">
        <p:scale>
          <a:sx n="63" d="100"/>
          <a:sy n="63" d="100"/>
        </p:scale>
        <p:origin x="1200" y="3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Objects="1">
      <p:cViewPr varScale="1">
        <p:scale>
          <a:sx n="84" d="100"/>
          <a:sy n="84" d="100"/>
        </p:scale>
        <p:origin x="-313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E8943-C54E-4443-99FC-C01FC92F0112}" type="doc">
      <dgm:prSet loTypeId="urn:microsoft.com/office/officeart/2005/8/layout/lProcess2" loCatId="relationship" qsTypeId="urn:microsoft.com/office/officeart/2005/8/quickstyle/simple3" qsCatId="simple" csTypeId="urn:microsoft.com/office/officeart/2005/8/colors/colorful5" csCatId="colorful" phldr="1"/>
      <dgm:spPr/>
      <dgm:t>
        <a:bodyPr/>
        <a:lstStyle/>
        <a:p>
          <a:endParaRPr lang="en-US"/>
        </a:p>
      </dgm:t>
    </dgm:pt>
    <dgm:pt modelId="{F3C26B38-3A19-4AA2-91D3-CCBDBEB417B4}">
      <dgm:prSet phldrT="[Text]" custT="1"/>
      <dgm:spPr/>
      <dgm:t>
        <a:bodyPr/>
        <a:lstStyle/>
        <a:p>
          <a:pPr>
            <a:lnSpc>
              <a:spcPct val="100000"/>
            </a:lnSpc>
            <a:spcAft>
              <a:spcPts val="0"/>
            </a:spcAft>
          </a:pPr>
          <a:r>
            <a:rPr lang="en-US" sz="1800" dirty="0">
              <a:latin typeface="Cambria" panose="02040503050406030204" pitchFamily="18" charset="0"/>
            </a:rPr>
            <a:t>RSF 1: </a:t>
          </a:r>
        </a:p>
        <a:p>
          <a:pPr>
            <a:lnSpc>
              <a:spcPct val="100000"/>
            </a:lnSpc>
            <a:spcAft>
              <a:spcPts val="0"/>
            </a:spcAft>
          </a:pPr>
          <a:r>
            <a:rPr lang="en-US" sz="1800" dirty="0" smtClean="0">
              <a:latin typeface="Cambria" panose="02040503050406030204" pitchFamily="18" charset="0"/>
            </a:rPr>
            <a:t>Community Planning &amp; Capacity Building</a:t>
          </a:r>
          <a:endParaRPr lang="en-US" sz="1800" dirty="0">
            <a:latin typeface="Cambria" panose="02040503050406030204" pitchFamily="18" charset="0"/>
          </a:endParaRPr>
        </a:p>
      </dgm:t>
    </dgm:pt>
    <dgm:pt modelId="{F40B27F7-0696-41D3-BAB5-50400A323192}" type="parTrans" cxnId="{0FBCC006-922D-4A9D-AEFC-746F2DCC8DFA}">
      <dgm:prSet/>
      <dgm:spPr/>
      <dgm:t>
        <a:bodyPr/>
        <a:lstStyle/>
        <a:p>
          <a:endParaRPr lang="en-US" sz="2400"/>
        </a:p>
      </dgm:t>
    </dgm:pt>
    <dgm:pt modelId="{76B61E85-5AEA-4B34-949E-A21DDA73356F}" type="sibTrans" cxnId="{0FBCC006-922D-4A9D-AEFC-746F2DCC8DFA}">
      <dgm:prSet/>
      <dgm:spPr/>
      <dgm:t>
        <a:bodyPr/>
        <a:lstStyle/>
        <a:p>
          <a:endParaRPr lang="en-US" sz="2400"/>
        </a:p>
      </dgm:t>
    </dgm:pt>
    <dgm:pt modelId="{2CA25D72-E78B-40E0-A818-8E3B9F22A5C2}">
      <dgm:prSet phldrT="[Text]" custT="1"/>
      <dgm:spPr/>
      <dgm:t>
        <a:bodyPr/>
        <a:lstStyle/>
        <a:p>
          <a:pPr>
            <a:lnSpc>
              <a:spcPct val="100000"/>
            </a:lnSpc>
            <a:spcAft>
              <a:spcPts val="0"/>
            </a:spcAft>
          </a:pPr>
          <a:r>
            <a:rPr lang="en-US" sz="1000" dirty="0"/>
            <a:t>Federal:</a:t>
          </a:r>
        </a:p>
        <a:p>
          <a:pPr>
            <a:lnSpc>
              <a:spcPct val="100000"/>
            </a:lnSpc>
            <a:spcAft>
              <a:spcPts val="0"/>
            </a:spcAft>
          </a:pPr>
          <a:r>
            <a:rPr lang="en-US" sz="1000" dirty="0" smtClean="0"/>
            <a:t>FEMA /CPCB</a:t>
          </a:r>
        </a:p>
      </dgm:t>
    </dgm:pt>
    <dgm:pt modelId="{D840966A-13C9-4A29-8A8E-E91D8E5658B2}" type="parTrans" cxnId="{BE2017C3-BFF4-4F8E-AAA6-A06E35F0DB73}">
      <dgm:prSet/>
      <dgm:spPr/>
      <dgm:t>
        <a:bodyPr/>
        <a:lstStyle/>
        <a:p>
          <a:endParaRPr lang="en-US" sz="2400"/>
        </a:p>
      </dgm:t>
    </dgm:pt>
    <dgm:pt modelId="{320498BE-9075-43FE-B7FD-5FE163A47EA9}" type="sibTrans" cxnId="{BE2017C3-BFF4-4F8E-AAA6-A06E35F0DB73}">
      <dgm:prSet/>
      <dgm:spPr/>
      <dgm:t>
        <a:bodyPr/>
        <a:lstStyle/>
        <a:p>
          <a:endParaRPr lang="en-US" sz="2400"/>
        </a:p>
      </dgm:t>
    </dgm:pt>
    <dgm:pt modelId="{B0804FE2-1EF4-46F7-A571-C7AB3E0E187A}">
      <dgm:prSet phldrT="[Text]" custT="1"/>
      <dgm:spPr/>
      <dgm:t>
        <a:bodyPr/>
        <a:lstStyle/>
        <a:p>
          <a:pPr>
            <a:lnSpc>
              <a:spcPct val="100000"/>
            </a:lnSpc>
            <a:spcAft>
              <a:spcPts val="0"/>
            </a:spcAft>
          </a:pPr>
          <a:r>
            <a:rPr lang="en-US" sz="2000" dirty="0">
              <a:latin typeface="Cambria" panose="02040503050406030204" pitchFamily="18" charset="0"/>
            </a:rPr>
            <a:t>RSF 2: </a:t>
          </a:r>
        </a:p>
        <a:p>
          <a:pPr>
            <a:lnSpc>
              <a:spcPct val="100000"/>
            </a:lnSpc>
            <a:spcAft>
              <a:spcPts val="0"/>
            </a:spcAft>
          </a:pPr>
          <a:r>
            <a:rPr lang="en-US" sz="2000" dirty="0">
              <a:latin typeface="Cambria" panose="02040503050406030204" pitchFamily="18" charset="0"/>
            </a:rPr>
            <a:t>Economic</a:t>
          </a:r>
        </a:p>
      </dgm:t>
    </dgm:pt>
    <dgm:pt modelId="{FF366DC3-2ED5-4824-884A-69707469BE14}" type="parTrans" cxnId="{476E056C-7913-4CCA-B345-5C668C768953}">
      <dgm:prSet/>
      <dgm:spPr/>
      <dgm:t>
        <a:bodyPr/>
        <a:lstStyle/>
        <a:p>
          <a:endParaRPr lang="en-US" sz="2400"/>
        </a:p>
      </dgm:t>
    </dgm:pt>
    <dgm:pt modelId="{DF4C4772-F1A6-4A97-9A83-B42B1C5F7ECF}" type="sibTrans" cxnId="{476E056C-7913-4CCA-B345-5C668C768953}">
      <dgm:prSet/>
      <dgm:spPr/>
      <dgm:t>
        <a:bodyPr/>
        <a:lstStyle/>
        <a:p>
          <a:endParaRPr lang="en-US" sz="2400"/>
        </a:p>
      </dgm:t>
    </dgm:pt>
    <dgm:pt modelId="{8E619605-7E3C-4373-9206-9AAE6DAB40F4}">
      <dgm:prSet phldrT="[Text]" custT="1"/>
      <dgm:spPr/>
      <dgm:t>
        <a:bodyPr/>
        <a:lstStyle/>
        <a:p>
          <a:pPr>
            <a:lnSpc>
              <a:spcPct val="100000"/>
            </a:lnSpc>
            <a:spcAft>
              <a:spcPts val="0"/>
            </a:spcAft>
          </a:pPr>
          <a:r>
            <a:rPr lang="en-US" sz="1000"/>
            <a:t>Federal:</a:t>
          </a:r>
        </a:p>
        <a:p>
          <a:pPr>
            <a:lnSpc>
              <a:spcPct val="100000"/>
            </a:lnSpc>
            <a:spcAft>
              <a:spcPts val="0"/>
            </a:spcAft>
          </a:pPr>
          <a:r>
            <a:rPr lang="en-US" sz="1000"/>
            <a:t>EDA</a:t>
          </a:r>
        </a:p>
        <a:p>
          <a:pPr>
            <a:lnSpc>
              <a:spcPct val="100000"/>
            </a:lnSpc>
            <a:spcAft>
              <a:spcPts val="0"/>
            </a:spcAft>
          </a:pPr>
          <a:r>
            <a:rPr lang="en-US" sz="1000"/>
            <a:t>Vicki Hendershot</a:t>
          </a:r>
        </a:p>
      </dgm:t>
    </dgm:pt>
    <dgm:pt modelId="{D12DD757-2FBA-4134-A84E-6F7E6508B424}" type="parTrans" cxnId="{599314C1-197B-44D0-BDDE-04B0D879F1D2}">
      <dgm:prSet/>
      <dgm:spPr/>
      <dgm:t>
        <a:bodyPr/>
        <a:lstStyle/>
        <a:p>
          <a:endParaRPr lang="en-US" sz="2400"/>
        </a:p>
      </dgm:t>
    </dgm:pt>
    <dgm:pt modelId="{424D915E-DE69-4BA4-AB18-402EBF207EF4}" type="sibTrans" cxnId="{599314C1-197B-44D0-BDDE-04B0D879F1D2}">
      <dgm:prSet/>
      <dgm:spPr/>
      <dgm:t>
        <a:bodyPr/>
        <a:lstStyle/>
        <a:p>
          <a:endParaRPr lang="en-US" sz="2400"/>
        </a:p>
      </dgm:t>
    </dgm:pt>
    <dgm:pt modelId="{11AD2703-3A17-4652-BFE8-B4A813FA6340}">
      <dgm:prSet custT="1"/>
      <dgm:spPr/>
      <dgm:t>
        <a:bodyPr/>
        <a:lstStyle/>
        <a:p>
          <a:pPr>
            <a:lnSpc>
              <a:spcPct val="100000"/>
            </a:lnSpc>
            <a:spcAft>
              <a:spcPts val="0"/>
            </a:spcAft>
          </a:pPr>
          <a:r>
            <a:rPr lang="en-US" sz="2000" dirty="0">
              <a:latin typeface="Cambria" panose="02040503050406030204" pitchFamily="18" charset="0"/>
            </a:rPr>
            <a:t>RSF 3: </a:t>
          </a:r>
        </a:p>
        <a:p>
          <a:pPr>
            <a:lnSpc>
              <a:spcPct val="100000"/>
            </a:lnSpc>
            <a:spcAft>
              <a:spcPts val="0"/>
            </a:spcAft>
          </a:pPr>
          <a:r>
            <a:rPr lang="en-US" sz="2000" dirty="0">
              <a:latin typeface="Cambria" panose="02040503050406030204" pitchFamily="18" charset="0"/>
            </a:rPr>
            <a:t>Health &amp; Social Services</a:t>
          </a:r>
        </a:p>
      </dgm:t>
    </dgm:pt>
    <dgm:pt modelId="{B187F1AC-314C-4C19-A437-04B038E479EF}" type="parTrans" cxnId="{BCFBB3CC-4091-4424-98AA-4367DF9FAE7D}">
      <dgm:prSet/>
      <dgm:spPr/>
      <dgm:t>
        <a:bodyPr/>
        <a:lstStyle/>
        <a:p>
          <a:endParaRPr lang="en-US" sz="2400"/>
        </a:p>
      </dgm:t>
    </dgm:pt>
    <dgm:pt modelId="{6B347CAA-888B-416F-B6FD-99DEE905868F}" type="sibTrans" cxnId="{BCFBB3CC-4091-4424-98AA-4367DF9FAE7D}">
      <dgm:prSet/>
      <dgm:spPr/>
      <dgm:t>
        <a:bodyPr/>
        <a:lstStyle/>
        <a:p>
          <a:endParaRPr lang="en-US" sz="2400"/>
        </a:p>
      </dgm:t>
    </dgm:pt>
    <dgm:pt modelId="{025E8580-8511-48D5-A663-188B913AA23D}">
      <dgm:prSet custT="1"/>
      <dgm:spPr/>
      <dgm:t>
        <a:bodyPr/>
        <a:lstStyle/>
        <a:p>
          <a:pPr>
            <a:lnSpc>
              <a:spcPct val="100000"/>
            </a:lnSpc>
            <a:spcAft>
              <a:spcPts val="0"/>
            </a:spcAft>
          </a:pPr>
          <a:r>
            <a:rPr lang="en-US" sz="2000" dirty="0">
              <a:latin typeface="Cambria" panose="02040503050406030204" pitchFamily="18" charset="0"/>
            </a:rPr>
            <a:t>RSF 6: </a:t>
          </a:r>
        </a:p>
        <a:p>
          <a:pPr>
            <a:lnSpc>
              <a:spcPct val="100000"/>
            </a:lnSpc>
            <a:spcAft>
              <a:spcPts val="0"/>
            </a:spcAft>
          </a:pPr>
          <a:r>
            <a:rPr lang="en-US" sz="2000" dirty="0">
              <a:latin typeface="Cambria" panose="02040503050406030204" pitchFamily="18" charset="0"/>
            </a:rPr>
            <a:t>Natural &amp; Cultural Resources</a:t>
          </a:r>
        </a:p>
      </dgm:t>
    </dgm:pt>
    <dgm:pt modelId="{ACEF7F8D-13E2-434F-9760-3F7CB023D770}" type="parTrans" cxnId="{885B3C64-721A-4DE6-9FF4-C4715EB9F540}">
      <dgm:prSet/>
      <dgm:spPr/>
      <dgm:t>
        <a:bodyPr/>
        <a:lstStyle/>
        <a:p>
          <a:endParaRPr lang="en-US" sz="2400"/>
        </a:p>
      </dgm:t>
    </dgm:pt>
    <dgm:pt modelId="{EE28008B-AC02-4E89-A00A-04C3FB215665}" type="sibTrans" cxnId="{885B3C64-721A-4DE6-9FF4-C4715EB9F540}">
      <dgm:prSet/>
      <dgm:spPr/>
      <dgm:t>
        <a:bodyPr/>
        <a:lstStyle/>
        <a:p>
          <a:endParaRPr lang="en-US" sz="2400"/>
        </a:p>
      </dgm:t>
    </dgm:pt>
    <dgm:pt modelId="{289AC7C1-5472-40E3-8E2F-DBC2C1670868}">
      <dgm:prSet custT="1"/>
      <dgm:spPr/>
      <dgm:t>
        <a:bodyPr/>
        <a:lstStyle/>
        <a:p>
          <a:pPr>
            <a:lnSpc>
              <a:spcPct val="100000"/>
            </a:lnSpc>
            <a:spcAft>
              <a:spcPts val="0"/>
            </a:spcAft>
          </a:pPr>
          <a:r>
            <a:rPr lang="en-US" sz="2000" dirty="0">
              <a:latin typeface="Cambria" panose="02040503050406030204" pitchFamily="18" charset="0"/>
            </a:rPr>
            <a:t>RSF 4:</a:t>
          </a:r>
        </a:p>
        <a:p>
          <a:pPr>
            <a:lnSpc>
              <a:spcPct val="100000"/>
            </a:lnSpc>
            <a:spcAft>
              <a:spcPts val="0"/>
            </a:spcAft>
          </a:pPr>
          <a:r>
            <a:rPr lang="en-US" sz="2000" dirty="0">
              <a:latin typeface="Cambria" panose="02040503050406030204" pitchFamily="18" charset="0"/>
            </a:rPr>
            <a:t>Housing</a:t>
          </a:r>
        </a:p>
      </dgm:t>
    </dgm:pt>
    <dgm:pt modelId="{29783A76-F3D1-4D93-B2C0-4C99E3CA41F0}" type="parTrans" cxnId="{C387792B-E633-4D29-A4BC-6FCFB54B8F81}">
      <dgm:prSet/>
      <dgm:spPr/>
      <dgm:t>
        <a:bodyPr/>
        <a:lstStyle/>
        <a:p>
          <a:endParaRPr lang="en-US" sz="2400"/>
        </a:p>
      </dgm:t>
    </dgm:pt>
    <dgm:pt modelId="{4D3771D5-F20D-40D9-A0C6-6FEAC62E7C34}" type="sibTrans" cxnId="{C387792B-E633-4D29-A4BC-6FCFB54B8F81}">
      <dgm:prSet/>
      <dgm:spPr/>
      <dgm:t>
        <a:bodyPr/>
        <a:lstStyle/>
        <a:p>
          <a:endParaRPr lang="en-US" sz="2400"/>
        </a:p>
      </dgm:t>
    </dgm:pt>
    <dgm:pt modelId="{3A12DFDF-0EDD-4F2D-AEF0-F5DBE1CCCDAE}">
      <dgm:prSet custT="1"/>
      <dgm:spPr/>
      <dgm:t>
        <a:bodyPr/>
        <a:lstStyle/>
        <a:p>
          <a:pPr>
            <a:lnSpc>
              <a:spcPct val="100000"/>
            </a:lnSpc>
            <a:spcAft>
              <a:spcPts val="0"/>
            </a:spcAft>
          </a:pPr>
          <a:r>
            <a:rPr lang="en-US" sz="1800" dirty="0">
              <a:latin typeface="Cambria" panose="02040503050406030204" pitchFamily="18" charset="0"/>
            </a:rPr>
            <a:t>RSF 5: </a:t>
          </a:r>
        </a:p>
        <a:p>
          <a:pPr>
            <a:lnSpc>
              <a:spcPct val="100000"/>
            </a:lnSpc>
            <a:spcAft>
              <a:spcPts val="0"/>
            </a:spcAft>
          </a:pPr>
          <a:r>
            <a:rPr lang="en-US" sz="1700" dirty="0">
              <a:latin typeface="Cambria" panose="02040503050406030204" pitchFamily="18" charset="0"/>
            </a:rPr>
            <a:t>Infrastructure Systems</a:t>
          </a:r>
        </a:p>
      </dgm:t>
    </dgm:pt>
    <dgm:pt modelId="{F515CAE1-90B0-4B60-85F5-48C1AEEE6423}" type="parTrans" cxnId="{677C67D9-5973-4C30-8BC6-3706CAC49362}">
      <dgm:prSet/>
      <dgm:spPr/>
      <dgm:t>
        <a:bodyPr/>
        <a:lstStyle/>
        <a:p>
          <a:endParaRPr lang="en-US" sz="2400"/>
        </a:p>
      </dgm:t>
    </dgm:pt>
    <dgm:pt modelId="{DF13C15C-C304-42F3-BC73-D7B1B2C3CA14}" type="sibTrans" cxnId="{677C67D9-5973-4C30-8BC6-3706CAC49362}">
      <dgm:prSet/>
      <dgm:spPr/>
      <dgm:t>
        <a:bodyPr/>
        <a:lstStyle/>
        <a:p>
          <a:endParaRPr lang="en-US" sz="2400"/>
        </a:p>
      </dgm:t>
    </dgm:pt>
    <dgm:pt modelId="{8D91AF00-07E7-44DE-8913-9DE3CB0E3630}">
      <dgm:prSet custT="1"/>
      <dgm:spPr/>
      <dgm:t>
        <a:bodyPr/>
        <a:lstStyle/>
        <a:p>
          <a:pPr>
            <a:lnSpc>
              <a:spcPct val="100000"/>
            </a:lnSpc>
            <a:spcAft>
              <a:spcPts val="0"/>
            </a:spcAft>
          </a:pPr>
          <a:r>
            <a:rPr lang="en-US" sz="1000" dirty="0"/>
            <a:t>State Primary </a:t>
          </a:r>
          <a:r>
            <a:rPr lang="en-US" sz="1000" dirty="0" smtClean="0"/>
            <a:t>Agency</a:t>
          </a:r>
          <a:endParaRPr lang="en-US" sz="1000" dirty="0"/>
        </a:p>
      </dgm:t>
    </dgm:pt>
    <dgm:pt modelId="{C837CEC6-D8DF-409D-BC8A-77D77C6412BB}" type="parTrans" cxnId="{E6519D00-850D-45E3-83F0-C8E8A2711164}">
      <dgm:prSet/>
      <dgm:spPr/>
      <dgm:t>
        <a:bodyPr/>
        <a:lstStyle/>
        <a:p>
          <a:endParaRPr lang="en-US" sz="2400"/>
        </a:p>
      </dgm:t>
    </dgm:pt>
    <dgm:pt modelId="{284314F4-FDC4-457C-9056-A91E1EF04A7A}" type="sibTrans" cxnId="{E6519D00-850D-45E3-83F0-C8E8A2711164}">
      <dgm:prSet/>
      <dgm:spPr/>
      <dgm:t>
        <a:bodyPr/>
        <a:lstStyle/>
        <a:p>
          <a:endParaRPr lang="en-US" sz="2400"/>
        </a:p>
      </dgm:t>
    </dgm:pt>
    <dgm:pt modelId="{0B5E5557-2E4C-4584-B378-0CA24FAE8634}">
      <dgm:prSet phldrT="[Text]" custT="1"/>
      <dgm:spPr/>
      <dgm:t>
        <a:bodyPr/>
        <a:lstStyle/>
        <a:p>
          <a:pPr>
            <a:lnSpc>
              <a:spcPct val="100000"/>
            </a:lnSpc>
            <a:spcAft>
              <a:spcPts val="0"/>
            </a:spcAft>
          </a:pPr>
          <a:r>
            <a:rPr lang="en-US" sz="1000" dirty="0"/>
            <a:t>Federal:</a:t>
          </a:r>
        </a:p>
        <a:p>
          <a:pPr>
            <a:lnSpc>
              <a:spcPct val="100000"/>
            </a:lnSpc>
            <a:spcAft>
              <a:spcPts val="0"/>
            </a:spcAft>
          </a:pPr>
          <a:r>
            <a:rPr lang="en-US" sz="1000" dirty="0" smtClean="0"/>
            <a:t>HHS</a:t>
          </a:r>
          <a:endParaRPr lang="en-US" sz="1000" dirty="0"/>
        </a:p>
      </dgm:t>
    </dgm:pt>
    <dgm:pt modelId="{5EEF419F-109A-4D3E-91EC-8458AA7D8504}" type="parTrans" cxnId="{CBE9403A-5935-4ADF-84FD-C92DB9DEDB12}">
      <dgm:prSet/>
      <dgm:spPr/>
      <dgm:t>
        <a:bodyPr/>
        <a:lstStyle/>
        <a:p>
          <a:endParaRPr lang="en-US" sz="2400"/>
        </a:p>
      </dgm:t>
    </dgm:pt>
    <dgm:pt modelId="{0A86679F-8452-4796-962B-10C601E59389}" type="sibTrans" cxnId="{CBE9403A-5935-4ADF-84FD-C92DB9DEDB12}">
      <dgm:prSet/>
      <dgm:spPr/>
      <dgm:t>
        <a:bodyPr/>
        <a:lstStyle/>
        <a:p>
          <a:endParaRPr lang="en-US" sz="2400"/>
        </a:p>
      </dgm:t>
    </dgm:pt>
    <dgm:pt modelId="{43791585-3368-4DC0-8165-0F13669AD2DB}">
      <dgm:prSet phldrT="[Text]" custT="1"/>
      <dgm:spPr/>
      <dgm:t>
        <a:bodyPr/>
        <a:lstStyle/>
        <a:p>
          <a:pPr>
            <a:lnSpc>
              <a:spcPct val="100000"/>
            </a:lnSpc>
            <a:spcAft>
              <a:spcPts val="0"/>
            </a:spcAft>
          </a:pPr>
          <a:r>
            <a:rPr lang="en-US" sz="1000" dirty="0"/>
            <a:t>Federal:</a:t>
          </a:r>
        </a:p>
        <a:p>
          <a:pPr>
            <a:lnSpc>
              <a:spcPct val="100000"/>
            </a:lnSpc>
            <a:spcAft>
              <a:spcPts val="0"/>
            </a:spcAft>
          </a:pPr>
          <a:r>
            <a:rPr lang="en-US" sz="1000" dirty="0" smtClean="0"/>
            <a:t>HUD</a:t>
          </a:r>
          <a:endParaRPr lang="en-US" sz="1000" dirty="0"/>
        </a:p>
      </dgm:t>
    </dgm:pt>
    <dgm:pt modelId="{4B251E72-BF29-4CF7-8D49-619039F04859}" type="parTrans" cxnId="{35B87FA4-EB61-4EE8-A2F2-2EC464E88281}">
      <dgm:prSet/>
      <dgm:spPr/>
      <dgm:t>
        <a:bodyPr/>
        <a:lstStyle/>
        <a:p>
          <a:endParaRPr lang="en-US" sz="2400"/>
        </a:p>
      </dgm:t>
    </dgm:pt>
    <dgm:pt modelId="{DCD7EA24-3B3F-48B9-A20D-5324EE2C4208}" type="sibTrans" cxnId="{35B87FA4-EB61-4EE8-A2F2-2EC464E88281}">
      <dgm:prSet/>
      <dgm:spPr/>
      <dgm:t>
        <a:bodyPr/>
        <a:lstStyle/>
        <a:p>
          <a:endParaRPr lang="en-US" sz="2400"/>
        </a:p>
      </dgm:t>
    </dgm:pt>
    <dgm:pt modelId="{EABC314A-4F00-47D9-8420-AF0940608767}">
      <dgm:prSet phldrT="[Text]" custT="1"/>
      <dgm:spPr/>
      <dgm:t>
        <a:bodyPr/>
        <a:lstStyle/>
        <a:p>
          <a:pPr>
            <a:lnSpc>
              <a:spcPct val="100000"/>
            </a:lnSpc>
            <a:spcAft>
              <a:spcPts val="0"/>
            </a:spcAft>
          </a:pPr>
          <a:r>
            <a:rPr lang="en-US" sz="1000" dirty="0"/>
            <a:t>Federal:</a:t>
          </a:r>
        </a:p>
        <a:p>
          <a:pPr>
            <a:lnSpc>
              <a:spcPct val="100000"/>
            </a:lnSpc>
            <a:spcAft>
              <a:spcPts val="0"/>
            </a:spcAft>
          </a:pPr>
          <a:r>
            <a:rPr lang="en-US" sz="1000" dirty="0" smtClean="0"/>
            <a:t>USACE</a:t>
          </a:r>
          <a:endParaRPr lang="en-US" sz="1000" dirty="0"/>
        </a:p>
      </dgm:t>
    </dgm:pt>
    <dgm:pt modelId="{63BFE7B7-F466-4DE3-84F8-8FAFC17DAE4E}" type="parTrans" cxnId="{8F32D935-DE11-4810-B69E-CF59B652E735}">
      <dgm:prSet/>
      <dgm:spPr/>
      <dgm:t>
        <a:bodyPr/>
        <a:lstStyle/>
        <a:p>
          <a:endParaRPr lang="en-US" sz="2400"/>
        </a:p>
      </dgm:t>
    </dgm:pt>
    <dgm:pt modelId="{1B61CAB2-89CA-4129-BA1F-848D8C89434A}" type="sibTrans" cxnId="{8F32D935-DE11-4810-B69E-CF59B652E735}">
      <dgm:prSet/>
      <dgm:spPr/>
      <dgm:t>
        <a:bodyPr/>
        <a:lstStyle/>
        <a:p>
          <a:endParaRPr lang="en-US" sz="2400"/>
        </a:p>
      </dgm:t>
    </dgm:pt>
    <dgm:pt modelId="{5D41B1B9-BEE2-4CB3-94DC-3F7293AAAC39}">
      <dgm:prSet phldrT="[Text]" custT="1"/>
      <dgm:spPr/>
      <dgm:t>
        <a:bodyPr/>
        <a:lstStyle/>
        <a:p>
          <a:pPr>
            <a:lnSpc>
              <a:spcPct val="100000"/>
            </a:lnSpc>
            <a:spcAft>
              <a:spcPts val="0"/>
            </a:spcAft>
          </a:pPr>
          <a:r>
            <a:rPr lang="en-US" sz="1000" dirty="0"/>
            <a:t>Federal:</a:t>
          </a:r>
        </a:p>
        <a:p>
          <a:pPr>
            <a:lnSpc>
              <a:spcPct val="100000"/>
            </a:lnSpc>
            <a:spcAft>
              <a:spcPts val="0"/>
            </a:spcAft>
          </a:pPr>
          <a:r>
            <a:rPr lang="en-US" sz="1000" dirty="0" smtClean="0"/>
            <a:t>NCR</a:t>
          </a:r>
          <a:endParaRPr lang="en-US" sz="1000" dirty="0"/>
        </a:p>
      </dgm:t>
    </dgm:pt>
    <dgm:pt modelId="{0D86027C-D5A5-43D4-B7BD-ECCE42546EA9}" type="parTrans" cxnId="{6D367D02-6128-4CDD-95C3-9FE6239D0F22}">
      <dgm:prSet/>
      <dgm:spPr/>
      <dgm:t>
        <a:bodyPr/>
        <a:lstStyle/>
        <a:p>
          <a:endParaRPr lang="en-US" sz="2400"/>
        </a:p>
      </dgm:t>
    </dgm:pt>
    <dgm:pt modelId="{B21075A6-4E3A-47D0-8C1D-D9DF756E2D0E}" type="sibTrans" cxnId="{6D367D02-6128-4CDD-95C3-9FE6239D0F22}">
      <dgm:prSet/>
      <dgm:spPr/>
      <dgm:t>
        <a:bodyPr/>
        <a:lstStyle/>
        <a:p>
          <a:endParaRPr lang="en-US" sz="2400"/>
        </a:p>
      </dgm:t>
    </dgm:pt>
    <dgm:pt modelId="{370A7999-D2E9-44A0-BF85-812EAD6BCC63}">
      <dgm:prSet phldrT="[Text]" custT="1"/>
      <dgm:spPr/>
      <dgm:t>
        <a:bodyPr/>
        <a:lstStyle/>
        <a:p>
          <a:pPr>
            <a:lnSpc>
              <a:spcPct val="100000"/>
            </a:lnSpc>
            <a:spcAft>
              <a:spcPts val="0"/>
            </a:spcAft>
          </a:pPr>
          <a:r>
            <a:rPr lang="en-US" sz="1000" dirty="0"/>
            <a:t>State Primary </a:t>
          </a:r>
        </a:p>
        <a:p>
          <a:pPr>
            <a:lnSpc>
              <a:spcPct val="100000"/>
            </a:lnSpc>
            <a:spcAft>
              <a:spcPts val="0"/>
            </a:spcAft>
          </a:pPr>
          <a:r>
            <a:rPr lang="en-US" sz="1000" dirty="0"/>
            <a:t>OCD Staff </a:t>
          </a:r>
          <a:r>
            <a:rPr lang="en-US" sz="1000" dirty="0" smtClean="0"/>
            <a:t>POC</a:t>
          </a:r>
          <a:endParaRPr lang="en-US" sz="1000" dirty="0"/>
        </a:p>
      </dgm:t>
    </dgm:pt>
    <dgm:pt modelId="{6EC01C4F-6472-4F8E-8250-D1E93CDD3668}" type="parTrans" cxnId="{72DAB38F-035A-4FB6-8F31-ABB53CE06A7A}">
      <dgm:prSet/>
      <dgm:spPr/>
      <dgm:t>
        <a:bodyPr/>
        <a:lstStyle/>
        <a:p>
          <a:endParaRPr lang="en-US" sz="2400"/>
        </a:p>
      </dgm:t>
    </dgm:pt>
    <dgm:pt modelId="{445EE1A5-35A7-47CD-9A09-B6FCA0804284}" type="sibTrans" cxnId="{72DAB38F-035A-4FB6-8F31-ABB53CE06A7A}">
      <dgm:prSet/>
      <dgm:spPr/>
      <dgm:t>
        <a:bodyPr/>
        <a:lstStyle/>
        <a:p>
          <a:endParaRPr lang="en-US" sz="2400"/>
        </a:p>
      </dgm:t>
    </dgm:pt>
    <dgm:pt modelId="{1BC222FC-EB09-4F69-8BA3-E7F6C3310AF0}">
      <dgm:prSet custT="1"/>
      <dgm:spPr/>
      <dgm:t>
        <a:bodyPr/>
        <a:lstStyle/>
        <a:p>
          <a:pPr>
            <a:lnSpc>
              <a:spcPct val="100000"/>
            </a:lnSpc>
            <a:spcAft>
              <a:spcPts val="0"/>
            </a:spcAft>
          </a:pPr>
          <a:r>
            <a:rPr lang="en-US" sz="1000" dirty="0"/>
            <a:t>RLTF </a:t>
          </a:r>
        </a:p>
        <a:p>
          <a:pPr>
            <a:lnSpc>
              <a:spcPct val="100000"/>
            </a:lnSpc>
            <a:spcAft>
              <a:spcPts val="0"/>
            </a:spcAft>
          </a:pPr>
          <a:r>
            <a:rPr lang="en-US" sz="1000" dirty="0"/>
            <a:t>Working Group Lead</a:t>
          </a:r>
          <a:r>
            <a:rPr lang="en-US" sz="1000" dirty="0" smtClean="0"/>
            <a:t>:</a:t>
          </a:r>
          <a:endParaRPr lang="en-US" sz="1000" dirty="0"/>
        </a:p>
      </dgm:t>
    </dgm:pt>
    <dgm:pt modelId="{4C2B71B5-A81D-4396-8DFF-C2A54C9E0804}" type="parTrans" cxnId="{EED0B141-BA4E-4E92-A938-99DED4F6CC14}">
      <dgm:prSet/>
      <dgm:spPr/>
      <dgm:t>
        <a:bodyPr/>
        <a:lstStyle/>
        <a:p>
          <a:endParaRPr lang="en-US" sz="2400"/>
        </a:p>
      </dgm:t>
    </dgm:pt>
    <dgm:pt modelId="{DD118EEC-3B26-441D-9CA6-162DFDFD24F9}" type="sibTrans" cxnId="{EED0B141-BA4E-4E92-A938-99DED4F6CC14}">
      <dgm:prSet/>
      <dgm:spPr/>
      <dgm:t>
        <a:bodyPr/>
        <a:lstStyle/>
        <a:p>
          <a:endParaRPr lang="en-US" sz="2400"/>
        </a:p>
      </dgm:t>
    </dgm:pt>
    <dgm:pt modelId="{8038BACA-12B2-415A-8C53-E127384BFA57}">
      <dgm:prSet custT="1"/>
      <dgm:spPr/>
      <dgm:t>
        <a:bodyPr/>
        <a:lstStyle/>
        <a:p>
          <a:pPr>
            <a:lnSpc>
              <a:spcPct val="100000"/>
            </a:lnSpc>
            <a:spcAft>
              <a:spcPts val="0"/>
            </a:spcAft>
          </a:pPr>
          <a:r>
            <a:rPr lang="en-US" sz="1000" dirty="0"/>
            <a:t>State Primary Agency</a:t>
          </a:r>
        </a:p>
        <a:p>
          <a:pPr>
            <a:lnSpc>
              <a:spcPct val="100000"/>
            </a:lnSpc>
            <a:spcAft>
              <a:spcPts val="0"/>
            </a:spcAft>
          </a:pPr>
          <a:r>
            <a:rPr lang="en-US" sz="1000" dirty="0"/>
            <a:t>LA Co-Lead: </a:t>
          </a:r>
          <a:r>
            <a:rPr lang="en-US" sz="1000" dirty="0" smtClean="0"/>
            <a:t>LED</a:t>
          </a:r>
          <a:endParaRPr lang="en-US" sz="1000" dirty="0"/>
        </a:p>
      </dgm:t>
    </dgm:pt>
    <dgm:pt modelId="{6AB034AB-61D5-4D45-B7DD-BD2E816B60DF}" type="parTrans" cxnId="{739BED62-876D-4D9D-92B2-7434CABCC949}">
      <dgm:prSet/>
      <dgm:spPr/>
      <dgm:t>
        <a:bodyPr/>
        <a:lstStyle/>
        <a:p>
          <a:endParaRPr lang="en-US" sz="2400"/>
        </a:p>
      </dgm:t>
    </dgm:pt>
    <dgm:pt modelId="{44AFF26A-0C52-4770-BEC2-D403F10BD477}" type="sibTrans" cxnId="{739BED62-876D-4D9D-92B2-7434CABCC949}">
      <dgm:prSet/>
      <dgm:spPr/>
      <dgm:t>
        <a:bodyPr/>
        <a:lstStyle/>
        <a:p>
          <a:endParaRPr lang="en-US" sz="2400"/>
        </a:p>
      </dgm:t>
    </dgm:pt>
    <dgm:pt modelId="{46511DC4-A0EB-4C14-AC48-8261611CBFDA}">
      <dgm:prSet phldrT="[Text]" custT="1"/>
      <dgm:spPr/>
      <dgm:t>
        <a:bodyPr/>
        <a:lstStyle/>
        <a:p>
          <a:pPr>
            <a:lnSpc>
              <a:spcPct val="100000"/>
            </a:lnSpc>
            <a:spcAft>
              <a:spcPts val="0"/>
            </a:spcAft>
          </a:pPr>
          <a:r>
            <a:rPr lang="en-US" sz="1000" dirty="0"/>
            <a:t>State Primary </a:t>
          </a:r>
        </a:p>
        <a:p>
          <a:pPr>
            <a:lnSpc>
              <a:spcPct val="100000"/>
            </a:lnSpc>
            <a:spcAft>
              <a:spcPts val="0"/>
            </a:spcAft>
          </a:pPr>
          <a:r>
            <a:rPr lang="en-US" sz="1000" dirty="0"/>
            <a:t>OCD Staff </a:t>
          </a:r>
          <a:r>
            <a:rPr lang="en-US" sz="1000" dirty="0" smtClean="0"/>
            <a:t>POC</a:t>
          </a:r>
          <a:endParaRPr lang="en-US" sz="1000" dirty="0"/>
        </a:p>
      </dgm:t>
    </dgm:pt>
    <dgm:pt modelId="{8602A2AA-B4D2-4E63-AC6C-B76B40B8113E}" type="parTrans" cxnId="{D5AA8897-17FA-4B4B-987A-1A60586EFB4F}">
      <dgm:prSet/>
      <dgm:spPr/>
      <dgm:t>
        <a:bodyPr/>
        <a:lstStyle/>
        <a:p>
          <a:endParaRPr lang="en-US" sz="2400"/>
        </a:p>
      </dgm:t>
    </dgm:pt>
    <dgm:pt modelId="{E732E455-64CB-42E7-ACB6-06115E13D208}" type="sibTrans" cxnId="{D5AA8897-17FA-4B4B-987A-1A60586EFB4F}">
      <dgm:prSet/>
      <dgm:spPr/>
      <dgm:t>
        <a:bodyPr/>
        <a:lstStyle/>
        <a:p>
          <a:endParaRPr lang="en-US" sz="2400"/>
        </a:p>
      </dgm:t>
    </dgm:pt>
    <dgm:pt modelId="{867A5785-AD25-49F1-8422-8583F604B014}">
      <dgm:prSet custT="1"/>
      <dgm:spPr/>
      <dgm:t>
        <a:bodyPr/>
        <a:lstStyle/>
        <a:p>
          <a:pPr>
            <a:lnSpc>
              <a:spcPct val="100000"/>
            </a:lnSpc>
            <a:spcAft>
              <a:spcPts val="0"/>
            </a:spcAft>
          </a:pPr>
          <a:r>
            <a:rPr lang="en-US" sz="1000" dirty="0"/>
            <a:t>RLTF </a:t>
          </a:r>
        </a:p>
        <a:p>
          <a:pPr>
            <a:lnSpc>
              <a:spcPct val="100000"/>
            </a:lnSpc>
            <a:spcAft>
              <a:spcPts val="0"/>
            </a:spcAft>
          </a:pPr>
          <a:r>
            <a:rPr lang="en-US" sz="1000" dirty="0"/>
            <a:t>Working Group Lead</a:t>
          </a:r>
          <a:r>
            <a:rPr lang="en-US" sz="1000" dirty="0" smtClean="0"/>
            <a:t>:</a:t>
          </a:r>
          <a:endParaRPr lang="en-US" sz="1000" dirty="0"/>
        </a:p>
      </dgm:t>
    </dgm:pt>
    <dgm:pt modelId="{8FAE6C50-9DDB-4072-BA1B-5225907D1EC9}" type="parTrans" cxnId="{BB33D4E7-2C23-436E-BBC2-ED64EB36DDD8}">
      <dgm:prSet/>
      <dgm:spPr/>
      <dgm:t>
        <a:bodyPr/>
        <a:lstStyle/>
        <a:p>
          <a:endParaRPr lang="en-US" sz="2400"/>
        </a:p>
      </dgm:t>
    </dgm:pt>
    <dgm:pt modelId="{4CB03B1F-C929-4008-8CC6-6B11A690DDD4}" type="sibTrans" cxnId="{BB33D4E7-2C23-436E-BBC2-ED64EB36DDD8}">
      <dgm:prSet/>
      <dgm:spPr/>
      <dgm:t>
        <a:bodyPr/>
        <a:lstStyle/>
        <a:p>
          <a:endParaRPr lang="en-US" sz="2400"/>
        </a:p>
      </dgm:t>
    </dgm:pt>
    <dgm:pt modelId="{04E23F34-3A41-4C2B-BF40-04BC4EA5EDB4}">
      <dgm:prSet custT="1"/>
      <dgm:spPr/>
      <dgm:t>
        <a:bodyPr/>
        <a:lstStyle/>
        <a:p>
          <a:pPr>
            <a:lnSpc>
              <a:spcPct val="100000"/>
            </a:lnSpc>
            <a:spcAft>
              <a:spcPts val="0"/>
            </a:spcAft>
          </a:pPr>
          <a:r>
            <a:rPr lang="en-US" sz="1000" dirty="0"/>
            <a:t>State Primary Agency</a:t>
          </a:r>
        </a:p>
        <a:p>
          <a:pPr>
            <a:lnSpc>
              <a:spcPct val="100000"/>
            </a:lnSpc>
            <a:spcAft>
              <a:spcPts val="0"/>
            </a:spcAft>
          </a:pPr>
          <a:r>
            <a:rPr lang="en-US" sz="1000" dirty="0"/>
            <a:t>LA Co-Lead: </a:t>
          </a:r>
          <a:r>
            <a:rPr lang="en-US" sz="1000" dirty="0" smtClean="0"/>
            <a:t>LDH</a:t>
          </a:r>
          <a:endParaRPr lang="en-US" sz="1000" dirty="0"/>
        </a:p>
      </dgm:t>
    </dgm:pt>
    <dgm:pt modelId="{7E5ECEE1-6D48-4D00-B9B7-69A34433315B}" type="parTrans" cxnId="{413B4465-5A1C-4033-9415-DA325456D9D3}">
      <dgm:prSet/>
      <dgm:spPr/>
      <dgm:t>
        <a:bodyPr/>
        <a:lstStyle/>
        <a:p>
          <a:endParaRPr lang="en-US" sz="2400"/>
        </a:p>
      </dgm:t>
    </dgm:pt>
    <dgm:pt modelId="{9B971625-B4DD-4315-9EB9-5CCCAE931716}" type="sibTrans" cxnId="{413B4465-5A1C-4033-9415-DA325456D9D3}">
      <dgm:prSet/>
      <dgm:spPr/>
      <dgm:t>
        <a:bodyPr/>
        <a:lstStyle/>
        <a:p>
          <a:endParaRPr lang="en-US" sz="2400"/>
        </a:p>
      </dgm:t>
    </dgm:pt>
    <dgm:pt modelId="{B0E61B6D-FA10-4F21-A0C5-8B43DE5337DC}">
      <dgm:prSet phldrT="[Text]" custT="1"/>
      <dgm:spPr/>
      <dgm:t>
        <a:bodyPr/>
        <a:lstStyle/>
        <a:p>
          <a:pPr>
            <a:lnSpc>
              <a:spcPct val="100000"/>
            </a:lnSpc>
            <a:spcAft>
              <a:spcPts val="0"/>
            </a:spcAft>
          </a:pPr>
          <a:r>
            <a:rPr lang="en-US" sz="1000"/>
            <a:t>State Primary </a:t>
          </a:r>
        </a:p>
        <a:p>
          <a:pPr>
            <a:lnSpc>
              <a:spcPct val="100000"/>
            </a:lnSpc>
            <a:spcAft>
              <a:spcPts val="0"/>
            </a:spcAft>
          </a:pPr>
          <a:r>
            <a:rPr lang="en-US" sz="1000"/>
            <a:t>OCD Staff POC</a:t>
          </a:r>
        </a:p>
      </dgm:t>
    </dgm:pt>
    <dgm:pt modelId="{9FF5FFDF-9D7D-48CB-B53B-72288C9BD703}" type="parTrans" cxnId="{9E0C7386-66D6-4BA7-AF86-BFEF62C2FAB4}">
      <dgm:prSet/>
      <dgm:spPr/>
      <dgm:t>
        <a:bodyPr/>
        <a:lstStyle/>
        <a:p>
          <a:endParaRPr lang="en-US" sz="2400"/>
        </a:p>
      </dgm:t>
    </dgm:pt>
    <dgm:pt modelId="{4529226C-4027-4649-AA72-586571CDB4AE}" type="sibTrans" cxnId="{9E0C7386-66D6-4BA7-AF86-BFEF62C2FAB4}">
      <dgm:prSet/>
      <dgm:spPr/>
      <dgm:t>
        <a:bodyPr/>
        <a:lstStyle/>
        <a:p>
          <a:endParaRPr lang="en-US" sz="2400"/>
        </a:p>
      </dgm:t>
    </dgm:pt>
    <dgm:pt modelId="{52AC3BFE-91A0-42AF-899E-CFAF3C044E99}">
      <dgm:prSet custT="1"/>
      <dgm:spPr/>
      <dgm:t>
        <a:bodyPr/>
        <a:lstStyle/>
        <a:p>
          <a:pPr>
            <a:lnSpc>
              <a:spcPct val="100000"/>
            </a:lnSpc>
            <a:spcAft>
              <a:spcPts val="0"/>
            </a:spcAft>
          </a:pPr>
          <a:r>
            <a:rPr lang="en-US" sz="1000" dirty="0"/>
            <a:t>RLTF </a:t>
          </a:r>
        </a:p>
        <a:p>
          <a:pPr>
            <a:lnSpc>
              <a:spcPct val="100000"/>
            </a:lnSpc>
            <a:spcAft>
              <a:spcPts val="0"/>
            </a:spcAft>
          </a:pPr>
          <a:r>
            <a:rPr lang="en-US" sz="1000" dirty="0"/>
            <a:t>Working Group Lead</a:t>
          </a:r>
          <a:r>
            <a:rPr lang="en-US" sz="1000" dirty="0" smtClean="0"/>
            <a:t>:</a:t>
          </a:r>
          <a:endParaRPr lang="en-US" sz="1000" dirty="0"/>
        </a:p>
      </dgm:t>
    </dgm:pt>
    <dgm:pt modelId="{E359E4B7-C72D-4E31-A7C4-D7107178A7E6}" type="parTrans" cxnId="{5CECD656-339F-49C0-AE12-498265E69DA8}">
      <dgm:prSet/>
      <dgm:spPr/>
      <dgm:t>
        <a:bodyPr/>
        <a:lstStyle/>
        <a:p>
          <a:endParaRPr lang="en-US" sz="2400"/>
        </a:p>
      </dgm:t>
    </dgm:pt>
    <dgm:pt modelId="{0436EFD0-F60F-4999-A43F-2F9E041A9F6B}" type="sibTrans" cxnId="{5CECD656-339F-49C0-AE12-498265E69DA8}">
      <dgm:prSet/>
      <dgm:spPr/>
      <dgm:t>
        <a:bodyPr/>
        <a:lstStyle/>
        <a:p>
          <a:endParaRPr lang="en-US" sz="2400"/>
        </a:p>
      </dgm:t>
    </dgm:pt>
    <dgm:pt modelId="{E114F4D8-521D-4E00-8B3B-6F4C3C96D635}">
      <dgm:prSet custT="1"/>
      <dgm:spPr/>
      <dgm:t>
        <a:bodyPr/>
        <a:lstStyle/>
        <a:p>
          <a:pPr>
            <a:lnSpc>
              <a:spcPct val="100000"/>
            </a:lnSpc>
            <a:spcAft>
              <a:spcPts val="0"/>
            </a:spcAft>
          </a:pPr>
          <a:r>
            <a:rPr lang="en-US" sz="1000" dirty="0"/>
            <a:t>State Primary Agency</a:t>
          </a:r>
        </a:p>
        <a:p>
          <a:pPr>
            <a:lnSpc>
              <a:spcPct val="100000"/>
            </a:lnSpc>
            <a:spcAft>
              <a:spcPts val="0"/>
            </a:spcAft>
          </a:pPr>
          <a:r>
            <a:rPr lang="en-US" sz="1000" dirty="0"/>
            <a:t>LA Co-Lead: </a:t>
          </a:r>
          <a:r>
            <a:rPr lang="en-US" sz="1000" dirty="0" smtClean="0"/>
            <a:t>LHC</a:t>
          </a:r>
          <a:endParaRPr lang="en-US" sz="1000" dirty="0"/>
        </a:p>
      </dgm:t>
    </dgm:pt>
    <dgm:pt modelId="{4C4DDB15-402F-47D9-9B7F-526EF07BFFC1}" type="parTrans" cxnId="{F3CFFD85-7D4F-4830-B7F6-180E62AA97E5}">
      <dgm:prSet/>
      <dgm:spPr/>
      <dgm:t>
        <a:bodyPr/>
        <a:lstStyle/>
        <a:p>
          <a:endParaRPr lang="en-US" sz="2400"/>
        </a:p>
      </dgm:t>
    </dgm:pt>
    <dgm:pt modelId="{F86C756D-570A-41C4-8C0D-C6B1B9330B00}" type="sibTrans" cxnId="{F3CFFD85-7D4F-4830-B7F6-180E62AA97E5}">
      <dgm:prSet/>
      <dgm:spPr/>
      <dgm:t>
        <a:bodyPr/>
        <a:lstStyle/>
        <a:p>
          <a:endParaRPr lang="en-US" sz="2400"/>
        </a:p>
      </dgm:t>
    </dgm:pt>
    <dgm:pt modelId="{47EA158E-2BD7-41AE-9768-95C9FBA554A8}">
      <dgm:prSet phldrT="[Text]" custT="1"/>
      <dgm:spPr/>
      <dgm:t>
        <a:bodyPr/>
        <a:lstStyle/>
        <a:p>
          <a:pPr>
            <a:lnSpc>
              <a:spcPct val="100000"/>
            </a:lnSpc>
            <a:spcAft>
              <a:spcPts val="0"/>
            </a:spcAft>
          </a:pPr>
          <a:r>
            <a:rPr lang="en-US" sz="1000" dirty="0"/>
            <a:t>State Primary </a:t>
          </a:r>
        </a:p>
        <a:p>
          <a:pPr>
            <a:lnSpc>
              <a:spcPct val="100000"/>
            </a:lnSpc>
            <a:spcAft>
              <a:spcPts val="0"/>
            </a:spcAft>
          </a:pPr>
          <a:r>
            <a:rPr lang="en-US" sz="1000" dirty="0"/>
            <a:t>OCD Staff </a:t>
          </a:r>
          <a:r>
            <a:rPr lang="en-US" sz="1000" dirty="0" smtClean="0"/>
            <a:t>POC</a:t>
          </a:r>
          <a:endParaRPr lang="en-US" sz="1000" dirty="0"/>
        </a:p>
      </dgm:t>
    </dgm:pt>
    <dgm:pt modelId="{51ED971E-296F-42C8-AC55-068D83670E5F}" type="parTrans" cxnId="{834AFC85-459B-4A35-819B-71783C5DAEF3}">
      <dgm:prSet/>
      <dgm:spPr/>
      <dgm:t>
        <a:bodyPr/>
        <a:lstStyle/>
        <a:p>
          <a:endParaRPr lang="en-US" sz="2400"/>
        </a:p>
      </dgm:t>
    </dgm:pt>
    <dgm:pt modelId="{C340DE7B-804A-4A94-A6B8-2B9630832B2B}" type="sibTrans" cxnId="{834AFC85-459B-4A35-819B-71783C5DAEF3}">
      <dgm:prSet/>
      <dgm:spPr/>
      <dgm:t>
        <a:bodyPr/>
        <a:lstStyle/>
        <a:p>
          <a:endParaRPr lang="en-US" sz="2400"/>
        </a:p>
      </dgm:t>
    </dgm:pt>
    <dgm:pt modelId="{40E1482A-DEC1-489C-8E3C-60FCED02AA56}">
      <dgm:prSet custT="1"/>
      <dgm:spPr/>
      <dgm:t>
        <a:bodyPr/>
        <a:lstStyle/>
        <a:p>
          <a:pPr>
            <a:lnSpc>
              <a:spcPct val="100000"/>
            </a:lnSpc>
            <a:spcAft>
              <a:spcPts val="0"/>
            </a:spcAft>
          </a:pPr>
          <a:r>
            <a:rPr lang="en-US" sz="1000" dirty="0"/>
            <a:t>RLTF </a:t>
          </a:r>
        </a:p>
        <a:p>
          <a:pPr>
            <a:lnSpc>
              <a:spcPct val="100000"/>
            </a:lnSpc>
            <a:spcAft>
              <a:spcPts val="0"/>
            </a:spcAft>
          </a:pPr>
          <a:r>
            <a:rPr lang="en-US" sz="1000" dirty="0"/>
            <a:t>Working Group Lead</a:t>
          </a:r>
          <a:r>
            <a:rPr lang="en-US" sz="1000" dirty="0" smtClean="0"/>
            <a:t>:</a:t>
          </a:r>
          <a:endParaRPr lang="en-US" sz="1000" dirty="0"/>
        </a:p>
      </dgm:t>
    </dgm:pt>
    <dgm:pt modelId="{70D0215B-C5EF-4D1E-890B-3666D8D333FD}" type="parTrans" cxnId="{3EEC52D8-028A-4C77-B74E-8B1B98D61B9E}">
      <dgm:prSet/>
      <dgm:spPr/>
      <dgm:t>
        <a:bodyPr/>
        <a:lstStyle/>
        <a:p>
          <a:endParaRPr lang="en-US" sz="2400"/>
        </a:p>
      </dgm:t>
    </dgm:pt>
    <dgm:pt modelId="{7C18BE3F-9ECA-4C19-9C97-E9D030AD08E7}" type="sibTrans" cxnId="{3EEC52D8-028A-4C77-B74E-8B1B98D61B9E}">
      <dgm:prSet/>
      <dgm:spPr/>
      <dgm:t>
        <a:bodyPr/>
        <a:lstStyle/>
        <a:p>
          <a:endParaRPr lang="en-US" sz="2400"/>
        </a:p>
      </dgm:t>
    </dgm:pt>
    <dgm:pt modelId="{9E6FB8DC-889D-4D3E-BC50-CCF1996682BC}">
      <dgm:prSet custT="1"/>
      <dgm:spPr/>
      <dgm:t>
        <a:bodyPr/>
        <a:lstStyle/>
        <a:p>
          <a:pPr>
            <a:lnSpc>
              <a:spcPct val="100000"/>
            </a:lnSpc>
            <a:spcAft>
              <a:spcPts val="0"/>
            </a:spcAft>
          </a:pPr>
          <a:r>
            <a:rPr lang="en-US" sz="1000" dirty="0"/>
            <a:t>State Primary Agency</a:t>
          </a:r>
        </a:p>
        <a:p>
          <a:pPr>
            <a:lnSpc>
              <a:spcPct val="100000"/>
            </a:lnSpc>
            <a:spcAft>
              <a:spcPts val="0"/>
            </a:spcAft>
          </a:pPr>
          <a:r>
            <a:rPr lang="en-US" sz="1000" dirty="0"/>
            <a:t>LA Co-Lead: </a:t>
          </a:r>
          <a:r>
            <a:rPr lang="en-US" sz="1000" dirty="0" smtClean="0"/>
            <a:t>DOTD</a:t>
          </a:r>
          <a:endParaRPr lang="en-US" sz="1000" dirty="0"/>
        </a:p>
      </dgm:t>
    </dgm:pt>
    <dgm:pt modelId="{1140CDCF-3621-4EA5-9C77-A7CE5C897E70}" type="parTrans" cxnId="{2A807750-0963-4C32-97A2-08F7DADC58BD}">
      <dgm:prSet/>
      <dgm:spPr/>
      <dgm:t>
        <a:bodyPr/>
        <a:lstStyle/>
        <a:p>
          <a:endParaRPr lang="en-US" sz="2400"/>
        </a:p>
      </dgm:t>
    </dgm:pt>
    <dgm:pt modelId="{AA331306-6258-4296-90A4-65D953E78D53}" type="sibTrans" cxnId="{2A807750-0963-4C32-97A2-08F7DADC58BD}">
      <dgm:prSet/>
      <dgm:spPr/>
      <dgm:t>
        <a:bodyPr/>
        <a:lstStyle/>
        <a:p>
          <a:endParaRPr lang="en-US" sz="2400"/>
        </a:p>
      </dgm:t>
    </dgm:pt>
    <dgm:pt modelId="{85E428E9-B377-41EC-A5B7-3DC73540B110}">
      <dgm:prSet phldrT="[Text]" custT="1"/>
      <dgm:spPr/>
      <dgm:t>
        <a:bodyPr/>
        <a:lstStyle/>
        <a:p>
          <a:pPr>
            <a:lnSpc>
              <a:spcPct val="100000"/>
            </a:lnSpc>
            <a:spcAft>
              <a:spcPts val="0"/>
            </a:spcAft>
          </a:pPr>
          <a:r>
            <a:rPr lang="en-US" sz="1000" dirty="0"/>
            <a:t>State Primary </a:t>
          </a:r>
        </a:p>
        <a:p>
          <a:pPr>
            <a:lnSpc>
              <a:spcPct val="100000"/>
            </a:lnSpc>
            <a:spcAft>
              <a:spcPts val="0"/>
            </a:spcAft>
          </a:pPr>
          <a:r>
            <a:rPr lang="en-US" sz="1000" dirty="0"/>
            <a:t>OCD Staff </a:t>
          </a:r>
          <a:r>
            <a:rPr lang="en-US" sz="1000" dirty="0" smtClean="0"/>
            <a:t>POC</a:t>
          </a:r>
          <a:endParaRPr lang="en-US" sz="1000" dirty="0"/>
        </a:p>
      </dgm:t>
    </dgm:pt>
    <dgm:pt modelId="{EB9F7654-B50E-41F1-BB12-C8EA731BA2F4}" type="parTrans" cxnId="{15F44AE5-5763-49DF-B6C9-0AA56E76CFFE}">
      <dgm:prSet/>
      <dgm:spPr/>
      <dgm:t>
        <a:bodyPr/>
        <a:lstStyle/>
        <a:p>
          <a:endParaRPr lang="en-US" sz="2400"/>
        </a:p>
      </dgm:t>
    </dgm:pt>
    <dgm:pt modelId="{5A66A6FE-FFB6-44D0-AD4D-CC8401C6F735}" type="sibTrans" cxnId="{15F44AE5-5763-49DF-B6C9-0AA56E76CFFE}">
      <dgm:prSet/>
      <dgm:spPr/>
      <dgm:t>
        <a:bodyPr/>
        <a:lstStyle/>
        <a:p>
          <a:endParaRPr lang="en-US" sz="2400"/>
        </a:p>
      </dgm:t>
    </dgm:pt>
    <dgm:pt modelId="{CE32DA59-9E55-4857-AE09-4AF4C89BD763}">
      <dgm:prSet custT="1"/>
      <dgm:spPr/>
      <dgm:t>
        <a:bodyPr/>
        <a:lstStyle/>
        <a:p>
          <a:pPr>
            <a:lnSpc>
              <a:spcPct val="100000"/>
            </a:lnSpc>
            <a:spcAft>
              <a:spcPts val="0"/>
            </a:spcAft>
          </a:pPr>
          <a:r>
            <a:rPr lang="en-US" sz="1000" dirty="0"/>
            <a:t>RLTF </a:t>
          </a:r>
        </a:p>
        <a:p>
          <a:pPr>
            <a:lnSpc>
              <a:spcPct val="100000"/>
            </a:lnSpc>
            <a:spcAft>
              <a:spcPts val="0"/>
            </a:spcAft>
          </a:pPr>
          <a:r>
            <a:rPr lang="en-US" sz="1000" dirty="0"/>
            <a:t>Working Group Lead</a:t>
          </a:r>
          <a:r>
            <a:rPr lang="en-US" sz="1000" dirty="0" smtClean="0"/>
            <a:t>:</a:t>
          </a:r>
          <a:endParaRPr lang="en-US" sz="1000" dirty="0"/>
        </a:p>
      </dgm:t>
    </dgm:pt>
    <dgm:pt modelId="{9E025360-1490-4F6B-B802-2264623ECDC8}" type="parTrans" cxnId="{9EFD7380-7DDF-45E7-BB95-8DB6F4B30631}">
      <dgm:prSet/>
      <dgm:spPr/>
      <dgm:t>
        <a:bodyPr/>
        <a:lstStyle/>
        <a:p>
          <a:endParaRPr lang="en-US" sz="2400"/>
        </a:p>
      </dgm:t>
    </dgm:pt>
    <dgm:pt modelId="{C4111E29-D338-4DFA-8474-DE063A415F34}" type="sibTrans" cxnId="{9EFD7380-7DDF-45E7-BB95-8DB6F4B30631}">
      <dgm:prSet/>
      <dgm:spPr/>
      <dgm:t>
        <a:bodyPr/>
        <a:lstStyle/>
        <a:p>
          <a:endParaRPr lang="en-US" sz="2400"/>
        </a:p>
      </dgm:t>
    </dgm:pt>
    <dgm:pt modelId="{D89352C2-650E-4F61-B3D7-47F5CA0802B7}">
      <dgm:prSet custT="1"/>
      <dgm:spPr/>
      <dgm:t>
        <a:bodyPr/>
        <a:lstStyle/>
        <a:p>
          <a:pPr>
            <a:lnSpc>
              <a:spcPct val="100000"/>
            </a:lnSpc>
            <a:spcAft>
              <a:spcPts val="0"/>
            </a:spcAft>
          </a:pPr>
          <a:r>
            <a:rPr lang="en-US" sz="1000" dirty="0"/>
            <a:t>State Primary Agency</a:t>
          </a:r>
        </a:p>
        <a:p>
          <a:pPr>
            <a:lnSpc>
              <a:spcPct val="100000"/>
            </a:lnSpc>
            <a:spcAft>
              <a:spcPts val="0"/>
            </a:spcAft>
          </a:pPr>
          <a:r>
            <a:rPr lang="en-US" sz="1000" dirty="0"/>
            <a:t>LA Co-Lead: </a:t>
          </a:r>
          <a:r>
            <a:rPr lang="en-US" sz="1000" dirty="0" smtClean="0"/>
            <a:t>LDWF</a:t>
          </a:r>
          <a:endParaRPr lang="en-US" sz="1000" dirty="0"/>
        </a:p>
      </dgm:t>
    </dgm:pt>
    <dgm:pt modelId="{1BCB5D97-68CC-4915-860C-FAD6A45AA08D}" type="parTrans" cxnId="{E321F5E2-4F7B-4185-B194-B35F7D9139F3}">
      <dgm:prSet/>
      <dgm:spPr/>
      <dgm:t>
        <a:bodyPr/>
        <a:lstStyle/>
        <a:p>
          <a:endParaRPr lang="en-US" sz="2400"/>
        </a:p>
      </dgm:t>
    </dgm:pt>
    <dgm:pt modelId="{5BD7A21F-96D7-4397-B6E6-97A66D0011F4}" type="sibTrans" cxnId="{E321F5E2-4F7B-4185-B194-B35F7D9139F3}">
      <dgm:prSet/>
      <dgm:spPr/>
      <dgm:t>
        <a:bodyPr/>
        <a:lstStyle/>
        <a:p>
          <a:endParaRPr lang="en-US" sz="2400"/>
        </a:p>
      </dgm:t>
    </dgm:pt>
    <dgm:pt modelId="{74241CB0-0FC9-465D-9B50-06E7EC997A3E}">
      <dgm:prSet custT="1"/>
      <dgm:spPr/>
      <dgm:t>
        <a:bodyPr/>
        <a:lstStyle/>
        <a:p>
          <a:pPr>
            <a:lnSpc>
              <a:spcPct val="100000"/>
            </a:lnSpc>
            <a:spcAft>
              <a:spcPts val="0"/>
            </a:spcAft>
          </a:pPr>
          <a:r>
            <a:rPr lang="en-US" sz="1000" dirty="0"/>
            <a:t>RLTF </a:t>
          </a:r>
        </a:p>
        <a:p>
          <a:pPr>
            <a:lnSpc>
              <a:spcPct val="100000"/>
            </a:lnSpc>
            <a:spcAft>
              <a:spcPts val="0"/>
            </a:spcAft>
          </a:pPr>
          <a:r>
            <a:rPr lang="en-US" sz="1000" dirty="0"/>
            <a:t>Working Group Lead</a:t>
          </a:r>
          <a:r>
            <a:rPr lang="en-US" sz="1000" dirty="0" smtClean="0"/>
            <a:t>:</a:t>
          </a:r>
          <a:endParaRPr lang="en-US" sz="1000" dirty="0"/>
        </a:p>
      </dgm:t>
    </dgm:pt>
    <dgm:pt modelId="{A7063865-EC5D-47C5-8AE1-38872B2948BD}" type="sibTrans" cxnId="{2660558E-3D54-4DDC-A2B5-AC2EB01A36D9}">
      <dgm:prSet/>
      <dgm:spPr/>
      <dgm:t>
        <a:bodyPr/>
        <a:lstStyle/>
        <a:p>
          <a:endParaRPr lang="en-US" sz="2400"/>
        </a:p>
      </dgm:t>
    </dgm:pt>
    <dgm:pt modelId="{075F516A-B1E5-4C2E-B035-E3E23CD15F0C}" type="parTrans" cxnId="{2660558E-3D54-4DDC-A2B5-AC2EB01A36D9}">
      <dgm:prSet/>
      <dgm:spPr/>
      <dgm:t>
        <a:bodyPr/>
        <a:lstStyle/>
        <a:p>
          <a:endParaRPr lang="en-US" sz="2400"/>
        </a:p>
      </dgm:t>
    </dgm:pt>
    <dgm:pt modelId="{CB71C7BF-01FF-4730-A194-E43BCC3FD914}">
      <dgm:prSet phldrT="[Text]" custT="1"/>
      <dgm:spPr/>
      <dgm:t>
        <a:bodyPr/>
        <a:lstStyle/>
        <a:p>
          <a:pPr>
            <a:lnSpc>
              <a:spcPct val="100000"/>
            </a:lnSpc>
            <a:spcAft>
              <a:spcPts val="0"/>
            </a:spcAft>
          </a:pPr>
          <a:r>
            <a:rPr lang="en-US" sz="1000" dirty="0"/>
            <a:t>State Primary </a:t>
          </a:r>
        </a:p>
        <a:p>
          <a:pPr>
            <a:lnSpc>
              <a:spcPct val="100000"/>
            </a:lnSpc>
            <a:spcAft>
              <a:spcPts val="0"/>
            </a:spcAft>
          </a:pPr>
          <a:r>
            <a:rPr lang="en-US" sz="1000" dirty="0"/>
            <a:t>OCD Staff </a:t>
          </a:r>
          <a:r>
            <a:rPr lang="en-US" sz="1000" dirty="0" smtClean="0"/>
            <a:t>POC</a:t>
          </a:r>
          <a:endParaRPr lang="en-US" sz="1000" dirty="0"/>
        </a:p>
      </dgm:t>
    </dgm:pt>
    <dgm:pt modelId="{E22F89F3-C270-4E72-9F78-024F0C6ABD0D}" type="sibTrans" cxnId="{1127F6B0-D6FF-4BD0-BC2F-44D7040B35F9}">
      <dgm:prSet/>
      <dgm:spPr/>
      <dgm:t>
        <a:bodyPr/>
        <a:lstStyle/>
        <a:p>
          <a:endParaRPr lang="en-US" sz="2400"/>
        </a:p>
      </dgm:t>
    </dgm:pt>
    <dgm:pt modelId="{A4141DBE-DE66-443D-B120-134C3C959367}" type="parTrans" cxnId="{1127F6B0-D6FF-4BD0-BC2F-44D7040B35F9}">
      <dgm:prSet/>
      <dgm:spPr/>
      <dgm:t>
        <a:bodyPr/>
        <a:lstStyle/>
        <a:p>
          <a:endParaRPr lang="en-US" sz="2400"/>
        </a:p>
      </dgm:t>
    </dgm:pt>
    <dgm:pt modelId="{8C807BC1-BE88-4313-9B61-7991F238EDCC}" type="pres">
      <dgm:prSet presAssocID="{A69E8943-C54E-4443-99FC-C01FC92F0112}" presName="theList" presStyleCnt="0">
        <dgm:presLayoutVars>
          <dgm:dir/>
          <dgm:animLvl val="lvl"/>
          <dgm:resizeHandles val="exact"/>
        </dgm:presLayoutVars>
      </dgm:prSet>
      <dgm:spPr/>
      <dgm:t>
        <a:bodyPr/>
        <a:lstStyle/>
        <a:p>
          <a:endParaRPr lang="en-US"/>
        </a:p>
      </dgm:t>
    </dgm:pt>
    <dgm:pt modelId="{BBCD056B-D52B-49EC-9023-90EB1894DB4F}" type="pres">
      <dgm:prSet presAssocID="{F3C26B38-3A19-4AA2-91D3-CCBDBEB417B4}" presName="compNode" presStyleCnt="0"/>
      <dgm:spPr/>
      <dgm:t>
        <a:bodyPr/>
        <a:lstStyle/>
        <a:p>
          <a:endParaRPr lang="en-US"/>
        </a:p>
      </dgm:t>
    </dgm:pt>
    <dgm:pt modelId="{19B6AFBD-DB4F-4F83-8F02-2B4C7267486D}" type="pres">
      <dgm:prSet presAssocID="{F3C26B38-3A19-4AA2-91D3-CCBDBEB417B4}" presName="aNode" presStyleLbl="bgShp" presStyleIdx="0" presStyleCnt="6"/>
      <dgm:spPr/>
      <dgm:t>
        <a:bodyPr/>
        <a:lstStyle/>
        <a:p>
          <a:endParaRPr lang="en-US"/>
        </a:p>
      </dgm:t>
    </dgm:pt>
    <dgm:pt modelId="{738EA49B-0CE6-4C33-AA16-D18B3D15F1FF}" type="pres">
      <dgm:prSet presAssocID="{F3C26B38-3A19-4AA2-91D3-CCBDBEB417B4}" presName="textNode" presStyleLbl="bgShp" presStyleIdx="0" presStyleCnt="6"/>
      <dgm:spPr/>
      <dgm:t>
        <a:bodyPr/>
        <a:lstStyle/>
        <a:p>
          <a:endParaRPr lang="en-US"/>
        </a:p>
      </dgm:t>
    </dgm:pt>
    <dgm:pt modelId="{FCDB7DDC-C375-47F8-84A1-6C5C828D58EE}" type="pres">
      <dgm:prSet presAssocID="{F3C26B38-3A19-4AA2-91D3-CCBDBEB417B4}" presName="compChildNode" presStyleCnt="0"/>
      <dgm:spPr/>
      <dgm:t>
        <a:bodyPr/>
        <a:lstStyle/>
        <a:p>
          <a:endParaRPr lang="en-US"/>
        </a:p>
      </dgm:t>
    </dgm:pt>
    <dgm:pt modelId="{CC792F4E-3A50-4F6A-ABE5-CEED356CBE6C}" type="pres">
      <dgm:prSet presAssocID="{F3C26B38-3A19-4AA2-91D3-CCBDBEB417B4}" presName="theInnerList" presStyleCnt="0"/>
      <dgm:spPr/>
      <dgm:t>
        <a:bodyPr/>
        <a:lstStyle/>
        <a:p>
          <a:endParaRPr lang="en-US"/>
        </a:p>
      </dgm:t>
    </dgm:pt>
    <dgm:pt modelId="{D78A29D8-ABBB-4F8E-B6F2-7351DBAAB6ED}" type="pres">
      <dgm:prSet presAssocID="{2CA25D72-E78B-40E0-A818-8E3B9F22A5C2}" presName="childNode" presStyleLbl="node1" presStyleIdx="0" presStyleCnt="24">
        <dgm:presLayoutVars>
          <dgm:bulletEnabled val="1"/>
        </dgm:presLayoutVars>
      </dgm:prSet>
      <dgm:spPr/>
      <dgm:t>
        <a:bodyPr/>
        <a:lstStyle/>
        <a:p>
          <a:endParaRPr lang="en-US"/>
        </a:p>
      </dgm:t>
    </dgm:pt>
    <dgm:pt modelId="{F8919DF3-3887-463F-80FB-348F7D04E817}" type="pres">
      <dgm:prSet presAssocID="{2CA25D72-E78B-40E0-A818-8E3B9F22A5C2}" presName="aSpace2" presStyleCnt="0"/>
      <dgm:spPr/>
      <dgm:t>
        <a:bodyPr/>
        <a:lstStyle/>
        <a:p>
          <a:endParaRPr lang="en-US"/>
        </a:p>
      </dgm:t>
    </dgm:pt>
    <dgm:pt modelId="{806FDB52-F3D0-4D76-AA6E-6140588B8EA7}" type="pres">
      <dgm:prSet presAssocID="{CB71C7BF-01FF-4730-A194-E43BCC3FD914}" presName="childNode" presStyleLbl="node1" presStyleIdx="1" presStyleCnt="24">
        <dgm:presLayoutVars>
          <dgm:bulletEnabled val="1"/>
        </dgm:presLayoutVars>
      </dgm:prSet>
      <dgm:spPr/>
      <dgm:t>
        <a:bodyPr/>
        <a:lstStyle/>
        <a:p>
          <a:endParaRPr lang="en-US"/>
        </a:p>
      </dgm:t>
    </dgm:pt>
    <dgm:pt modelId="{78CD6A8E-643D-4D35-A025-02DE64F57008}" type="pres">
      <dgm:prSet presAssocID="{CB71C7BF-01FF-4730-A194-E43BCC3FD914}" presName="aSpace2" presStyleCnt="0"/>
      <dgm:spPr/>
      <dgm:t>
        <a:bodyPr/>
        <a:lstStyle/>
        <a:p>
          <a:endParaRPr lang="en-US"/>
        </a:p>
      </dgm:t>
    </dgm:pt>
    <dgm:pt modelId="{38E5CD48-DECA-49F5-B3FE-781B5182F9FB}" type="pres">
      <dgm:prSet presAssocID="{74241CB0-0FC9-465D-9B50-06E7EC997A3E}" presName="childNode" presStyleLbl="node1" presStyleIdx="2" presStyleCnt="24">
        <dgm:presLayoutVars>
          <dgm:bulletEnabled val="1"/>
        </dgm:presLayoutVars>
      </dgm:prSet>
      <dgm:spPr/>
      <dgm:t>
        <a:bodyPr/>
        <a:lstStyle/>
        <a:p>
          <a:endParaRPr lang="en-US"/>
        </a:p>
      </dgm:t>
    </dgm:pt>
    <dgm:pt modelId="{B26C8B9D-DB9C-4CA1-9432-1FC052D6813A}" type="pres">
      <dgm:prSet presAssocID="{74241CB0-0FC9-465D-9B50-06E7EC997A3E}" presName="aSpace2" presStyleCnt="0"/>
      <dgm:spPr/>
      <dgm:t>
        <a:bodyPr/>
        <a:lstStyle/>
        <a:p>
          <a:endParaRPr lang="en-US"/>
        </a:p>
      </dgm:t>
    </dgm:pt>
    <dgm:pt modelId="{26D51CF3-AC2B-4D1A-9FCF-3BA044265080}" type="pres">
      <dgm:prSet presAssocID="{8D91AF00-07E7-44DE-8913-9DE3CB0E3630}" presName="childNode" presStyleLbl="node1" presStyleIdx="3" presStyleCnt="24">
        <dgm:presLayoutVars>
          <dgm:bulletEnabled val="1"/>
        </dgm:presLayoutVars>
      </dgm:prSet>
      <dgm:spPr/>
      <dgm:t>
        <a:bodyPr/>
        <a:lstStyle/>
        <a:p>
          <a:endParaRPr lang="en-US"/>
        </a:p>
      </dgm:t>
    </dgm:pt>
    <dgm:pt modelId="{2085B420-1FC3-49C2-85E8-B9FB60367F69}" type="pres">
      <dgm:prSet presAssocID="{F3C26B38-3A19-4AA2-91D3-CCBDBEB417B4}" presName="aSpace" presStyleCnt="0"/>
      <dgm:spPr/>
      <dgm:t>
        <a:bodyPr/>
        <a:lstStyle/>
        <a:p>
          <a:endParaRPr lang="en-US"/>
        </a:p>
      </dgm:t>
    </dgm:pt>
    <dgm:pt modelId="{F4C1C1B3-61C1-408F-90DE-DA0918AC4A28}" type="pres">
      <dgm:prSet presAssocID="{B0804FE2-1EF4-46F7-A571-C7AB3E0E187A}" presName="compNode" presStyleCnt="0"/>
      <dgm:spPr/>
      <dgm:t>
        <a:bodyPr/>
        <a:lstStyle/>
        <a:p>
          <a:endParaRPr lang="en-US"/>
        </a:p>
      </dgm:t>
    </dgm:pt>
    <dgm:pt modelId="{883FC52C-EF63-4AE8-BB43-4924A0A178C9}" type="pres">
      <dgm:prSet presAssocID="{B0804FE2-1EF4-46F7-A571-C7AB3E0E187A}" presName="aNode" presStyleLbl="bgShp" presStyleIdx="1" presStyleCnt="6"/>
      <dgm:spPr/>
      <dgm:t>
        <a:bodyPr/>
        <a:lstStyle/>
        <a:p>
          <a:endParaRPr lang="en-US"/>
        </a:p>
      </dgm:t>
    </dgm:pt>
    <dgm:pt modelId="{F85E29CF-FA07-4D77-B46B-F850054EC8E8}" type="pres">
      <dgm:prSet presAssocID="{B0804FE2-1EF4-46F7-A571-C7AB3E0E187A}" presName="textNode" presStyleLbl="bgShp" presStyleIdx="1" presStyleCnt="6"/>
      <dgm:spPr/>
      <dgm:t>
        <a:bodyPr/>
        <a:lstStyle/>
        <a:p>
          <a:endParaRPr lang="en-US"/>
        </a:p>
      </dgm:t>
    </dgm:pt>
    <dgm:pt modelId="{5C98AD91-3611-4D5A-99CB-B46A7A0AEB11}" type="pres">
      <dgm:prSet presAssocID="{B0804FE2-1EF4-46F7-A571-C7AB3E0E187A}" presName="compChildNode" presStyleCnt="0"/>
      <dgm:spPr/>
      <dgm:t>
        <a:bodyPr/>
        <a:lstStyle/>
        <a:p>
          <a:endParaRPr lang="en-US"/>
        </a:p>
      </dgm:t>
    </dgm:pt>
    <dgm:pt modelId="{8BD16328-CCC3-4427-9F52-F328413FB1D0}" type="pres">
      <dgm:prSet presAssocID="{B0804FE2-1EF4-46F7-A571-C7AB3E0E187A}" presName="theInnerList" presStyleCnt="0"/>
      <dgm:spPr/>
      <dgm:t>
        <a:bodyPr/>
        <a:lstStyle/>
        <a:p>
          <a:endParaRPr lang="en-US"/>
        </a:p>
      </dgm:t>
    </dgm:pt>
    <dgm:pt modelId="{92DC1374-A26F-4484-A0A3-1DB9DA8457EE}" type="pres">
      <dgm:prSet presAssocID="{8E619605-7E3C-4373-9206-9AAE6DAB40F4}" presName="childNode" presStyleLbl="node1" presStyleIdx="4" presStyleCnt="24">
        <dgm:presLayoutVars>
          <dgm:bulletEnabled val="1"/>
        </dgm:presLayoutVars>
      </dgm:prSet>
      <dgm:spPr/>
      <dgm:t>
        <a:bodyPr/>
        <a:lstStyle/>
        <a:p>
          <a:endParaRPr lang="en-US"/>
        </a:p>
      </dgm:t>
    </dgm:pt>
    <dgm:pt modelId="{734E61C1-4DD2-45E8-9544-FAD4D82641D2}" type="pres">
      <dgm:prSet presAssocID="{8E619605-7E3C-4373-9206-9AAE6DAB40F4}" presName="aSpace2" presStyleCnt="0"/>
      <dgm:spPr/>
      <dgm:t>
        <a:bodyPr/>
        <a:lstStyle/>
        <a:p>
          <a:endParaRPr lang="en-US"/>
        </a:p>
      </dgm:t>
    </dgm:pt>
    <dgm:pt modelId="{839E82EE-7433-4410-8725-EFFF82A75957}" type="pres">
      <dgm:prSet presAssocID="{370A7999-D2E9-44A0-BF85-812EAD6BCC63}" presName="childNode" presStyleLbl="node1" presStyleIdx="5" presStyleCnt="24">
        <dgm:presLayoutVars>
          <dgm:bulletEnabled val="1"/>
        </dgm:presLayoutVars>
      </dgm:prSet>
      <dgm:spPr/>
      <dgm:t>
        <a:bodyPr/>
        <a:lstStyle/>
        <a:p>
          <a:endParaRPr lang="en-US"/>
        </a:p>
      </dgm:t>
    </dgm:pt>
    <dgm:pt modelId="{AF1EC093-90F2-4318-8EF1-6CC3E5A7EB71}" type="pres">
      <dgm:prSet presAssocID="{370A7999-D2E9-44A0-BF85-812EAD6BCC63}" presName="aSpace2" presStyleCnt="0"/>
      <dgm:spPr/>
      <dgm:t>
        <a:bodyPr/>
        <a:lstStyle/>
        <a:p>
          <a:endParaRPr lang="en-US"/>
        </a:p>
      </dgm:t>
    </dgm:pt>
    <dgm:pt modelId="{19787C73-2A6E-4560-BBE8-96BFA09E4740}" type="pres">
      <dgm:prSet presAssocID="{1BC222FC-EB09-4F69-8BA3-E7F6C3310AF0}" presName="childNode" presStyleLbl="node1" presStyleIdx="6" presStyleCnt="24">
        <dgm:presLayoutVars>
          <dgm:bulletEnabled val="1"/>
        </dgm:presLayoutVars>
      </dgm:prSet>
      <dgm:spPr/>
      <dgm:t>
        <a:bodyPr/>
        <a:lstStyle/>
        <a:p>
          <a:endParaRPr lang="en-US"/>
        </a:p>
      </dgm:t>
    </dgm:pt>
    <dgm:pt modelId="{2384192D-CAFB-448F-B882-89F5544CA06E}" type="pres">
      <dgm:prSet presAssocID="{1BC222FC-EB09-4F69-8BA3-E7F6C3310AF0}" presName="aSpace2" presStyleCnt="0"/>
      <dgm:spPr/>
      <dgm:t>
        <a:bodyPr/>
        <a:lstStyle/>
        <a:p>
          <a:endParaRPr lang="en-US"/>
        </a:p>
      </dgm:t>
    </dgm:pt>
    <dgm:pt modelId="{32FA1263-B562-4218-BAA9-BD647927D579}" type="pres">
      <dgm:prSet presAssocID="{8038BACA-12B2-415A-8C53-E127384BFA57}" presName="childNode" presStyleLbl="node1" presStyleIdx="7" presStyleCnt="24">
        <dgm:presLayoutVars>
          <dgm:bulletEnabled val="1"/>
        </dgm:presLayoutVars>
      </dgm:prSet>
      <dgm:spPr/>
      <dgm:t>
        <a:bodyPr/>
        <a:lstStyle/>
        <a:p>
          <a:endParaRPr lang="en-US"/>
        </a:p>
      </dgm:t>
    </dgm:pt>
    <dgm:pt modelId="{BA4FBE96-0C28-4D4C-A690-5A118A85DA08}" type="pres">
      <dgm:prSet presAssocID="{B0804FE2-1EF4-46F7-A571-C7AB3E0E187A}" presName="aSpace" presStyleCnt="0"/>
      <dgm:spPr/>
      <dgm:t>
        <a:bodyPr/>
        <a:lstStyle/>
        <a:p>
          <a:endParaRPr lang="en-US"/>
        </a:p>
      </dgm:t>
    </dgm:pt>
    <dgm:pt modelId="{959FA11B-9334-4371-958B-2CCDA110EB9D}" type="pres">
      <dgm:prSet presAssocID="{11AD2703-3A17-4652-BFE8-B4A813FA6340}" presName="compNode" presStyleCnt="0"/>
      <dgm:spPr/>
      <dgm:t>
        <a:bodyPr/>
        <a:lstStyle/>
        <a:p>
          <a:endParaRPr lang="en-US"/>
        </a:p>
      </dgm:t>
    </dgm:pt>
    <dgm:pt modelId="{E3CE28F7-F549-40A5-93D4-FF79613116D3}" type="pres">
      <dgm:prSet presAssocID="{11AD2703-3A17-4652-BFE8-B4A813FA6340}" presName="aNode" presStyleLbl="bgShp" presStyleIdx="2" presStyleCnt="6"/>
      <dgm:spPr/>
      <dgm:t>
        <a:bodyPr/>
        <a:lstStyle/>
        <a:p>
          <a:endParaRPr lang="en-US"/>
        </a:p>
      </dgm:t>
    </dgm:pt>
    <dgm:pt modelId="{CF11706B-FC42-4922-A386-31C03D3953D5}" type="pres">
      <dgm:prSet presAssocID="{11AD2703-3A17-4652-BFE8-B4A813FA6340}" presName="textNode" presStyleLbl="bgShp" presStyleIdx="2" presStyleCnt="6"/>
      <dgm:spPr/>
      <dgm:t>
        <a:bodyPr/>
        <a:lstStyle/>
        <a:p>
          <a:endParaRPr lang="en-US"/>
        </a:p>
      </dgm:t>
    </dgm:pt>
    <dgm:pt modelId="{6FDCCF46-86A8-4513-82C6-4A3D01BEAF5B}" type="pres">
      <dgm:prSet presAssocID="{11AD2703-3A17-4652-BFE8-B4A813FA6340}" presName="compChildNode" presStyleCnt="0"/>
      <dgm:spPr/>
      <dgm:t>
        <a:bodyPr/>
        <a:lstStyle/>
        <a:p>
          <a:endParaRPr lang="en-US"/>
        </a:p>
      </dgm:t>
    </dgm:pt>
    <dgm:pt modelId="{4DC26BF3-D09F-4C75-9CD8-1588CB336EA9}" type="pres">
      <dgm:prSet presAssocID="{11AD2703-3A17-4652-BFE8-B4A813FA6340}" presName="theInnerList" presStyleCnt="0"/>
      <dgm:spPr/>
      <dgm:t>
        <a:bodyPr/>
        <a:lstStyle/>
        <a:p>
          <a:endParaRPr lang="en-US"/>
        </a:p>
      </dgm:t>
    </dgm:pt>
    <dgm:pt modelId="{FA202AE2-D606-4A34-89ED-F9983FB65B28}" type="pres">
      <dgm:prSet presAssocID="{0B5E5557-2E4C-4584-B378-0CA24FAE8634}" presName="childNode" presStyleLbl="node1" presStyleIdx="8" presStyleCnt="24">
        <dgm:presLayoutVars>
          <dgm:bulletEnabled val="1"/>
        </dgm:presLayoutVars>
      </dgm:prSet>
      <dgm:spPr/>
      <dgm:t>
        <a:bodyPr/>
        <a:lstStyle/>
        <a:p>
          <a:endParaRPr lang="en-US"/>
        </a:p>
      </dgm:t>
    </dgm:pt>
    <dgm:pt modelId="{EC1A886B-E022-4A02-A7DA-E3513B332670}" type="pres">
      <dgm:prSet presAssocID="{0B5E5557-2E4C-4584-B378-0CA24FAE8634}" presName="aSpace2" presStyleCnt="0"/>
      <dgm:spPr/>
      <dgm:t>
        <a:bodyPr/>
        <a:lstStyle/>
        <a:p>
          <a:endParaRPr lang="en-US"/>
        </a:p>
      </dgm:t>
    </dgm:pt>
    <dgm:pt modelId="{1BF3A2EA-98BE-4BC2-986B-2D6BAD760630}" type="pres">
      <dgm:prSet presAssocID="{46511DC4-A0EB-4C14-AC48-8261611CBFDA}" presName="childNode" presStyleLbl="node1" presStyleIdx="9" presStyleCnt="24">
        <dgm:presLayoutVars>
          <dgm:bulletEnabled val="1"/>
        </dgm:presLayoutVars>
      </dgm:prSet>
      <dgm:spPr/>
      <dgm:t>
        <a:bodyPr/>
        <a:lstStyle/>
        <a:p>
          <a:endParaRPr lang="en-US"/>
        </a:p>
      </dgm:t>
    </dgm:pt>
    <dgm:pt modelId="{B4FAE2DC-A6D1-4C5B-99D8-3472D739176D}" type="pres">
      <dgm:prSet presAssocID="{46511DC4-A0EB-4C14-AC48-8261611CBFDA}" presName="aSpace2" presStyleCnt="0"/>
      <dgm:spPr/>
      <dgm:t>
        <a:bodyPr/>
        <a:lstStyle/>
        <a:p>
          <a:endParaRPr lang="en-US"/>
        </a:p>
      </dgm:t>
    </dgm:pt>
    <dgm:pt modelId="{07C73E5C-F52B-4787-A233-4E64E92F3CBB}" type="pres">
      <dgm:prSet presAssocID="{867A5785-AD25-49F1-8422-8583F604B014}" presName="childNode" presStyleLbl="node1" presStyleIdx="10" presStyleCnt="24">
        <dgm:presLayoutVars>
          <dgm:bulletEnabled val="1"/>
        </dgm:presLayoutVars>
      </dgm:prSet>
      <dgm:spPr/>
      <dgm:t>
        <a:bodyPr/>
        <a:lstStyle/>
        <a:p>
          <a:endParaRPr lang="en-US"/>
        </a:p>
      </dgm:t>
    </dgm:pt>
    <dgm:pt modelId="{06DC2097-7B6E-40CD-BE45-E098BC95EC80}" type="pres">
      <dgm:prSet presAssocID="{867A5785-AD25-49F1-8422-8583F604B014}" presName="aSpace2" presStyleCnt="0"/>
      <dgm:spPr/>
      <dgm:t>
        <a:bodyPr/>
        <a:lstStyle/>
        <a:p>
          <a:endParaRPr lang="en-US"/>
        </a:p>
      </dgm:t>
    </dgm:pt>
    <dgm:pt modelId="{DA999F9D-265A-43C8-AB31-80D865AC0DA2}" type="pres">
      <dgm:prSet presAssocID="{04E23F34-3A41-4C2B-BF40-04BC4EA5EDB4}" presName="childNode" presStyleLbl="node1" presStyleIdx="11" presStyleCnt="24">
        <dgm:presLayoutVars>
          <dgm:bulletEnabled val="1"/>
        </dgm:presLayoutVars>
      </dgm:prSet>
      <dgm:spPr/>
      <dgm:t>
        <a:bodyPr/>
        <a:lstStyle/>
        <a:p>
          <a:endParaRPr lang="en-US"/>
        </a:p>
      </dgm:t>
    </dgm:pt>
    <dgm:pt modelId="{292F03F0-30B6-414E-B0DB-A5C49334B3CC}" type="pres">
      <dgm:prSet presAssocID="{11AD2703-3A17-4652-BFE8-B4A813FA6340}" presName="aSpace" presStyleCnt="0"/>
      <dgm:spPr/>
      <dgm:t>
        <a:bodyPr/>
        <a:lstStyle/>
        <a:p>
          <a:endParaRPr lang="en-US"/>
        </a:p>
      </dgm:t>
    </dgm:pt>
    <dgm:pt modelId="{123CB8CF-1CDB-4C30-A2AF-638169A4BF75}" type="pres">
      <dgm:prSet presAssocID="{289AC7C1-5472-40E3-8E2F-DBC2C1670868}" presName="compNode" presStyleCnt="0"/>
      <dgm:spPr/>
      <dgm:t>
        <a:bodyPr/>
        <a:lstStyle/>
        <a:p>
          <a:endParaRPr lang="en-US"/>
        </a:p>
      </dgm:t>
    </dgm:pt>
    <dgm:pt modelId="{AAE8371A-6827-46E7-835F-54EC7F84126C}" type="pres">
      <dgm:prSet presAssocID="{289AC7C1-5472-40E3-8E2F-DBC2C1670868}" presName="aNode" presStyleLbl="bgShp" presStyleIdx="3" presStyleCnt="6" custLinFactNeighborY="-2662"/>
      <dgm:spPr/>
      <dgm:t>
        <a:bodyPr/>
        <a:lstStyle/>
        <a:p>
          <a:endParaRPr lang="en-US"/>
        </a:p>
      </dgm:t>
    </dgm:pt>
    <dgm:pt modelId="{40AC358F-35C5-4836-8DE8-C8C3C22A0F78}" type="pres">
      <dgm:prSet presAssocID="{289AC7C1-5472-40E3-8E2F-DBC2C1670868}" presName="textNode" presStyleLbl="bgShp" presStyleIdx="3" presStyleCnt="6"/>
      <dgm:spPr/>
      <dgm:t>
        <a:bodyPr/>
        <a:lstStyle/>
        <a:p>
          <a:endParaRPr lang="en-US"/>
        </a:p>
      </dgm:t>
    </dgm:pt>
    <dgm:pt modelId="{E54815F9-2E16-453B-83DE-F71ACF289E80}" type="pres">
      <dgm:prSet presAssocID="{289AC7C1-5472-40E3-8E2F-DBC2C1670868}" presName="compChildNode" presStyleCnt="0"/>
      <dgm:spPr/>
      <dgm:t>
        <a:bodyPr/>
        <a:lstStyle/>
        <a:p>
          <a:endParaRPr lang="en-US"/>
        </a:p>
      </dgm:t>
    </dgm:pt>
    <dgm:pt modelId="{686320EB-4427-42ED-92F9-29CCC6C16032}" type="pres">
      <dgm:prSet presAssocID="{289AC7C1-5472-40E3-8E2F-DBC2C1670868}" presName="theInnerList" presStyleCnt="0"/>
      <dgm:spPr/>
      <dgm:t>
        <a:bodyPr/>
        <a:lstStyle/>
        <a:p>
          <a:endParaRPr lang="en-US"/>
        </a:p>
      </dgm:t>
    </dgm:pt>
    <dgm:pt modelId="{971C9597-1A7E-4F6A-BD5F-63275D99E423}" type="pres">
      <dgm:prSet presAssocID="{43791585-3368-4DC0-8165-0F13669AD2DB}" presName="childNode" presStyleLbl="node1" presStyleIdx="12" presStyleCnt="24" custScaleY="276375" custLinFactY="-24145" custLinFactNeighborY="-100000">
        <dgm:presLayoutVars>
          <dgm:bulletEnabled val="1"/>
        </dgm:presLayoutVars>
      </dgm:prSet>
      <dgm:spPr/>
      <dgm:t>
        <a:bodyPr/>
        <a:lstStyle/>
        <a:p>
          <a:endParaRPr lang="en-US"/>
        </a:p>
      </dgm:t>
    </dgm:pt>
    <dgm:pt modelId="{8294A94B-42E8-4350-B7D1-BD8A900B97EE}" type="pres">
      <dgm:prSet presAssocID="{43791585-3368-4DC0-8165-0F13669AD2DB}" presName="aSpace2" presStyleCnt="0"/>
      <dgm:spPr/>
      <dgm:t>
        <a:bodyPr/>
        <a:lstStyle/>
        <a:p>
          <a:endParaRPr lang="en-US"/>
        </a:p>
      </dgm:t>
    </dgm:pt>
    <dgm:pt modelId="{E50ED9C5-699E-4CA4-8E7B-028331DC7E7D}" type="pres">
      <dgm:prSet presAssocID="{B0E61B6D-FA10-4F21-A0C5-8B43DE5337DC}" presName="childNode" presStyleLbl="node1" presStyleIdx="13" presStyleCnt="24" custScaleY="143339" custLinFactY="-4977" custLinFactNeighborX="1062" custLinFactNeighborY="-100000">
        <dgm:presLayoutVars>
          <dgm:bulletEnabled val="1"/>
        </dgm:presLayoutVars>
      </dgm:prSet>
      <dgm:spPr/>
      <dgm:t>
        <a:bodyPr/>
        <a:lstStyle/>
        <a:p>
          <a:endParaRPr lang="en-US"/>
        </a:p>
      </dgm:t>
    </dgm:pt>
    <dgm:pt modelId="{985AE8B4-CF3A-4C68-B4BC-734DFBF37517}" type="pres">
      <dgm:prSet presAssocID="{B0E61B6D-FA10-4F21-A0C5-8B43DE5337DC}" presName="aSpace2" presStyleCnt="0"/>
      <dgm:spPr/>
      <dgm:t>
        <a:bodyPr/>
        <a:lstStyle/>
        <a:p>
          <a:endParaRPr lang="en-US"/>
        </a:p>
      </dgm:t>
    </dgm:pt>
    <dgm:pt modelId="{BBBBDA24-9110-4AE9-97E1-98F756BE57B4}" type="pres">
      <dgm:prSet presAssocID="{52AC3BFE-91A0-42AF-899E-CFAF3C044E99}" presName="childNode" presStyleLbl="node1" presStyleIdx="14" presStyleCnt="24" custScaleY="193446">
        <dgm:presLayoutVars>
          <dgm:bulletEnabled val="1"/>
        </dgm:presLayoutVars>
      </dgm:prSet>
      <dgm:spPr/>
      <dgm:t>
        <a:bodyPr/>
        <a:lstStyle/>
        <a:p>
          <a:endParaRPr lang="en-US"/>
        </a:p>
      </dgm:t>
    </dgm:pt>
    <dgm:pt modelId="{16C17BE0-3FE1-4271-9D15-0F1911AA673A}" type="pres">
      <dgm:prSet presAssocID="{52AC3BFE-91A0-42AF-899E-CFAF3C044E99}" presName="aSpace2" presStyleCnt="0"/>
      <dgm:spPr/>
      <dgm:t>
        <a:bodyPr/>
        <a:lstStyle/>
        <a:p>
          <a:endParaRPr lang="en-US"/>
        </a:p>
      </dgm:t>
    </dgm:pt>
    <dgm:pt modelId="{CAF2885F-F05E-48A3-ACAE-BB610040B68E}" type="pres">
      <dgm:prSet presAssocID="{E114F4D8-521D-4E00-8B3B-6F4C3C96D635}" presName="childNode" presStyleLbl="node1" presStyleIdx="15" presStyleCnt="24" custScaleY="241750">
        <dgm:presLayoutVars>
          <dgm:bulletEnabled val="1"/>
        </dgm:presLayoutVars>
      </dgm:prSet>
      <dgm:spPr/>
      <dgm:t>
        <a:bodyPr/>
        <a:lstStyle/>
        <a:p>
          <a:endParaRPr lang="en-US"/>
        </a:p>
      </dgm:t>
    </dgm:pt>
    <dgm:pt modelId="{26334305-43BC-443D-BFD6-2C6B3E0A9852}" type="pres">
      <dgm:prSet presAssocID="{289AC7C1-5472-40E3-8E2F-DBC2C1670868}" presName="aSpace" presStyleCnt="0"/>
      <dgm:spPr/>
      <dgm:t>
        <a:bodyPr/>
        <a:lstStyle/>
        <a:p>
          <a:endParaRPr lang="en-US"/>
        </a:p>
      </dgm:t>
    </dgm:pt>
    <dgm:pt modelId="{3AE72092-9529-43C5-8385-485F1503FD94}" type="pres">
      <dgm:prSet presAssocID="{3A12DFDF-0EDD-4F2D-AEF0-F5DBE1CCCDAE}" presName="compNode" presStyleCnt="0"/>
      <dgm:spPr/>
      <dgm:t>
        <a:bodyPr/>
        <a:lstStyle/>
        <a:p>
          <a:endParaRPr lang="en-US"/>
        </a:p>
      </dgm:t>
    </dgm:pt>
    <dgm:pt modelId="{E0D972F3-3E18-485C-AB46-DB379FD4344D}" type="pres">
      <dgm:prSet presAssocID="{3A12DFDF-0EDD-4F2D-AEF0-F5DBE1CCCDAE}" presName="aNode" presStyleLbl="bgShp" presStyleIdx="4" presStyleCnt="6" custScaleX="102186"/>
      <dgm:spPr/>
      <dgm:t>
        <a:bodyPr/>
        <a:lstStyle/>
        <a:p>
          <a:endParaRPr lang="en-US"/>
        </a:p>
      </dgm:t>
    </dgm:pt>
    <dgm:pt modelId="{00804BB6-DFD8-42E5-8A5B-8EDC67E1E177}" type="pres">
      <dgm:prSet presAssocID="{3A12DFDF-0EDD-4F2D-AEF0-F5DBE1CCCDAE}" presName="textNode" presStyleLbl="bgShp" presStyleIdx="4" presStyleCnt="6"/>
      <dgm:spPr/>
      <dgm:t>
        <a:bodyPr/>
        <a:lstStyle/>
        <a:p>
          <a:endParaRPr lang="en-US"/>
        </a:p>
      </dgm:t>
    </dgm:pt>
    <dgm:pt modelId="{C41C6030-7F7A-4602-8689-C18BD1049634}" type="pres">
      <dgm:prSet presAssocID="{3A12DFDF-0EDD-4F2D-AEF0-F5DBE1CCCDAE}" presName="compChildNode" presStyleCnt="0"/>
      <dgm:spPr/>
      <dgm:t>
        <a:bodyPr/>
        <a:lstStyle/>
        <a:p>
          <a:endParaRPr lang="en-US"/>
        </a:p>
      </dgm:t>
    </dgm:pt>
    <dgm:pt modelId="{877993F1-702F-4302-A016-CCA8054CE153}" type="pres">
      <dgm:prSet presAssocID="{3A12DFDF-0EDD-4F2D-AEF0-F5DBE1CCCDAE}" presName="theInnerList" presStyleCnt="0"/>
      <dgm:spPr/>
      <dgm:t>
        <a:bodyPr/>
        <a:lstStyle/>
        <a:p>
          <a:endParaRPr lang="en-US"/>
        </a:p>
      </dgm:t>
    </dgm:pt>
    <dgm:pt modelId="{64C02B8A-60A2-4E9F-A746-4CD131B63ECA}" type="pres">
      <dgm:prSet presAssocID="{EABC314A-4F00-47D9-8420-AF0940608767}" presName="childNode" presStyleLbl="node1" presStyleIdx="16" presStyleCnt="24">
        <dgm:presLayoutVars>
          <dgm:bulletEnabled val="1"/>
        </dgm:presLayoutVars>
      </dgm:prSet>
      <dgm:spPr/>
      <dgm:t>
        <a:bodyPr/>
        <a:lstStyle/>
        <a:p>
          <a:endParaRPr lang="en-US"/>
        </a:p>
      </dgm:t>
    </dgm:pt>
    <dgm:pt modelId="{8A575282-A033-4883-AD85-B5C2BB009D15}" type="pres">
      <dgm:prSet presAssocID="{EABC314A-4F00-47D9-8420-AF0940608767}" presName="aSpace2" presStyleCnt="0"/>
      <dgm:spPr/>
      <dgm:t>
        <a:bodyPr/>
        <a:lstStyle/>
        <a:p>
          <a:endParaRPr lang="en-US"/>
        </a:p>
      </dgm:t>
    </dgm:pt>
    <dgm:pt modelId="{492E788B-771D-4157-8B25-6A6CB73D0A1B}" type="pres">
      <dgm:prSet presAssocID="{47EA158E-2BD7-41AE-9768-95C9FBA554A8}" presName="childNode" presStyleLbl="node1" presStyleIdx="17" presStyleCnt="24">
        <dgm:presLayoutVars>
          <dgm:bulletEnabled val="1"/>
        </dgm:presLayoutVars>
      </dgm:prSet>
      <dgm:spPr/>
      <dgm:t>
        <a:bodyPr/>
        <a:lstStyle/>
        <a:p>
          <a:endParaRPr lang="en-US"/>
        </a:p>
      </dgm:t>
    </dgm:pt>
    <dgm:pt modelId="{5700B114-92AC-4890-91AF-DF30C21C426A}" type="pres">
      <dgm:prSet presAssocID="{47EA158E-2BD7-41AE-9768-95C9FBA554A8}" presName="aSpace2" presStyleCnt="0"/>
      <dgm:spPr/>
      <dgm:t>
        <a:bodyPr/>
        <a:lstStyle/>
        <a:p>
          <a:endParaRPr lang="en-US"/>
        </a:p>
      </dgm:t>
    </dgm:pt>
    <dgm:pt modelId="{0AFEA0BD-D500-4765-852F-867AF13E6A88}" type="pres">
      <dgm:prSet presAssocID="{40E1482A-DEC1-489C-8E3C-60FCED02AA56}" presName="childNode" presStyleLbl="node1" presStyleIdx="18" presStyleCnt="24">
        <dgm:presLayoutVars>
          <dgm:bulletEnabled val="1"/>
        </dgm:presLayoutVars>
      </dgm:prSet>
      <dgm:spPr/>
      <dgm:t>
        <a:bodyPr/>
        <a:lstStyle/>
        <a:p>
          <a:endParaRPr lang="en-US"/>
        </a:p>
      </dgm:t>
    </dgm:pt>
    <dgm:pt modelId="{6E4F7513-69AF-437A-8866-751EFC749348}" type="pres">
      <dgm:prSet presAssocID="{40E1482A-DEC1-489C-8E3C-60FCED02AA56}" presName="aSpace2" presStyleCnt="0"/>
      <dgm:spPr/>
      <dgm:t>
        <a:bodyPr/>
        <a:lstStyle/>
        <a:p>
          <a:endParaRPr lang="en-US"/>
        </a:p>
      </dgm:t>
    </dgm:pt>
    <dgm:pt modelId="{315E578E-E1D1-4F81-BF75-A3561F1F48FB}" type="pres">
      <dgm:prSet presAssocID="{9E6FB8DC-889D-4D3E-BC50-CCF1996682BC}" presName="childNode" presStyleLbl="node1" presStyleIdx="19" presStyleCnt="24">
        <dgm:presLayoutVars>
          <dgm:bulletEnabled val="1"/>
        </dgm:presLayoutVars>
      </dgm:prSet>
      <dgm:spPr/>
      <dgm:t>
        <a:bodyPr/>
        <a:lstStyle/>
        <a:p>
          <a:endParaRPr lang="en-US"/>
        </a:p>
      </dgm:t>
    </dgm:pt>
    <dgm:pt modelId="{8BB84C3B-97D7-4AAE-9BC7-644AEDA4F243}" type="pres">
      <dgm:prSet presAssocID="{3A12DFDF-0EDD-4F2D-AEF0-F5DBE1CCCDAE}" presName="aSpace" presStyleCnt="0"/>
      <dgm:spPr/>
      <dgm:t>
        <a:bodyPr/>
        <a:lstStyle/>
        <a:p>
          <a:endParaRPr lang="en-US"/>
        </a:p>
      </dgm:t>
    </dgm:pt>
    <dgm:pt modelId="{1B06735C-AC90-42EF-BC97-D9BA3120615D}" type="pres">
      <dgm:prSet presAssocID="{025E8580-8511-48D5-A663-188B913AA23D}" presName="compNode" presStyleCnt="0"/>
      <dgm:spPr/>
      <dgm:t>
        <a:bodyPr/>
        <a:lstStyle/>
        <a:p>
          <a:endParaRPr lang="en-US"/>
        </a:p>
      </dgm:t>
    </dgm:pt>
    <dgm:pt modelId="{D59BC892-5434-4A87-A7F2-01F51A88DDE2}" type="pres">
      <dgm:prSet presAssocID="{025E8580-8511-48D5-A663-188B913AA23D}" presName="aNode" presStyleLbl="bgShp" presStyleIdx="5" presStyleCnt="6"/>
      <dgm:spPr/>
      <dgm:t>
        <a:bodyPr/>
        <a:lstStyle/>
        <a:p>
          <a:endParaRPr lang="en-US"/>
        </a:p>
      </dgm:t>
    </dgm:pt>
    <dgm:pt modelId="{B497FB9C-E2C2-49A6-81E9-0516A75D59EE}" type="pres">
      <dgm:prSet presAssocID="{025E8580-8511-48D5-A663-188B913AA23D}" presName="textNode" presStyleLbl="bgShp" presStyleIdx="5" presStyleCnt="6"/>
      <dgm:spPr/>
      <dgm:t>
        <a:bodyPr/>
        <a:lstStyle/>
        <a:p>
          <a:endParaRPr lang="en-US"/>
        </a:p>
      </dgm:t>
    </dgm:pt>
    <dgm:pt modelId="{52B5793B-ABBE-4CD2-91D8-2816A268B6D8}" type="pres">
      <dgm:prSet presAssocID="{025E8580-8511-48D5-A663-188B913AA23D}" presName="compChildNode" presStyleCnt="0"/>
      <dgm:spPr/>
      <dgm:t>
        <a:bodyPr/>
        <a:lstStyle/>
        <a:p>
          <a:endParaRPr lang="en-US"/>
        </a:p>
      </dgm:t>
    </dgm:pt>
    <dgm:pt modelId="{290D28C8-C54D-4FE9-8C97-F8EBCE2C844A}" type="pres">
      <dgm:prSet presAssocID="{025E8580-8511-48D5-A663-188B913AA23D}" presName="theInnerList" presStyleCnt="0"/>
      <dgm:spPr/>
      <dgm:t>
        <a:bodyPr/>
        <a:lstStyle/>
        <a:p>
          <a:endParaRPr lang="en-US"/>
        </a:p>
      </dgm:t>
    </dgm:pt>
    <dgm:pt modelId="{4D3EF0C2-3174-4413-9103-0174B27849E5}" type="pres">
      <dgm:prSet presAssocID="{5D41B1B9-BEE2-4CB3-94DC-3F7293AAAC39}" presName="childNode" presStyleLbl="node1" presStyleIdx="20" presStyleCnt="24">
        <dgm:presLayoutVars>
          <dgm:bulletEnabled val="1"/>
        </dgm:presLayoutVars>
      </dgm:prSet>
      <dgm:spPr/>
      <dgm:t>
        <a:bodyPr/>
        <a:lstStyle/>
        <a:p>
          <a:endParaRPr lang="en-US"/>
        </a:p>
      </dgm:t>
    </dgm:pt>
    <dgm:pt modelId="{50ABF35E-E8A1-4E7B-A0A8-D3E0AABCCDA6}" type="pres">
      <dgm:prSet presAssocID="{5D41B1B9-BEE2-4CB3-94DC-3F7293AAAC39}" presName="aSpace2" presStyleCnt="0"/>
      <dgm:spPr/>
      <dgm:t>
        <a:bodyPr/>
        <a:lstStyle/>
        <a:p>
          <a:endParaRPr lang="en-US"/>
        </a:p>
      </dgm:t>
    </dgm:pt>
    <dgm:pt modelId="{DDB4DDA4-5185-48E3-9C0A-CE12F0EAD4CF}" type="pres">
      <dgm:prSet presAssocID="{85E428E9-B377-41EC-A5B7-3DC73540B110}" presName="childNode" presStyleLbl="node1" presStyleIdx="21" presStyleCnt="24">
        <dgm:presLayoutVars>
          <dgm:bulletEnabled val="1"/>
        </dgm:presLayoutVars>
      </dgm:prSet>
      <dgm:spPr/>
      <dgm:t>
        <a:bodyPr/>
        <a:lstStyle/>
        <a:p>
          <a:endParaRPr lang="en-US"/>
        </a:p>
      </dgm:t>
    </dgm:pt>
    <dgm:pt modelId="{3B9B7DF2-60BA-4056-8A1E-796DAAC2CCB1}" type="pres">
      <dgm:prSet presAssocID="{85E428E9-B377-41EC-A5B7-3DC73540B110}" presName="aSpace2" presStyleCnt="0"/>
      <dgm:spPr/>
      <dgm:t>
        <a:bodyPr/>
        <a:lstStyle/>
        <a:p>
          <a:endParaRPr lang="en-US"/>
        </a:p>
      </dgm:t>
    </dgm:pt>
    <dgm:pt modelId="{AE04FB6D-7FC7-43C3-A9CD-55B555A7A13F}" type="pres">
      <dgm:prSet presAssocID="{CE32DA59-9E55-4857-AE09-4AF4C89BD763}" presName="childNode" presStyleLbl="node1" presStyleIdx="22" presStyleCnt="24">
        <dgm:presLayoutVars>
          <dgm:bulletEnabled val="1"/>
        </dgm:presLayoutVars>
      </dgm:prSet>
      <dgm:spPr/>
      <dgm:t>
        <a:bodyPr/>
        <a:lstStyle/>
        <a:p>
          <a:endParaRPr lang="en-US"/>
        </a:p>
      </dgm:t>
    </dgm:pt>
    <dgm:pt modelId="{86550B4B-05B8-4D15-B75A-BCD2BF567FD7}" type="pres">
      <dgm:prSet presAssocID="{CE32DA59-9E55-4857-AE09-4AF4C89BD763}" presName="aSpace2" presStyleCnt="0"/>
      <dgm:spPr/>
      <dgm:t>
        <a:bodyPr/>
        <a:lstStyle/>
        <a:p>
          <a:endParaRPr lang="en-US"/>
        </a:p>
      </dgm:t>
    </dgm:pt>
    <dgm:pt modelId="{38A722B4-88F8-4E01-B9D9-75BD6C72BF16}" type="pres">
      <dgm:prSet presAssocID="{D89352C2-650E-4F61-B3D7-47F5CA0802B7}" presName="childNode" presStyleLbl="node1" presStyleIdx="23" presStyleCnt="24">
        <dgm:presLayoutVars>
          <dgm:bulletEnabled val="1"/>
        </dgm:presLayoutVars>
      </dgm:prSet>
      <dgm:spPr/>
      <dgm:t>
        <a:bodyPr/>
        <a:lstStyle/>
        <a:p>
          <a:endParaRPr lang="en-US"/>
        </a:p>
      </dgm:t>
    </dgm:pt>
  </dgm:ptLst>
  <dgm:cxnLst>
    <dgm:cxn modelId="{8265F161-F59F-4514-BEEF-538606102414}" type="presOf" srcId="{370A7999-D2E9-44A0-BF85-812EAD6BCC63}" destId="{839E82EE-7433-4410-8725-EFFF82A75957}" srcOrd="0" destOrd="0" presId="urn:microsoft.com/office/officeart/2005/8/layout/lProcess2"/>
    <dgm:cxn modelId="{5CECD656-339F-49C0-AE12-498265E69DA8}" srcId="{289AC7C1-5472-40E3-8E2F-DBC2C1670868}" destId="{52AC3BFE-91A0-42AF-899E-CFAF3C044E99}" srcOrd="2" destOrd="0" parTransId="{E359E4B7-C72D-4E31-A7C4-D7107178A7E6}" sibTransId="{0436EFD0-F60F-4999-A43F-2F9E041A9F6B}"/>
    <dgm:cxn modelId="{412B019E-FCAF-423E-AE79-8BD6FBAF42F2}" type="presOf" srcId="{B0804FE2-1EF4-46F7-A571-C7AB3E0E187A}" destId="{883FC52C-EF63-4AE8-BB43-4924A0A178C9}" srcOrd="0" destOrd="0" presId="urn:microsoft.com/office/officeart/2005/8/layout/lProcess2"/>
    <dgm:cxn modelId="{D8E527DB-BFC7-46E5-A22D-B820BD9288D2}" type="presOf" srcId="{3A12DFDF-0EDD-4F2D-AEF0-F5DBE1CCCDAE}" destId="{00804BB6-DFD8-42E5-8A5B-8EDC67E1E177}" srcOrd="1" destOrd="0" presId="urn:microsoft.com/office/officeart/2005/8/layout/lProcess2"/>
    <dgm:cxn modelId="{EED0B141-BA4E-4E92-A938-99DED4F6CC14}" srcId="{B0804FE2-1EF4-46F7-A571-C7AB3E0E187A}" destId="{1BC222FC-EB09-4F69-8BA3-E7F6C3310AF0}" srcOrd="2" destOrd="0" parTransId="{4C2B71B5-A81D-4396-8DFF-C2A54C9E0804}" sibTransId="{DD118EEC-3B26-441D-9CA6-162DFDFD24F9}"/>
    <dgm:cxn modelId="{2660558E-3D54-4DDC-A2B5-AC2EB01A36D9}" srcId="{F3C26B38-3A19-4AA2-91D3-CCBDBEB417B4}" destId="{74241CB0-0FC9-465D-9B50-06E7EC997A3E}" srcOrd="2" destOrd="0" parTransId="{075F516A-B1E5-4C2E-B035-E3E23CD15F0C}" sibTransId="{A7063865-EC5D-47C5-8AE1-38872B2948BD}"/>
    <dgm:cxn modelId="{8F32D935-DE11-4810-B69E-CF59B652E735}" srcId="{3A12DFDF-0EDD-4F2D-AEF0-F5DBE1CCCDAE}" destId="{EABC314A-4F00-47D9-8420-AF0940608767}" srcOrd="0" destOrd="0" parTransId="{63BFE7B7-F466-4DE3-84F8-8FAFC17DAE4E}" sibTransId="{1B61CAB2-89CA-4129-BA1F-848D8C89434A}"/>
    <dgm:cxn modelId="{10D1B760-97EE-4936-B809-79A2B8641E80}" type="presOf" srcId="{47EA158E-2BD7-41AE-9768-95C9FBA554A8}" destId="{492E788B-771D-4157-8B25-6A6CB73D0A1B}" srcOrd="0" destOrd="0" presId="urn:microsoft.com/office/officeart/2005/8/layout/lProcess2"/>
    <dgm:cxn modelId="{C8E59F27-2B73-4D4D-AE64-357C6F4D47D7}" type="presOf" srcId="{8038BACA-12B2-415A-8C53-E127384BFA57}" destId="{32FA1263-B562-4218-BAA9-BD647927D579}" srcOrd="0" destOrd="0" presId="urn:microsoft.com/office/officeart/2005/8/layout/lProcess2"/>
    <dgm:cxn modelId="{35B87FA4-EB61-4EE8-A2F2-2EC464E88281}" srcId="{289AC7C1-5472-40E3-8E2F-DBC2C1670868}" destId="{43791585-3368-4DC0-8165-0F13669AD2DB}" srcOrd="0" destOrd="0" parTransId="{4B251E72-BF29-4CF7-8D49-619039F04859}" sibTransId="{DCD7EA24-3B3F-48B9-A20D-5324EE2C4208}"/>
    <dgm:cxn modelId="{9F23713B-863E-4047-BDE6-424FD1584C7E}" type="presOf" srcId="{E114F4D8-521D-4E00-8B3B-6F4C3C96D635}" destId="{CAF2885F-F05E-48A3-ACAE-BB610040B68E}" srcOrd="0" destOrd="0" presId="urn:microsoft.com/office/officeart/2005/8/layout/lProcess2"/>
    <dgm:cxn modelId="{C387792B-E633-4D29-A4BC-6FCFB54B8F81}" srcId="{A69E8943-C54E-4443-99FC-C01FC92F0112}" destId="{289AC7C1-5472-40E3-8E2F-DBC2C1670868}" srcOrd="3" destOrd="0" parTransId="{29783A76-F3D1-4D93-B2C0-4C99E3CA41F0}" sibTransId="{4D3771D5-F20D-40D9-A0C6-6FEAC62E7C34}"/>
    <dgm:cxn modelId="{EAFF4323-6981-470D-932E-568F48D30973}" type="presOf" srcId="{2CA25D72-E78B-40E0-A818-8E3B9F22A5C2}" destId="{D78A29D8-ABBB-4F8E-B6F2-7351DBAAB6ED}" srcOrd="0" destOrd="0" presId="urn:microsoft.com/office/officeart/2005/8/layout/lProcess2"/>
    <dgm:cxn modelId="{C50ACF53-637C-46EB-8FE7-FFAC896C782B}" type="presOf" srcId="{0B5E5557-2E4C-4584-B378-0CA24FAE8634}" destId="{FA202AE2-D606-4A34-89ED-F9983FB65B28}" srcOrd="0" destOrd="0" presId="urn:microsoft.com/office/officeart/2005/8/layout/lProcess2"/>
    <dgm:cxn modelId="{D5AA8897-17FA-4B4B-987A-1A60586EFB4F}" srcId="{11AD2703-3A17-4652-BFE8-B4A813FA6340}" destId="{46511DC4-A0EB-4C14-AC48-8261611CBFDA}" srcOrd="1" destOrd="0" parTransId="{8602A2AA-B4D2-4E63-AC6C-B76B40B8113E}" sibTransId="{E732E455-64CB-42E7-ACB6-06115E13D208}"/>
    <dgm:cxn modelId="{DD834820-E104-494E-9769-847732B9D116}" type="presOf" srcId="{8D91AF00-07E7-44DE-8913-9DE3CB0E3630}" destId="{26D51CF3-AC2B-4D1A-9FCF-3BA044265080}" srcOrd="0" destOrd="0" presId="urn:microsoft.com/office/officeart/2005/8/layout/lProcess2"/>
    <dgm:cxn modelId="{DD141ACC-97E6-474B-8325-CB68288BF4F4}" type="presOf" srcId="{EABC314A-4F00-47D9-8420-AF0940608767}" destId="{64C02B8A-60A2-4E9F-A746-4CD131B63ECA}" srcOrd="0" destOrd="0" presId="urn:microsoft.com/office/officeart/2005/8/layout/lProcess2"/>
    <dgm:cxn modelId="{7AB0D777-A02E-4CBD-A08A-822C07A50312}" type="presOf" srcId="{85E428E9-B377-41EC-A5B7-3DC73540B110}" destId="{DDB4DDA4-5185-48E3-9C0A-CE12F0EAD4CF}" srcOrd="0" destOrd="0" presId="urn:microsoft.com/office/officeart/2005/8/layout/lProcess2"/>
    <dgm:cxn modelId="{83A665AB-A6A0-43B0-8705-B23B1BCD4CEC}" type="presOf" srcId="{8E619605-7E3C-4373-9206-9AAE6DAB40F4}" destId="{92DC1374-A26F-4484-A0A3-1DB9DA8457EE}" srcOrd="0" destOrd="0" presId="urn:microsoft.com/office/officeart/2005/8/layout/lProcess2"/>
    <dgm:cxn modelId="{F3CFFD85-7D4F-4830-B7F6-180E62AA97E5}" srcId="{289AC7C1-5472-40E3-8E2F-DBC2C1670868}" destId="{E114F4D8-521D-4E00-8B3B-6F4C3C96D635}" srcOrd="3" destOrd="0" parTransId="{4C4DDB15-402F-47D9-9B7F-526EF07BFFC1}" sibTransId="{F86C756D-570A-41C4-8C0D-C6B1B9330B00}"/>
    <dgm:cxn modelId="{EE0D3353-6BBC-45CC-B892-128C732715FF}" type="presOf" srcId="{289AC7C1-5472-40E3-8E2F-DBC2C1670868}" destId="{AAE8371A-6827-46E7-835F-54EC7F84126C}" srcOrd="0" destOrd="0" presId="urn:microsoft.com/office/officeart/2005/8/layout/lProcess2"/>
    <dgm:cxn modelId="{BE2017C3-BFF4-4F8E-AAA6-A06E35F0DB73}" srcId="{F3C26B38-3A19-4AA2-91D3-CCBDBEB417B4}" destId="{2CA25D72-E78B-40E0-A818-8E3B9F22A5C2}" srcOrd="0" destOrd="0" parTransId="{D840966A-13C9-4A29-8A8E-E91D8E5658B2}" sibTransId="{320498BE-9075-43FE-B7FD-5FE163A47EA9}"/>
    <dgm:cxn modelId="{3EEC52D8-028A-4C77-B74E-8B1B98D61B9E}" srcId="{3A12DFDF-0EDD-4F2D-AEF0-F5DBE1CCCDAE}" destId="{40E1482A-DEC1-489C-8E3C-60FCED02AA56}" srcOrd="2" destOrd="0" parTransId="{70D0215B-C5EF-4D1E-890B-3666D8D333FD}" sibTransId="{7C18BE3F-9ECA-4C19-9C97-E9D030AD08E7}"/>
    <dgm:cxn modelId="{2775076C-9CFD-4DC3-A2D9-57AC0061616A}" type="presOf" srcId="{1BC222FC-EB09-4F69-8BA3-E7F6C3310AF0}" destId="{19787C73-2A6E-4560-BBE8-96BFA09E4740}" srcOrd="0" destOrd="0" presId="urn:microsoft.com/office/officeart/2005/8/layout/lProcess2"/>
    <dgm:cxn modelId="{E321F5E2-4F7B-4185-B194-B35F7D9139F3}" srcId="{025E8580-8511-48D5-A663-188B913AA23D}" destId="{D89352C2-650E-4F61-B3D7-47F5CA0802B7}" srcOrd="3" destOrd="0" parTransId="{1BCB5D97-68CC-4915-860C-FAD6A45AA08D}" sibTransId="{5BD7A21F-96D7-4397-B6E6-97A66D0011F4}"/>
    <dgm:cxn modelId="{476E056C-7913-4CCA-B345-5C668C768953}" srcId="{A69E8943-C54E-4443-99FC-C01FC92F0112}" destId="{B0804FE2-1EF4-46F7-A571-C7AB3E0E187A}" srcOrd="1" destOrd="0" parTransId="{FF366DC3-2ED5-4824-884A-69707469BE14}" sibTransId="{DF4C4772-F1A6-4A97-9A83-B42B1C5F7ECF}"/>
    <dgm:cxn modelId="{677C67D9-5973-4C30-8BC6-3706CAC49362}" srcId="{A69E8943-C54E-4443-99FC-C01FC92F0112}" destId="{3A12DFDF-0EDD-4F2D-AEF0-F5DBE1CCCDAE}" srcOrd="4" destOrd="0" parTransId="{F515CAE1-90B0-4B60-85F5-48C1AEEE6423}" sibTransId="{DF13C15C-C304-42F3-BC73-D7B1B2C3CA14}"/>
    <dgm:cxn modelId="{885B3C64-721A-4DE6-9FF4-C4715EB9F540}" srcId="{A69E8943-C54E-4443-99FC-C01FC92F0112}" destId="{025E8580-8511-48D5-A663-188B913AA23D}" srcOrd="5" destOrd="0" parTransId="{ACEF7F8D-13E2-434F-9760-3F7CB023D770}" sibTransId="{EE28008B-AC02-4E89-A00A-04C3FB215665}"/>
    <dgm:cxn modelId="{3A4DDCC6-383E-422D-BC0C-30BD6CB2537F}" type="presOf" srcId="{5D41B1B9-BEE2-4CB3-94DC-3F7293AAAC39}" destId="{4D3EF0C2-3174-4413-9103-0174B27849E5}" srcOrd="0" destOrd="0" presId="urn:microsoft.com/office/officeart/2005/8/layout/lProcess2"/>
    <dgm:cxn modelId="{28B0DE73-205B-4639-B6EA-43317A6AB2E1}" type="presOf" srcId="{CB71C7BF-01FF-4730-A194-E43BCC3FD914}" destId="{806FDB52-F3D0-4D76-AA6E-6140588B8EA7}" srcOrd="0" destOrd="0" presId="urn:microsoft.com/office/officeart/2005/8/layout/lProcess2"/>
    <dgm:cxn modelId="{CBE9403A-5935-4ADF-84FD-C92DB9DEDB12}" srcId="{11AD2703-3A17-4652-BFE8-B4A813FA6340}" destId="{0B5E5557-2E4C-4584-B378-0CA24FAE8634}" srcOrd="0" destOrd="0" parTransId="{5EEF419F-109A-4D3E-91EC-8458AA7D8504}" sibTransId="{0A86679F-8452-4796-962B-10C601E59389}"/>
    <dgm:cxn modelId="{9EFD7380-7DDF-45E7-BB95-8DB6F4B30631}" srcId="{025E8580-8511-48D5-A663-188B913AA23D}" destId="{CE32DA59-9E55-4857-AE09-4AF4C89BD763}" srcOrd="2" destOrd="0" parTransId="{9E025360-1490-4F6B-B802-2264623ECDC8}" sibTransId="{C4111E29-D338-4DFA-8474-DE063A415F34}"/>
    <dgm:cxn modelId="{599314C1-197B-44D0-BDDE-04B0D879F1D2}" srcId="{B0804FE2-1EF4-46F7-A571-C7AB3E0E187A}" destId="{8E619605-7E3C-4373-9206-9AAE6DAB40F4}" srcOrd="0" destOrd="0" parTransId="{D12DD757-2FBA-4134-A84E-6F7E6508B424}" sibTransId="{424D915E-DE69-4BA4-AB18-402EBF207EF4}"/>
    <dgm:cxn modelId="{15F44AE5-5763-49DF-B6C9-0AA56E76CFFE}" srcId="{025E8580-8511-48D5-A663-188B913AA23D}" destId="{85E428E9-B377-41EC-A5B7-3DC73540B110}" srcOrd="1" destOrd="0" parTransId="{EB9F7654-B50E-41F1-BB12-C8EA731BA2F4}" sibTransId="{5A66A6FE-FFB6-44D0-AD4D-CC8401C6F735}"/>
    <dgm:cxn modelId="{BCFBB3CC-4091-4424-98AA-4367DF9FAE7D}" srcId="{A69E8943-C54E-4443-99FC-C01FC92F0112}" destId="{11AD2703-3A17-4652-BFE8-B4A813FA6340}" srcOrd="2" destOrd="0" parTransId="{B187F1AC-314C-4C19-A437-04B038E479EF}" sibTransId="{6B347CAA-888B-416F-B6FD-99DEE905868F}"/>
    <dgm:cxn modelId="{49A629DB-48DD-4F7A-BBDE-8CF2604D1DA2}" type="presOf" srcId="{74241CB0-0FC9-465D-9B50-06E7EC997A3E}" destId="{38E5CD48-DECA-49F5-B3FE-781B5182F9FB}" srcOrd="0" destOrd="0" presId="urn:microsoft.com/office/officeart/2005/8/layout/lProcess2"/>
    <dgm:cxn modelId="{1F0E99E6-379D-4AC7-AF44-8A35789411BD}" type="presOf" srcId="{52AC3BFE-91A0-42AF-899E-CFAF3C044E99}" destId="{BBBBDA24-9110-4AE9-97E1-98F756BE57B4}" srcOrd="0" destOrd="0" presId="urn:microsoft.com/office/officeart/2005/8/layout/lProcess2"/>
    <dgm:cxn modelId="{BB33D4E7-2C23-436E-BBC2-ED64EB36DDD8}" srcId="{11AD2703-3A17-4652-BFE8-B4A813FA6340}" destId="{867A5785-AD25-49F1-8422-8583F604B014}" srcOrd="2" destOrd="0" parTransId="{8FAE6C50-9DDB-4072-BA1B-5225907D1EC9}" sibTransId="{4CB03B1F-C929-4008-8CC6-6B11A690DDD4}"/>
    <dgm:cxn modelId="{387E3828-BD9D-46AA-ADA9-605629349614}" type="presOf" srcId="{CE32DA59-9E55-4857-AE09-4AF4C89BD763}" destId="{AE04FB6D-7FC7-43C3-A9CD-55B555A7A13F}" srcOrd="0" destOrd="0" presId="urn:microsoft.com/office/officeart/2005/8/layout/lProcess2"/>
    <dgm:cxn modelId="{1BC0B20C-13FC-4426-A5A0-9830EA89EC66}" type="presOf" srcId="{D89352C2-650E-4F61-B3D7-47F5CA0802B7}" destId="{38A722B4-88F8-4E01-B9D9-75BD6C72BF16}" srcOrd="0" destOrd="0" presId="urn:microsoft.com/office/officeart/2005/8/layout/lProcess2"/>
    <dgm:cxn modelId="{739BED62-876D-4D9D-92B2-7434CABCC949}" srcId="{B0804FE2-1EF4-46F7-A571-C7AB3E0E187A}" destId="{8038BACA-12B2-415A-8C53-E127384BFA57}" srcOrd="3" destOrd="0" parTransId="{6AB034AB-61D5-4D45-B7DD-BD2E816B60DF}" sibTransId="{44AFF26A-0C52-4770-BEC2-D403F10BD477}"/>
    <dgm:cxn modelId="{27021B47-AF5C-4C72-A4CC-9C129AC217F6}" type="presOf" srcId="{B0E61B6D-FA10-4F21-A0C5-8B43DE5337DC}" destId="{E50ED9C5-699E-4CA4-8E7B-028331DC7E7D}" srcOrd="0" destOrd="0" presId="urn:microsoft.com/office/officeart/2005/8/layout/lProcess2"/>
    <dgm:cxn modelId="{1CC9B32D-24C7-414A-88A0-F4150D0B0FC9}" type="presOf" srcId="{F3C26B38-3A19-4AA2-91D3-CCBDBEB417B4}" destId="{19B6AFBD-DB4F-4F83-8F02-2B4C7267486D}" srcOrd="0" destOrd="0" presId="urn:microsoft.com/office/officeart/2005/8/layout/lProcess2"/>
    <dgm:cxn modelId="{84119F62-9D69-4BA6-8377-211DD44B2384}" type="presOf" srcId="{A69E8943-C54E-4443-99FC-C01FC92F0112}" destId="{8C807BC1-BE88-4313-9B61-7991F238EDCC}" srcOrd="0" destOrd="0" presId="urn:microsoft.com/office/officeart/2005/8/layout/lProcess2"/>
    <dgm:cxn modelId="{2143BB47-5EE2-47C9-924A-54C327024AFF}" type="presOf" srcId="{9E6FB8DC-889D-4D3E-BC50-CCF1996682BC}" destId="{315E578E-E1D1-4F81-BF75-A3561F1F48FB}" srcOrd="0" destOrd="0" presId="urn:microsoft.com/office/officeart/2005/8/layout/lProcess2"/>
    <dgm:cxn modelId="{11CEDCE0-0F4C-4584-89EB-F480228165B3}" type="presOf" srcId="{3A12DFDF-0EDD-4F2D-AEF0-F5DBE1CCCDAE}" destId="{E0D972F3-3E18-485C-AB46-DB379FD4344D}" srcOrd="0" destOrd="0" presId="urn:microsoft.com/office/officeart/2005/8/layout/lProcess2"/>
    <dgm:cxn modelId="{ED688E96-36FE-4A4F-B21E-E4AF66A98865}" type="presOf" srcId="{43791585-3368-4DC0-8165-0F13669AD2DB}" destId="{971C9597-1A7E-4F6A-BD5F-63275D99E423}" srcOrd="0" destOrd="0" presId="urn:microsoft.com/office/officeart/2005/8/layout/lProcess2"/>
    <dgm:cxn modelId="{6D367D02-6128-4CDD-95C3-9FE6239D0F22}" srcId="{025E8580-8511-48D5-A663-188B913AA23D}" destId="{5D41B1B9-BEE2-4CB3-94DC-3F7293AAAC39}" srcOrd="0" destOrd="0" parTransId="{0D86027C-D5A5-43D4-B7BD-ECCE42546EA9}" sibTransId="{B21075A6-4E3A-47D0-8C1D-D9DF756E2D0E}"/>
    <dgm:cxn modelId="{834AFC85-459B-4A35-819B-71783C5DAEF3}" srcId="{3A12DFDF-0EDD-4F2D-AEF0-F5DBE1CCCDAE}" destId="{47EA158E-2BD7-41AE-9768-95C9FBA554A8}" srcOrd="1" destOrd="0" parTransId="{51ED971E-296F-42C8-AC55-068D83670E5F}" sibTransId="{C340DE7B-804A-4A94-A6B8-2B9630832B2B}"/>
    <dgm:cxn modelId="{37DB7C67-8203-4003-A1BB-EAB620528CEC}" type="presOf" srcId="{025E8580-8511-48D5-A663-188B913AA23D}" destId="{D59BC892-5434-4A87-A7F2-01F51A88DDE2}" srcOrd="0" destOrd="0" presId="urn:microsoft.com/office/officeart/2005/8/layout/lProcess2"/>
    <dgm:cxn modelId="{C7C95CE5-43ED-4DD9-9105-D76EE241142E}" type="presOf" srcId="{F3C26B38-3A19-4AA2-91D3-CCBDBEB417B4}" destId="{738EA49B-0CE6-4C33-AA16-D18B3D15F1FF}" srcOrd="1" destOrd="0" presId="urn:microsoft.com/office/officeart/2005/8/layout/lProcess2"/>
    <dgm:cxn modelId="{9E0C7386-66D6-4BA7-AF86-BFEF62C2FAB4}" srcId="{289AC7C1-5472-40E3-8E2F-DBC2C1670868}" destId="{B0E61B6D-FA10-4F21-A0C5-8B43DE5337DC}" srcOrd="1" destOrd="0" parTransId="{9FF5FFDF-9D7D-48CB-B53B-72288C9BD703}" sibTransId="{4529226C-4027-4649-AA72-586571CDB4AE}"/>
    <dgm:cxn modelId="{0FBCC006-922D-4A9D-AEFC-746F2DCC8DFA}" srcId="{A69E8943-C54E-4443-99FC-C01FC92F0112}" destId="{F3C26B38-3A19-4AA2-91D3-CCBDBEB417B4}" srcOrd="0" destOrd="0" parTransId="{F40B27F7-0696-41D3-BAB5-50400A323192}" sibTransId="{76B61E85-5AEA-4B34-949E-A21DDA73356F}"/>
    <dgm:cxn modelId="{0D051A40-5674-4F2A-83BF-92DF8336E4C3}" type="presOf" srcId="{46511DC4-A0EB-4C14-AC48-8261611CBFDA}" destId="{1BF3A2EA-98BE-4BC2-986B-2D6BAD760630}" srcOrd="0" destOrd="0" presId="urn:microsoft.com/office/officeart/2005/8/layout/lProcess2"/>
    <dgm:cxn modelId="{FC17C5B6-4E7B-401B-96CB-8D053FE23536}" type="presOf" srcId="{867A5785-AD25-49F1-8422-8583F604B014}" destId="{07C73E5C-F52B-4787-A233-4E64E92F3CBB}" srcOrd="0" destOrd="0" presId="urn:microsoft.com/office/officeart/2005/8/layout/lProcess2"/>
    <dgm:cxn modelId="{6616FA83-04E7-42D7-AE43-3146D895FF72}" type="presOf" srcId="{11AD2703-3A17-4652-BFE8-B4A813FA6340}" destId="{E3CE28F7-F549-40A5-93D4-FF79613116D3}" srcOrd="0" destOrd="0" presId="urn:microsoft.com/office/officeart/2005/8/layout/lProcess2"/>
    <dgm:cxn modelId="{F053C640-250A-4E1B-8553-59532F9EF13E}" type="presOf" srcId="{289AC7C1-5472-40E3-8E2F-DBC2C1670868}" destId="{40AC358F-35C5-4836-8DE8-C8C3C22A0F78}" srcOrd="1" destOrd="0" presId="urn:microsoft.com/office/officeart/2005/8/layout/lProcess2"/>
    <dgm:cxn modelId="{72DAB38F-035A-4FB6-8F31-ABB53CE06A7A}" srcId="{B0804FE2-1EF4-46F7-A571-C7AB3E0E187A}" destId="{370A7999-D2E9-44A0-BF85-812EAD6BCC63}" srcOrd="1" destOrd="0" parTransId="{6EC01C4F-6472-4F8E-8250-D1E93CDD3668}" sibTransId="{445EE1A5-35A7-47CD-9A09-B6FCA0804284}"/>
    <dgm:cxn modelId="{77CD79CB-821A-407E-AD52-DA6D056BAABE}" type="presOf" srcId="{11AD2703-3A17-4652-BFE8-B4A813FA6340}" destId="{CF11706B-FC42-4922-A386-31C03D3953D5}" srcOrd="1" destOrd="0" presId="urn:microsoft.com/office/officeart/2005/8/layout/lProcess2"/>
    <dgm:cxn modelId="{E6519D00-850D-45E3-83F0-C8E8A2711164}" srcId="{F3C26B38-3A19-4AA2-91D3-CCBDBEB417B4}" destId="{8D91AF00-07E7-44DE-8913-9DE3CB0E3630}" srcOrd="3" destOrd="0" parTransId="{C837CEC6-D8DF-409D-BC8A-77D77C6412BB}" sibTransId="{284314F4-FDC4-457C-9056-A91E1EF04A7A}"/>
    <dgm:cxn modelId="{1127F6B0-D6FF-4BD0-BC2F-44D7040B35F9}" srcId="{F3C26B38-3A19-4AA2-91D3-CCBDBEB417B4}" destId="{CB71C7BF-01FF-4730-A194-E43BCC3FD914}" srcOrd="1" destOrd="0" parTransId="{A4141DBE-DE66-443D-B120-134C3C959367}" sibTransId="{E22F89F3-C270-4E72-9F78-024F0C6ABD0D}"/>
    <dgm:cxn modelId="{D6E9F80B-41F6-4D84-A4C7-DDA344ED9ECF}" type="presOf" srcId="{04E23F34-3A41-4C2B-BF40-04BC4EA5EDB4}" destId="{DA999F9D-265A-43C8-AB31-80D865AC0DA2}" srcOrd="0" destOrd="0" presId="urn:microsoft.com/office/officeart/2005/8/layout/lProcess2"/>
    <dgm:cxn modelId="{AD58DF1C-2A70-4E6C-A617-A96898C24577}" type="presOf" srcId="{025E8580-8511-48D5-A663-188B913AA23D}" destId="{B497FB9C-E2C2-49A6-81E9-0516A75D59EE}" srcOrd="1" destOrd="0" presId="urn:microsoft.com/office/officeart/2005/8/layout/lProcess2"/>
    <dgm:cxn modelId="{2A807750-0963-4C32-97A2-08F7DADC58BD}" srcId="{3A12DFDF-0EDD-4F2D-AEF0-F5DBE1CCCDAE}" destId="{9E6FB8DC-889D-4D3E-BC50-CCF1996682BC}" srcOrd="3" destOrd="0" parTransId="{1140CDCF-3621-4EA5-9C77-A7CE5C897E70}" sibTransId="{AA331306-6258-4296-90A4-65D953E78D53}"/>
    <dgm:cxn modelId="{882E541E-AA0E-46C1-A6A3-6DD4FE8618DB}" type="presOf" srcId="{B0804FE2-1EF4-46F7-A571-C7AB3E0E187A}" destId="{F85E29CF-FA07-4D77-B46B-F850054EC8E8}" srcOrd="1" destOrd="0" presId="urn:microsoft.com/office/officeart/2005/8/layout/lProcess2"/>
    <dgm:cxn modelId="{413B4465-5A1C-4033-9415-DA325456D9D3}" srcId="{11AD2703-3A17-4652-BFE8-B4A813FA6340}" destId="{04E23F34-3A41-4C2B-BF40-04BC4EA5EDB4}" srcOrd="3" destOrd="0" parTransId="{7E5ECEE1-6D48-4D00-B9B7-69A34433315B}" sibTransId="{9B971625-B4DD-4315-9EB9-5CCCAE931716}"/>
    <dgm:cxn modelId="{45E02C3F-BFB0-4E3A-BB0F-5374C0F5CFEA}" type="presOf" srcId="{40E1482A-DEC1-489C-8E3C-60FCED02AA56}" destId="{0AFEA0BD-D500-4765-852F-867AF13E6A88}" srcOrd="0" destOrd="0" presId="urn:microsoft.com/office/officeart/2005/8/layout/lProcess2"/>
    <dgm:cxn modelId="{B6E343AD-6BAF-4860-BE28-46EA333DE931}" type="presParOf" srcId="{8C807BC1-BE88-4313-9B61-7991F238EDCC}" destId="{BBCD056B-D52B-49EC-9023-90EB1894DB4F}" srcOrd="0" destOrd="0" presId="urn:microsoft.com/office/officeart/2005/8/layout/lProcess2"/>
    <dgm:cxn modelId="{2C5C0726-9729-4AD7-841C-05D31E9BC1F5}" type="presParOf" srcId="{BBCD056B-D52B-49EC-9023-90EB1894DB4F}" destId="{19B6AFBD-DB4F-4F83-8F02-2B4C7267486D}" srcOrd="0" destOrd="0" presId="urn:microsoft.com/office/officeart/2005/8/layout/lProcess2"/>
    <dgm:cxn modelId="{327A5565-7731-4CBB-B195-451269F10963}" type="presParOf" srcId="{BBCD056B-D52B-49EC-9023-90EB1894DB4F}" destId="{738EA49B-0CE6-4C33-AA16-D18B3D15F1FF}" srcOrd="1" destOrd="0" presId="urn:microsoft.com/office/officeart/2005/8/layout/lProcess2"/>
    <dgm:cxn modelId="{0D79D67B-D2F8-4D21-89D4-85EABDF524B6}" type="presParOf" srcId="{BBCD056B-D52B-49EC-9023-90EB1894DB4F}" destId="{FCDB7DDC-C375-47F8-84A1-6C5C828D58EE}" srcOrd="2" destOrd="0" presId="urn:microsoft.com/office/officeart/2005/8/layout/lProcess2"/>
    <dgm:cxn modelId="{501F6B61-6E8F-41E2-A490-721A2339460F}" type="presParOf" srcId="{FCDB7DDC-C375-47F8-84A1-6C5C828D58EE}" destId="{CC792F4E-3A50-4F6A-ABE5-CEED356CBE6C}" srcOrd="0" destOrd="0" presId="urn:microsoft.com/office/officeart/2005/8/layout/lProcess2"/>
    <dgm:cxn modelId="{3ED12676-A503-4322-91C9-F29CA9C42A10}" type="presParOf" srcId="{CC792F4E-3A50-4F6A-ABE5-CEED356CBE6C}" destId="{D78A29D8-ABBB-4F8E-B6F2-7351DBAAB6ED}" srcOrd="0" destOrd="0" presId="urn:microsoft.com/office/officeart/2005/8/layout/lProcess2"/>
    <dgm:cxn modelId="{3022E700-FF09-4FEA-A904-70334E0FFE0D}" type="presParOf" srcId="{CC792F4E-3A50-4F6A-ABE5-CEED356CBE6C}" destId="{F8919DF3-3887-463F-80FB-348F7D04E817}" srcOrd="1" destOrd="0" presId="urn:microsoft.com/office/officeart/2005/8/layout/lProcess2"/>
    <dgm:cxn modelId="{CB345DB1-46F9-4FD7-82AD-24AA35086168}" type="presParOf" srcId="{CC792F4E-3A50-4F6A-ABE5-CEED356CBE6C}" destId="{806FDB52-F3D0-4D76-AA6E-6140588B8EA7}" srcOrd="2" destOrd="0" presId="urn:microsoft.com/office/officeart/2005/8/layout/lProcess2"/>
    <dgm:cxn modelId="{18668577-2578-4CC3-856C-3D5648225D99}" type="presParOf" srcId="{CC792F4E-3A50-4F6A-ABE5-CEED356CBE6C}" destId="{78CD6A8E-643D-4D35-A025-02DE64F57008}" srcOrd="3" destOrd="0" presId="urn:microsoft.com/office/officeart/2005/8/layout/lProcess2"/>
    <dgm:cxn modelId="{F19D873D-ED8C-4AD5-96B2-13AED6FFE90F}" type="presParOf" srcId="{CC792F4E-3A50-4F6A-ABE5-CEED356CBE6C}" destId="{38E5CD48-DECA-49F5-B3FE-781B5182F9FB}" srcOrd="4" destOrd="0" presId="urn:microsoft.com/office/officeart/2005/8/layout/lProcess2"/>
    <dgm:cxn modelId="{9F4C0EC4-A009-4FEB-A36B-BE02E10979DF}" type="presParOf" srcId="{CC792F4E-3A50-4F6A-ABE5-CEED356CBE6C}" destId="{B26C8B9D-DB9C-4CA1-9432-1FC052D6813A}" srcOrd="5" destOrd="0" presId="urn:microsoft.com/office/officeart/2005/8/layout/lProcess2"/>
    <dgm:cxn modelId="{2B41EB93-3C40-40BF-AA01-BE8478630BD0}" type="presParOf" srcId="{CC792F4E-3A50-4F6A-ABE5-CEED356CBE6C}" destId="{26D51CF3-AC2B-4D1A-9FCF-3BA044265080}" srcOrd="6" destOrd="0" presId="urn:microsoft.com/office/officeart/2005/8/layout/lProcess2"/>
    <dgm:cxn modelId="{E3C2681D-602D-4DD4-8062-E545B1D2D57C}" type="presParOf" srcId="{8C807BC1-BE88-4313-9B61-7991F238EDCC}" destId="{2085B420-1FC3-49C2-85E8-B9FB60367F69}" srcOrd="1" destOrd="0" presId="urn:microsoft.com/office/officeart/2005/8/layout/lProcess2"/>
    <dgm:cxn modelId="{64D7AAFA-BB9A-4AA0-A2BF-AFF5D6F81AE7}" type="presParOf" srcId="{8C807BC1-BE88-4313-9B61-7991F238EDCC}" destId="{F4C1C1B3-61C1-408F-90DE-DA0918AC4A28}" srcOrd="2" destOrd="0" presId="urn:microsoft.com/office/officeart/2005/8/layout/lProcess2"/>
    <dgm:cxn modelId="{73B3DEB2-5E4B-446C-854B-7957CA2B4451}" type="presParOf" srcId="{F4C1C1B3-61C1-408F-90DE-DA0918AC4A28}" destId="{883FC52C-EF63-4AE8-BB43-4924A0A178C9}" srcOrd="0" destOrd="0" presId="urn:microsoft.com/office/officeart/2005/8/layout/lProcess2"/>
    <dgm:cxn modelId="{19C4D8A0-ED99-4E17-AF60-C4B5D36C3276}" type="presParOf" srcId="{F4C1C1B3-61C1-408F-90DE-DA0918AC4A28}" destId="{F85E29CF-FA07-4D77-B46B-F850054EC8E8}" srcOrd="1" destOrd="0" presId="urn:microsoft.com/office/officeart/2005/8/layout/lProcess2"/>
    <dgm:cxn modelId="{C98F344D-94B6-4547-B6CB-20DF284BB2E6}" type="presParOf" srcId="{F4C1C1B3-61C1-408F-90DE-DA0918AC4A28}" destId="{5C98AD91-3611-4D5A-99CB-B46A7A0AEB11}" srcOrd="2" destOrd="0" presId="urn:microsoft.com/office/officeart/2005/8/layout/lProcess2"/>
    <dgm:cxn modelId="{06A7F218-3CB3-4BBE-B3A8-518248315FF3}" type="presParOf" srcId="{5C98AD91-3611-4D5A-99CB-B46A7A0AEB11}" destId="{8BD16328-CCC3-4427-9F52-F328413FB1D0}" srcOrd="0" destOrd="0" presId="urn:microsoft.com/office/officeart/2005/8/layout/lProcess2"/>
    <dgm:cxn modelId="{72F9A9DA-6B89-4580-AEEE-630CE2C0ED76}" type="presParOf" srcId="{8BD16328-CCC3-4427-9F52-F328413FB1D0}" destId="{92DC1374-A26F-4484-A0A3-1DB9DA8457EE}" srcOrd="0" destOrd="0" presId="urn:microsoft.com/office/officeart/2005/8/layout/lProcess2"/>
    <dgm:cxn modelId="{D516DBB3-C0AF-4A08-96CD-B8C223D1DFF0}" type="presParOf" srcId="{8BD16328-CCC3-4427-9F52-F328413FB1D0}" destId="{734E61C1-4DD2-45E8-9544-FAD4D82641D2}" srcOrd="1" destOrd="0" presId="urn:microsoft.com/office/officeart/2005/8/layout/lProcess2"/>
    <dgm:cxn modelId="{81BDDEC2-D709-4AEA-AB3A-896BCFB00F45}" type="presParOf" srcId="{8BD16328-CCC3-4427-9F52-F328413FB1D0}" destId="{839E82EE-7433-4410-8725-EFFF82A75957}" srcOrd="2" destOrd="0" presId="urn:microsoft.com/office/officeart/2005/8/layout/lProcess2"/>
    <dgm:cxn modelId="{3D09F2A8-784A-43ED-94DA-A0BCB12A29C4}" type="presParOf" srcId="{8BD16328-CCC3-4427-9F52-F328413FB1D0}" destId="{AF1EC093-90F2-4318-8EF1-6CC3E5A7EB71}" srcOrd="3" destOrd="0" presId="urn:microsoft.com/office/officeart/2005/8/layout/lProcess2"/>
    <dgm:cxn modelId="{9CC656B5-E67E-42C1-AD83-795B4868B4DF}" type="presParOf" srcId="{8BD16328-CCC3-4427-9F52-F328413FB1D0}" destId="{19787C73-2A6E-4560-BBE8-96BFA09E4740}" srcOrd="4" destOrd="0" presId="urn:microsoft.com/office/officeart/2005/8/layout/lProcess2"/>
    <dgm:cxn modelId="{2F435036-8D32-4F52-8813-534F99451BC2}" type="presParOf" srcId="{8BD16328-CCC3-4427-9F52-F328413FB1D0}" destId="{2384192D-CAFB-448F-B882-89F5544CA06E}" srcOrd="5" destOrd="0" presId="urn:microsoft.com/office/officeart/2005/8/layout/lProcess2"/>
    <dgm:cxn modelId="{C90E250A-9656-4436-A201-230D169BD6B2}" type="presParOf" srcId="{8BD16328-CCC3-4427-9F52-F328413FB1D0}" destId="{32FA1263-B562-4218-BAA9-BD647927D579}" srcOrd="6" destOrd="0" presId="urn:microsoft.com/office/officeart/2005/8/layout/lProcess2"/>
    <dgm:cxn modelId="{FBCE0DC8-A1ED-43DF-8879-306AB6E7668D}" type="presParOf" srcId="{8C807BC1-BE88-4313-9B61-7991F238EDCC}" destId="{BA4FBE96-0C28-4D4C-A690-5A118A85DA08}" srcOrd="3" destOrd="0" presId="urn:microsoft.com/office/officeart/2005/8/layout/lProcess2"/>
    <dgm:cxn modelId="{5E84F828-F4B5-4159-881A-340C2A7E8EE0}" type="presParOf" srcId="{8C807BC1-BE88-4313-9B61-7991F238EDCC}" destId="{959FA11B-9334-4371-958B-2CCDA110EB9D}" srcOrd="4" destOrd="0" presId="urn:microsoft.com/office/officeart/2005/8/layout/lProcess2"/>
    <dgm:cxn modelId="{0A1F7200-146F-412F-A8C2-0C9C53E2C22F}" type="presParOf" srcId="{959FA11B-9334-4371-958B-2CCDA110EB9D}" destId="{E3CE28F7-F549-40A5-93D4-FF79613116D3}" srcOrd="0" destOrd="0" presId="urn:microsoft.com/office/officeart/2005/8/layout/lProcess2"/>
    <dgm:cxn modelId="{4C4B87B1-AD44-470D-93B8-30363D7D4557}" type="presParOf" srcId="{959FA11B-9334-4371-958B-2CCDA110EB9D}" destId="{CF11706B-FC42-4922-A386-31C03D3953D5}" srcOrd="1" destOrd="0" presId="urn:microsoft.com/office/officeart/2005/8/layout/lProcess2"/>
    <dgm:cxn modelId="{50717A8A-F7A5-4867-9B74-8DB6E4B4B7BB}" type="presParOf" srcId="{959FA11B-9334-4371-958B-2CCDA110EB9D}" destId="{6FDCCF46-86A8-4513-82C6-4A3D01BEAF5B}" srcOrd="2" destOrd="0" presId="urn:microsoft.com/office/officeart/2005/8/layout/lProcess2"/>
    <dgm:cxn modelId="{8DAAB4CE-86B1-4A93-A1A7-834BCC6210BF}" type="presParOf" srcId="{6FDCCF46-86A8-4513-82C6-4A3D01BEAF5B}" destId="{4DC26BF3-D09F-4C75-9CD8-1588CB336EA9}" srcOrd="0" destOrd="0" presId="urn:microsoft.com/office/officeart/2005/8/layout/lProcess2"/>
    <dgm:cxn modelId="{2F0D3017-565F-4F90-BCF2-03AAF102FCCC}" type="presParOf" srcId="{4DC26BF3-D09F-4C75-9CD8-1588CB336EA9}" destId="{FA202AE2-D606-4A34-89ED-F9983FB65B28}" srcOrd="0" destOrd="0" presId="urn:microsoft.com/office/officeart/2005/8/layout/lProcess2"/>
    <dgm:cxn modelId="{4A8B52AC-531D-44F6-B88A-50A3FB7FC9D9}" type="presParOf" srcId="{4DC26BF3-D09F-4C75-9CD8-1588CB336EA9}" destId="{EC1A886B-E022-4A02-A7DA-E3513B332670}" srcOrd="1" destOrd="0" presId="urn:microsoft.com/office/officeart/2005/8/layout/lProcess2"/>
    <dgm:cxn modelId="{CC713668-6B89-49B1-B91F-EB88FC770801}" type="presParOf" srcId="{4DC26BF3-D09F-4C75-9CD8-1588CB336EA9}" destId="{1BF3A2EA-98BE-4BC2-986B-2D6BAD760630}" srcOrd="2" destOrd="0" presId="urn:microsoft.com/office/officeart/2005/8/layout/lProcess2"/>
    <dgm:cxn modelId="{B3002DDF-CF40-4D96-A729-3E63087AD1F0}" type="presParOf" srcId="{4DC26BF3-D09F-4C75-9CD8-1588CB336EA9}" destId="{B4FAE2DC-A6D1-4C5B-99D8-3472D739176D}" srcOrd="3" destOrd="0" presId="urn:microsoft.com/office/officeart/2005/8/layout/lProcess2"/>
    <dgm:cxn modelId="{6825F26D-5DF2-4174-B7B2-11C37913909D}" type="presParOf" srcId="{4DC26BF3-D09F-4C75-9CD8-1588CB336EA9}" destId="{07C73E5C-F52B-4787-A233-4E64E92F3CBB}" srcOrd="4" destOrd="0" presId="urn:microsoft.com/office/officeart/2005/8/layout/lProcess2"/>
    <dgm:cxn modelId="{66CE41D3-F722-4439-961B-E5B90B154C8B}" type="presParOf" srcId="{4DC26BF3-D09F-4C75-9CD8-1588CB336EA9}" destId="{06DC2097-7B6E-40CD-BE45-E098BC95EC80}" srcOrd="5" destOrd="0" presId="urn:microsoft.com/office/officeart/2005/8/layout/lProcess2"/>
    <dgm:cxn modelId="{D673E48F-B147-4CAC-9FF6-BD44DBBCE77F}" type="presParOf" srcId="{4DC26BF3-D09F-4C75-9CD8-1588CB336EA9}" destId="{DA999F9D-265A-43C8-AB31-80D865AC0DA2}" srcOrd="6" destOrd="0" presId="urn:microsoft.com/office/officeart/2005/8/layout/lProcess2"/>
    <dgm:cxn modelId="{3956C2CE-0571-4D9F-8D70-25D0D2ABF783}" type="presParOf" srcId="{8C807BC1-BE88-4313-9B61-7991F238EDCC}" destId="{292F03F0-30B6-414E-B0DB-A5C49334B3CC}" srcOrd="5" destOrd="0" presId="urn:microsoft.com/office/officeart/2005/8/layout/lProcess2"/>
    <dgm:cxn modelId="{4D1D900A-BA7E-4A28-84D7-90F5CB134286}" type="presParOf" srcId="{8C807BC1-BE88-4313-9B61-7991F238EDCC}" destId="{123CB8CF-1CDB-4C30-A2AF-638169A4BF75}" srcOrd="6" destOrd="0" presId="urn:microsoft.com/office/officeart/2005/8/layout/lProcess2"/>
    <dgm:cxn modelId="{0FD7B05A-D15A-43A0-BD83-C3343DA6AEDA}" type="presParOf" srcId="{123CB8CF-1CDB-4C30-A2AF-638169A4BF75}" destId="{AAE8371A-6827-46E7-835F-54EC7F84126C}" srcOrd="0" destOrd="0" presId="urn:microsoft.com/office/officeart/2005/8/layout/lProcess2"/>
    <dgm:cxn modelId="{6C28D8A9-D401-486A-8614-C8683E0A536B}" type="presParOf" srcId="{123CB8CF-1CDB-4C30-A2AF-638169A4BF75}" destId="{40AC358F-35C5-4836-8DE8-C8C3C22A0F78}" srcOrd="1" destOrd="0" presId="urn:microsoft.com/office/officeart/2005/8/layout/lProcess2"/>
    <dgm:cxn modelId="{FB44A640-C664-4D85-9D70-D0E688F2890B}" type="presParOf" srcId="{123CB8CF-1CDB-4C30-A2AF-638169A4BF75}" destId="{E54815F9-2E16-453B-83DE-F71ACF289E80}" srcOrd="2" destOrd="0" presId="urn:microsoft.com/office/officeart/2005/8/layout/lProcess2"/>
    <dgm:cxn modelId="{5BF8049C-9072-4B40-B9C2-ADEDEE34BDD4}" type="presParOf" srcId="{E54815F9-2E16-453B-83DE-F71ACF289E80}" destId="{686320EB-4427-42ED-92F9-29CCC6C16032}" srcOrd="0" destOrd="0" presId="urn:microsoft.com/office/officeart/2005/8/layout/lProcess2"/>
    <dgm:cxn modelId="{39002593-E2EF-4BFE-B049-CC2C2F51236D}" type="presParOf" srcId="{686320EB-4427-42ED-92F9-29CCC6C16032}" destId="{971C9597-1A7E-4F6A-BD5F-63275D99E423}" srcOrd="0" destOrd="0" presId="urn:microsoft.com/office/officeart/2005/8/layout/lProcess2"/>
    <dgm:cxn modelId="{D6588066-CDD3-4989-AACB-C6986C19AD2A}" type="presParOf" srcId="{686320EB-4427-42ED-92F9-29CCC6C16032}" destId="{8294A94B-42E8-4350-B7D1-BD8A900B97EE}" srcOrd="1" destOrd="0" presId="urn:microsoft.com/office/officeart/2005/8/layout/lProcess2"/>
    <dgm:cxn modelId="{C2586E50-99D2-4795-827C-E2FEA2E6C08D}" type="presParOf" srcId="{686320EB-4427-42ED-92F9-29CCC6C16032}" destId="{E50ED9C5-699E-4CA4-8E7B-028331DC7E7D}" srcOrd="2" destOrd="0" presId="urn:microsoft.com/office/officeart/2005/8/layout/lProcess2"/>
    <dgm:cxn modelId="{9C9509B2-E15F-453E-B1B5-2C617F20B139}" type="presParOf" srcId="{686320EB-4427-42ED-92F9-29CCC6C16032}" destId="{985AE8B4-CF3A-4C68-B4BC-734DFBF37517}" srcOrd="3" destOrd="0" presId="urn:microsoft.com/office/officeart/2005/8/layout/lProcess2"/>
    <dgm:cxn modelId="{6056B4BE-BF29-4D08-BF21-0EA57C0A6AD3}" type="presParOf" srcId="{686320EB-4427-42ED-92F9-29CCC6C16032}" destId="{BBBBDA24-9110-4AE9-97E1-98F756BE57B4}" srcOrd="4" destOrd="0" presId="urn:microsoft.com/office/officeart/2005/8/layout/lProcess2"/>
    <dgm:cxn modelId="{BB48525E-E5DF-41A0-A66A-48276E5A3EEC}" type="presParOf" srcId="{686320EB-4427-42ED-92F9-29CCC6C16032}" destId="{16C17BE0-3FE1-4271-9D15-0F1911AA673A}" srcOrd="5" destOrd="0" presId="urn:microsoft.com/office/officeart/2005/8/layout/lProcess2"/>
    <dgm:cxn modelId="{6DC6C517-A2D4-4A13-8AC5-E281793494CE}" type="presParOf" srcId="{686320EB-4427-42ED-92F9-29CCC6C16032}" destId="{CAF2885F-F05E-48A3-ACAE-BB610040B68E}" srcOrd="6" destOrd="0" presId="urn:microsoft.com/office/officeart/2005/8/layout/lProcess2"/>
    <dgm:cxn modelId="{4E3E9B27-649C-4059-926E-D176549F3667}" type="presParOf" srcId="{8C807BC1-BE88-4313-9B61-7991F238EDCC}" destId="{26334305-43BC-443D-BFD6-2C6B3E0A9852}" srcOrd="7" destOrd="0" presId="urn:microsoft.com/office/officeart/2005/8/layout/lProcess2"/>
    <dgm:cxn modelId="{B50D1A5D-76F5-42CD-9F5A-1941FEA15215}" type="presParOf" srcId="{8C807BC1-BE88-4313-9B61-7991F238EDCC}" destId="{3AE72092-9529-43C5-8385-485F1503FD94}" srcOrd="8" destOrd="0" presId="urn:microsoft.com/office/officeart/2005/8/layout/lProcess2"/>
    <dgm:cxn modelId="{C7C5FCE6-BFEE-4BD7-A3C1-F9407A219BC3}" type="presParOf" srcId="{3AE72092-9529-43C5-8385-485F1503FD94}" destId="{E0D972F3-3E18-485C-AB46-DB379FD4344D}" srcOrd="0" destOrd="0" presId="urn:microsoft.com/office/officeart/2005/8/layout/lProcess2"/>
    <dgm:cxn modelId="{1C11D20C-81DE-4E72-A6FB-E7554DD7B7F7}" type="presParOf" srcId="{3AE72092-9529-43C5-8385-485F1503FD94}" destId="{00804BB6-DFD8-42E5-8A5B-8EDC67E1E177}" srcOrd="1" destOrd="0" presId="urn:microsoft.com/office/officeart/2005/8/layout/lProcess2"/>
    <dgm:cxn modelId="{E5CD7172-304A-42B2-8893-C26674124ED1}" type="presParOf" srcId="{3AE72092-9529-43C5-8385-485F1503FD94}" destId="{C41C6030-7F7A-4602-8689-C18BD1049634}" srcOrd="2" destOrd="0" presId="urn:microsoft.com/office/officeart/2005/8/layout/lProcess2"/>
    <dgm:cxn modelId="{07FBC20B-F976-4F66-9744-61A59F4906AA}" type="presParOf" srcId="{C41C6030-7F7A-4602-8689-C18BD1049634}" destId="{877993F1-702F-4302-A016-CCA8054CE153}" srcOrd="0" destOrd="0" presId="urn:microsoft.com/office/officeart/2005/8/layout/lProcess2"/>
    <dgm:cxn modelId="{D33318CF-FE70-4138-8992-9CDABFC5005F}" type="presParOf" srcId="{877993F1-702F-4302-A016-CCA8054CE153}" destId="{64C02B8A-60A2-4E9F-A746-4CD131B63ECA}" srcOrd="0" destOrd="0" presId="urn:microsoft.com/office/officeart/2005/8/layout/lProcess2"/>
    <dgm:cxn modelId="{2EEA17DB-B29F-4F2A-9D78-260812137F93}" type="presParOf" srcId="{877993F1-702F-4302-A016-CCA8054CE153}" destId="{8A575282-A033-4883-AD85-B5C2BB009D15}" srcOrd="1" destOrd="0" presId="urn:microsoft.com/office/officeart/2005/8/layout/lProcess2"/>
    <dgm:cxn modelId="{B8387EEB-B6AB-4D5F-9966-38B802F0E027}" type="presParOf" srcId="{877993F1-702F-4302-A016-CCA8054CE153}" destId="{492E788B-771D-4157-8B25-6A6CB73D0A1B}" srcOrd="2" destOrd="0" presId="urn:microsoft.com/office/officeart/2005/8/layout/lProcess2"/>
    <dgm:cxn modelId="{79B5DCAF-F4C1-423B-9435-284C788A4AE0}" type="presParOf" srcId="{877993F1-702F-4302-A016-CCA8054CE153}" destId="{5700B114-92AC-4890-91AF-DF30C21C426A}" srcOrd="3" destOrd="0" presId="urn:microsoft.com/office/officeart/2005/8/layout/lProcess2"/>
    <dgm:cxn modelId="{87AAF220-BBFA-4147-8AC6-3C4AE5ACA355}" type="presParOf" srcId="{877993F1-702F-4302-A016-CCA8054CE153}" destId="{0AFEA0BD-D500-4765-852F-867AF13E6A88}" srcOrd="4" destOrd="0" presId="urn:microsoft.com/office/officeart/2005/8/layout/lProcess2"/>
    <dgm:cxn modelId="{1DD13067-FF98-441F-9E4D-E7494545FD48}" type="presParOf" srcId="{877993F1-702F-4302-A016-CCA8054CE153}" destId="{6E4F7513-69AF-437A-8866-751EFC749348}" srcOrd="5" destOrd="0" presId="urn:microsoft.com/office/officeart/2005/8/layout/lProcess2"/>
    <dgm:cxn modelId="{120CD98F-15BF-4720-9D42-DCAC8C9CF210}" type="presParOf" srcId="{877993F1-702F-4302-A016-CCA8054CE153}" destId="{315E578E-E1D1-4F81-BF75-A3561F1F48FB}" srcOrd="6" destOrd="0" presId="urn:microsoft.com/office/officeart/2005/8/layout/lProcess2"/>
    <dgm:cxn modelId="{B1FCB2CF-5492-440F-B4E8-1CDDAE87BC47}" type="presParOf" srcId="{8C807BC1-BE88-4313-9B61-7991F238EDCC}" destId="{8BB84C3B-97D7-4AAE-9BC7-644AEDA4F243}" srcOrd="9" destOrd="0" presId="urn:microsoft.com/office/officeart/2005/8/layout/lProcess2"/>
    <dgm:cxn modelId="{7D2BD8CA-8570-4305-9AE7-59120BF6B6CF}" type="presParOf" srcId="{8C807BC1-BE88-4313-9B61-7991F238EDCC}" destId="{1B06735C-AC90-42EF-BC97-D9BA3120615D}" srcOrd="10" destOrd="0" presId="urn:microsoft.com/office/officeart/2005/8/layout/lProcess2"/>
    <dgm:cxn modelId="{5FD744AF-736C-4718-A84D-C132B88517CB}" type="presParOf" srcId="{1B06735C-AC90-42EF-BC97-D9BA3120615D}" destId="{D59BC892-5434-4A87-A7F2-01F51A88DDE2}" srcOrd="0" destOrd="0" presId="urn:microsoft.com/office/officeart/2005/8/layout/lProcess2"/>
    <dgm:cxn modelId="{C5F6EF09-B67F-4416-99D9-293787039D4E}" type="presParOf" srcId="{1B06735C-AC90-42EF-BC97-D9BA3120615D}" destId="{B497FB9C-E2C2-49A6-81E9-0516A75D59EE}" srcOrd="1" destOrd="0" presId="urn:microsoft.com/office/officeart/2005/8/layout/lProcess2"/>
    <dgm:cxn modelId="{347F64AF-49CD-45FA-8DE7-F0FEDCCD63D7}" type="presParOf" srcId="{1B06735C-AC90-42EF-BC97-D9BA3120615D}" destId="{52B5793B-ABBE-4CD2-91D8-2816A268B6D8}" srcOrd="2" destOrd="0" presId="urn:microsoft.com/office/officeart/2005/8/layout/lProcess2"/>
    <dgm:cxn modelId="{45AD7882-FDD4-4D86-BC3A-DABBDC6A6EAC}" type="presParOf" srcId="{52B5793B-ABBE-4CD2-91D8-2816A268B6D8}" destId="{290D28C8-C54D-4FE9-8C97-F8EBCE2C844A}" srcOrd="0" destOrd="0" presId="urn:microsoft.com/office/officeart/2005/8/layout/lProcess2"/>
    <dgm:cxn modelId="{6D9990EA-DE52-49ED-A354-3E408D14E843}" type="presParOf" srcId="{290D28C8-C54D-4FE9-8C97-F8EBCE2C844A}" destId="{4D3EF0C2-3174-4413-9103-0174B27849E5}" srcOrd="0" destOrd="0" presId="urn:microsoft.com/office/officeart/2005/8/layout/lProcess2"/>
    <dgm:cxn modelId="{2C78DD82-3725-4B73-AEBB-C4E020E6C749}" type="presParOf" srcId="{290D28C8-C54D-4FE9-8C97-F8EBCE2C844A}" destId="{50ABF35E-E8A1-4E7B-A0A8-D3E0AABCCDA6}" srcOrd="1" destOrd="0" presId="urn:microsoft.com/office/officeart/2005/8/layout/lProcess2"/>
    <dgm:cxn modelId="{26950D0F-58A5-4F51-AE76-910853DC5DD5}" type="presParOf" srcId="{290D28C8-C54D-4FE9-8C97-F8EBCE2C844A}" destId="{DDB4DDA4-5185-48E3-9C0A-CE12F0EAD4CF}" srcOrd="2" destOrd="0" presId="urn:microsoft.com/office/officeart/2005/8/layout/lProcess2"/>
    <dgm:cxn modelId="{6134AFC3-EE55-4B99-BC72-8CE8596E6E1E}" type="presParOf" srcId="{290D28C8-C54D-4FE9-8C97-F8EBCE2C844A}" destId="{3B9B7DF2-60BA-4056-8A1E-796DAAC2CCB1}" srcOrd="3" destOrd="0" presId="urn:microsoft.com/office/officeart/2005/8/layout/lProcess2"/>
    <dgm:cxn modelId="{7F583768-5A4B-4ED5-9076-378FE71EAF04}" type="presParOf" srcId="{290D28C8-C54D-4FE9-8C97-F8EBCE2C844A}" destId="{AE04FB6D-7FC7-43C3-A9CD-55B555A7A13F}" srcOrd="4" destOrd="0" presId="urn:microsoft.com/office/officeart/2005/8/layout/lProcess2"/>
    <dgm:cxn modelId="{50D25CCC-54ED-437F-853D-BABB42A3EBD1}" type="presParOf" srcId="{290D28C8-C54D-4FE9-8C97-F8EBCE2C844A}" destId="{86550B4B-05B8-4D15-B75A-BCD2BF567FD7}" srcOrd="5" destOrd="0" presId="urn:microsoft.com/office/officeart/2005/8/layout/lProcess2"/>
    <dgm:cxn modelId="{2DB3D556-1C0E-4764-81B5-CFFA2AD86B67}" type="presParOf" srcId="{290D28C8-C54D-4FE9-8C97-F8EBCE2C844A}" destId="{38A722B4-88F8-4E01-B9D9-75BD6C72BF1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AFBD-DB4F-4F83-8F02-2B4C7267486D}">
      <dsp:nvSpPr>
        <dsp:cNvPr id="0" name=""/>
        <dsp:cNvSpPr/>
      </dsp:nvSpPr>
      <dsp:spPr>
        <a:xfrm>
          <a:off x="2220" y="0"/>
          <a:ext cx="1414164" cy="466661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US" sz="1800" kern="1200" dirty="0">
              <a:latin typeface="Cambria" panose="02040503050406030204" pitchFamily="18" charset="0"/>
            </a:rPr>
            <a:t>RSF 1: </a:t>
          </a:r>
        </a:p>
        <a:p>
          <a:pPr lvl="0" algn="ctr" defTabSz="800100">
            <a:lnSpc>
              <a:spcPct val="100000"/>
            </a:lnSpc>
            <a:spcBef>
              <a:spcPct val="0"/>
            </a:spcBef>
            <a:spcAft>
              <a:spcPts val="0"/>
            </a:spcAft>
          </a:pPr>
          <a:r>
            <a:rPr lang="en-US" sz="1800" kern="1200" dirty="0" smtClean="0">
              <a:latin typeface="Cambria" panose="02040503050406030204" pitchFamily="18" charset="0"/>
            </a:rPr>
            <a:t>Community Planning &amp; Capacity Building</a:t>
          </a:r>
          <a:endParaRPr lang="en-US" sz="1800" kern="1200" dirty="0">
            <a:latin typeface="Cambria" panose="02040503050406030204" pitchFamily="18" charset="0"/>
          </a:endParaRPr>
        </a:p>
      </dsp:txBody>
      <dsp:txXfrm>
        <a:off x="2220" y="0"/>
        <a:ext cx="1414164" cy="1399984"/>
      </dsp:txXfrm>
    </dsp:sp>
    <dsp:sp modelId="{D78A29D8-ABBB-4F8E-B6F2-7351DBAAB6ED}">
      <dsp:nvSpPr>
        <dsp:cNvPr id="0" name=""/>
        <dsp:cNvSpPr/>
      </dsp:nvSpPr>
      <dsp:spPr>
        <a:xfrm>
          <a:off x="143636" y="1400098"/>
          <a:ext cx="1131331" cy="67982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Federal:</a:t>
          </a:r>
        </a:p>
        <a:p>
          <a:pPr lvl="0" algn="ctr" defTabSz="444500">
            <a:lnSpc>
              <a:spcPct val="100000"/>
            </a:lnSpc>
            <a:spcBef>
              <a:spcPct val="0"/>
            </a:spcBef>
            <a:spcAft>
              <a:spcPts val="0"/>
            </a:spcAft>
          </a:pPr>
          <a:r>
            <a:rPr lang="en-US" sz="1000" kern="1200" dirty="0" smtClean="0"/>
            <a:t>FEMA /CPCB</a:t>
          </a:r>
        </a:p>
      </dsp:txBody>
      <dsp:txXfrm>
        <a:off x="163547" y="1420009"/>
        <a:ext cx="1091509" cy="640004"/>
      </dsp:txXfrm>
    </dsp:sp>
    <dsp:sp modelId="{806FDB52-F3D0-4D76-AA6E-6140588B8EA7}">
      <dsp:nvSpPr>
        <dsp:cNvPr id="0" name=""/>
        <dsp:cNvSpPr/>
      </dsp:nvSpPr>
      <dsp:spPr>
        <a:xfrm>
          <a:off x="143636" y="2184513"/>
          <a:ext cx="1131331" cy="679826"/>
        </a:xfrm>
        <a:prstGeom prst="roundRect">
          <a:avLst>
            <a:gd name="adj" fmla="val 10000"/>
          </a:avLst>
        </a:prstGeom>
        <a:gradFill rotWithShape="0">
          <a:gsLst>
            <a:gs pos="0">
              <a:schemeClr val="accent5">
                <a:hueOff val="-431908"/>
                <a:satOff val="1731"/>
                <a:lumOff val="375"/>
                <a:alphaOff val="0"/>
                <a:tint val="50000"/>
                <a:satMod val="300000"/>
              </a:schemeClr>
            </a:gs>
            <a:gs pos="35000">
              <a:schemeClr val="accent5">
                <a:hueOff val="-431908"/>
                <a:satOff val="1731"/>
                <a:lumOff val="375"/>
                <a:alphaOff val="0"/>
                <a:tint val="37000"/>
                <a:satMod val="300000"/>
              </a:schemeClr>
            </a:gs>
            <a:gs pos="100000">
              <a:schemeClr val="accent5">
                <a:hueOff val="-431908"/>
                <a:satOff val="1731"/>
                <a:lumOff val="3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t>
          </a:r>
        </a:p>
        <a:p>
          <a:pPr lvl="0" algn="ctr" defTabSz="444500">
            <a:lnSpc>
              <a:spcPct val="100000"/>
            </a:lnSpc>
            <a:spcBef>
              <a:spcPct val="0"/>
            </a:spcBef>
            <a:spcAft>
              <a:spcPts val="0"/>
            </a:spcAft>
          </a:pPr>
          <a:r>
            <a:rPr lang="en-US" sz="1000" kern="1200" dirty="0"/>
            <a:t>OCD Staff </a:t>
          </a:r>
          <a:r>
            <a:rPr lang="en-US" sz="1000" kern="1200" dirty="0" smtClean="0"/>
            <a:t>POC</a:t>
          </a:r>
          <a:endParaRPr lang="en-US" sz="1000" kern="1200" dirty="0"/>
        </a:p>
      </dsp:txBody>
      <dsp:txXfrm>
        <a:off x="163547" y="2204424"/>
        <a:ext cx="1091509" cy="640004"/>
      </dsp:txXfrm>
    </dsp:sp>
    <dsp:sp modelId="{38E5CD48-DECA-49F5-B3FE-781B5182F9FB}">
      <dsp:nvSpPr>
        <dsp:cNvPr id="0" name=""/>
        <dsp:cNvSpPr/>
      </dsp:nvSpPr>
      <dsp:spPr>
        <a:xfrm>
          <a:off x="143636" y="2968928"/>
          <a:ext cx="1131331" cy="679826"/>
        </a:xfrm>
        <a:prstGeom prst="roundRect">
          <a:avLst>
            <a:gd name="adj" fmla="val 10000"/>
          </a:avLst>
        </a:prstGeom>
        <a:gradFill rotWithShape="0">
          <a:gsLst>
            <a:gs pos="0">
              <a:schemeClr val="accent5">
                <a:hueOff val="-863815"/>
                <a:satOff val="3462"/>
                <a:lumOff val="750"/>
                <a:alphaOff val="0"/>
                <a:tint val="50000"/>
                <a:satMod val="300000"/>
              </a:schemeClr>
            </a:gs>
            <a:gs pos="35000">
              <a:schemeClr val="accent5">
                <a:hueOff val="-863815"/>
                <a:satOff val="3462"/>
                <a:lumOff val="750"/>
                <a:alphaOff val="0"/>
                <a:tint val="37000"/>
                <a:satMod val="300000"/>
              </a:schemeClr>
            </a:gs>
            <a:gs pos="100000">
              <a:schemeClr val="accent5">
                <a:hueOff val="-863815"/>
                <a:satOff val="3462"/>
                <a:lumOff val="7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RLTF </a:t>
          </a:r>
        </a:p>
        <a:p>
          <a:pPr lvl="0" algn="ctr" defTabSz="444500">
            <a:lnSpc>
              <a:spcPct val="100000"/>
            </a:lnSpc>
            <a:spcBef>
              <a:spcPct val="0"/>
            </a:spcBef>
            <a:spcAft>
              <a:spcPts val="0"/>
            </a:spcAft>
          </a:pPr>
          <a:r>
            <a:rPr lang="en-US" sz="1000" kern="1200" dirty="0"/>
            <a:t>Working Group Lead</a:t>
          </a:r>
          <a:r>
            <a:rPr lang="en-US" sz="1000" kern="1200" dirty="0" smtClean="0"/>
            <a:t>:</a:t>
          </a:r>
          <a:endParaRPr lang="en-US" sz="1000" kern="1200" dirty="0"/>
        </a:p>
      </dsp:txBody>
      <dsp:txXfrm>
        <a:off x="163547" y="2988839"/>
        <a:ext cx="1091509" cy="640004"/>
      </dsp:txXfrm>
    </dsp:sp>
    <dsp:sp modelId="{26D51CF3-AC2B-4D1A-9FCF-3BA044265080}">
      <dsp:nvSpPr>
        <dsp:cNvPr id="0" name=""/>
        <dsp:cNvSpPr/>
      </dsp:nvSpPr>
      <dsp:spPr>
        <a:xfrm>
          <a:off x="143636" y="3753343"/>
          <a:ext cx="1131331" cy="679826"/>
        </a:xfrm>
        <a:prstGeom prst="roundRect">
          <a:avLst>
            <a:gd name="adj" fmla="val 10000"/>
          </a:avLst>
        </a:prstGeom>
        <a:gradFill rotWithShape="0">
          <a:gsLst>
            <a:gs pos="0">
              <a:schemeClr val="accent5">
                <a:hueOff val="-1295723"/>
                <a:satOff val="5193"/>
                <a:lumOff val="1125"/>
                <a:alphaOff val="0"/>
                <a:tint val="50000"/>
                <a:satMod val="300000"/>
              </a:schemeClr>
            </a:gs>
            <a:gs pos="35000">
              <a:schemeClr val="accent5">
                <a:hueOff val="-1295723"/>
                <a:satOff val="5193"/>
                <a:lumOff val="1125"/>
                <a:alphaOff val="0"/>
                <a:tint val="37000"/>
                <a:satMod val="300000"/>
              </a:schemeClr>
            </a:gs>
            <a:gs pos="100000">
              <a:schemeClr val="accent5">
                <a:hueOff val="-1295723"/>
                <a:satOff val="5193"/>
                <a:lumOff val="11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t>
          </a:r>
          <a:r>
            <a:rPr lang="en-US" sz="1000" kern="1200" dirty="0" smtClean="0"/>
            <a:t>Agency</a:t>
          </a:r>
          <a:endParaRPr lang="en-US" sz="1000" kern="1200" dirty="0"/>
        </a:p>
      </dsp:txBody>
      <dsp:txXfrm>
        <a:off x="163547" y="3773254"/>
        <a:ext cx="1091509" cy="640004"/>
      </dsp:txXfrm>
    </dsp:sp>
    <dsp:sp modelId="{883FC52C-EF63-4AE8-BB43-4924A0A178C9}">
      <dsp:nvSpPr>
        <dsp:cNvPr id="0" name=""/>
        <dsp:cNvSpPr/>
      </dsp:nvSpPr>
      <dsp:spPr>
        <a:xfrm>
          <a:off x="1522447" y="0"/>
          <a:ext cx="1414164" cy="466661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a:latin typeface="Cambria" panose="02040503050406030204" pitchFamily="18" charset="0"/>
            </a:rPr>
            <a:t>RSF 2: </a:t>
          </a:r>
        </a:p>
        <a:p>
          <a:pPr lvl="0" algn="ctr" defTabSz="889000">
            <a:lnSpc>
              <a:spcPct val="100000"/>
            </a:lnSpc>
            <a:spcBef>
              <a:spcPct val="0"/>
            </a:spcBef>
            <a:spcAft>
              <a:spcPts val="0"/>
            </a:spcAft>
          </a:pPr>
          <a:r>
            <a:rPr lang="en-US" sz="2000" kern="1200" dirty="0">
              <a:latin typeface="Cambria" panose="02040503050406030204" pitchFamily="18" charset="0"/>
            </a:rPr>
            <a:t>Economic</a:t>
          </a:r>
        </a:p>
      </dsp:txBody>
      <dsp:txXfrm>
        <a:off x="1522447" y="0"/>
        <a:ext cx="1414164" cy="1399984"/>
      </dsp:txXfrm>
    </dsp:sp>
    <dsp:sp modelId="{92DC1374-A26F-4484-A0A3-1DB9DA8457EE}">
      <dsp:nvSpPr>
        <dsp:cNvPr id="0" name=""/>
        <dsp:cNvSpPr/>
      </dsp:nvSpPr>
      <dsp:spPr>
        <a:xfrm>
          <a:off x="1663863" y="1400098"/>
          <a:ext cx="1131331" cy="679826"/>
        </a:xfrm>
        <a:prstGeom prst="roundRect">
          <a:avLst>
            <a:gd name="adj" fmla="val 10000"/>
          </a:avLst>
        </a:prstGeom>
        <a:gradFill rotWithShape="0">
          <a:gsLst>
            <a:gs pos="0">
              <a:schemeClr val="accent5">
                <a:hueOff val="-1727631"/>
                <a:satOff val="6924"/>
                <a:lumOff val="1501"/>
                <a:alphaOff val="0"/>
                <a:tint val="50000"/>
                <a:satMod val="300000"/>
              </a:schemeClr>
            </a:gs>
            <a:gs pos="35000">
              <a:schemeClr val="accent5">
                <a:hueOff val="-1727631"/>
                <a:satOff val="6924"/>
                <a:lumOff val="1501"/>
                <a:alphaOff val="0"/>
                <a:tint val="37000"/>
                <a:satMod val="300000"/>
              </a:schemeClr>
            </a:gs>
            <a:gs pos="100000">
              <a:schemeClr val="accent5">
                <a:hueOff val="-1727631"/>
                <a:satOff val="6924"/>
                <a:lumOff val="15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a:t>Federal:</a:t>
          </a:r>
        </a:p>
        <a:p>
          <a:pPr lvl="0" algn="ctr" defTabSz="444500">
            <a:lnSpc>
              <a:spcPct val="100000"/>
            </a:lnSpc>
            <a:spcBef>
              <a:spcPct val="0"/>
            </a:spcBef>
            <a:spcAft>
              <a:spcPts val="0"/>
            </a:spcAft>
          </a:pPr>
          <a:r>
            <a:rPr lang="en-US" sz="1000" kern="1200"/>
            <a:t>EDA</a:t>
          </a:r>
        </a:p>
        <a:p>
          <a:pPr lvl="0" algn="ctr" defTabSz="444500">
            <a:lnSpc>
              <a:spcPct val="100000"/>
            </a:lnSpc>
            <a:spcBef>
              <a:spcPct val="0"/>
            </a:spcBef>
            <a:spcAft>
              <a:spcPts val="0"/>
            </a:spcAft>
          </a:pPr>
          <a:r>
            <a:rPr lang="en-US" sz="1000" kern="1200"/>
            <a:t>Vicki Hendershot</a:t>
          </a:r>
        </a:p>
      </dsp:txBody>
      <dsp:txXfrm>
        <a:off x="1683774" y="1420009"/>
        <a:ext cx="1091509" cy="640004"/>
      </dsp:txXfrm>
    </dsp:sp>
    <dsp:sp modelId="{839E82EE-7433-4410-8725-EFFF82A75957}">
      <dsp:nvSpPr>
        <dsp:cNvPr id="0" name=""/>
        <dsp:cNvSpPr/>
      </dsp:nvSpPr>
      <dsp:spPr>
        <a:xfrm>
          <a:off x="1663863" y="2184513"/>
          <a:ext cx="1131331" cy="679826"/>
        </a:xfrm>
        <a:prstGeom prst="roundRect">
          <a:avLst>
            <a:gd name="adj" fmla="val 10000"/>
          </a:avLst>
        </a:prstGeom>
        <a:gradFill rotWithShape="0">
          <a:gsLst>
            <a:gs pos="0">
              <a:schemeClr val="accent5">
                <a:hueOff val="-2159538"/>
                <a:satOff val="8655"/>
                <a:lumOff val="1876"/>
                <a:alphaOff val="0"/>
                <a:tint val="50000"/>
                <a:satMod val="300000"/>
              </a:schemeClr>
            </a:gs>
            <a:gs pos="35000">
              <a:schemeClr val="accent5">
                <a:hueOff val="-2159538"/>
                <a:satOff val="8655"/>
                <a:lumOff val="1876"/>
                <a:alphaOff val="0"/>
                <a:tint val="37000"/>
                <a:satMod val="300000"/>
              </a:schemeClr>
            </a:gs>
            <a:gs pos="100000">
              <a:schemeClr val="accent5">
                <a:hueOff val="-2159538"/>
                <a:satOff val="8655"/>
                <a:lumOff val="1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t>
          </a:r>
        </a:p>
        <a:p>
          <a:pPr lvl="0" algn="ctr" defTabSz="444500">
            <a:lnSpc>
              <a:spcPct val="100000"/>
            </a:lnSpc>
            <a:spcBef>
              <a:spcPct val="0"/>
            </a:spcBef>
            <a:spcAft>
              <a:spcPts val="0"/>
            </a:spcAft>
          </a:pPr>
          <a:r>
            <a:rPr lang="en-US" sz="1000" kern="1200" dirty="0"/>
            <a:t>OCD Staff </a:t>
          </a:r>
          <a:r>
            <a:rPr lang="en-US" sz="1000" kern="1200" dirty="0" smtClean="0"/>
            <a:t>POC</a:t>
          </a:r>
          <a:endParaRPr lang="en-US" sz="1000" kern="1200" dirty="0"/>
        </a:p>
      </dsp:txBody>
      <dsp:txXfrm>
        <a:off x="1683774" y="2204424"/>
        <a:ext cx="1091509" cy="640004"/>
      </dsp:txXfrm>
    </dsp:sp>
    <dsp:sp modelId="{19787C73-2A6E-4560-BBE8-96BFA09E4740}">
      <dsp:nvSpPr>
        <dsp:cNvPr id="0" name=""/>
        <dsp:cNvSpPr/>
      </dsp:nvSpPr>
      <dsp:spPr>
        <a:xfrm>
          <a:off x="1663863" y="2968928"/>
          <a:ext cx="1131331" cy="679826"/>
        </a:xfrm>
        <a:prstGeom prst="roundRect">
          <a:avLst>
            <a:gd name="adj" fmla="val 10000"/>
          </a:avLst>
        </a:prstGeom>
        <a:gradFill rotWithShape="0">
          <a:gsLst>
            <a:gs pos="0">
              <a:schemeClr val="accent5">
                <a:hueOff val="-2591446"/>
                <a:satOff val="10385"/>
                <a:lumOff val="2251"/>
                <a:alphaOff val="0"/>
                <a:tint val="50000"/>
                <a:satMod val="300000"/>
              </a:schemeClr>
            </a:gs>
            <a:gs pos="35000">
              <a:schemeClr val="accent5">
                <a:hueOff val="-2591446"/>
                <a:satOff val="10385"/>
                <a:lumOff val="2251"/>
                <a:alphaOff val="0"/>
                <a:tint val="37000"/>
                <a:satMod val="300000"/>
              </a:schemeClr>
            </a:gs>
            <a:gs pos="100000">
              <a:schemeClr val="accent5">
                <a:hueOff val="-2591446"/>
                <a:satOff val="10385"/>
                <a:lumOff val="22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RLTF </a:t>
          </a:r>
        </a:p>
        <a:p>
          <a:pPr lvl="0" algn="ctr" defTabSz="444500">
            <a:lnSpc>
              <a:spcPct val="100000"/>
            </a:lnSpc>
            <a:spcBef>
              <a:spcPct val="0"/>
            </a:spcBef>
            <a:spcAft>
              <a:spcPts val="0"/>
            </a:spcAft>
          </a:pPr>
          <a:r>
            <a:rPr lang="en-US" sz="1000" kern="1200" dirty="0"/>
            <a:t>Working Group Lead</a:t>
          </a:r>
          <a:r>
            <a:rPr lang="en-US" sz="1000" kern="1200" dirty="0" smtClean="0"/>
            <a:t>:</a:t>
          </a:r>
          <a:endParaRPr lang="en-US" sz="1000" kern="1200" dirty="0"/>
        </a:p>
      </dsp:txBody>
      <dsp:txXfrm>
        <a:off x="1683774" y="2988839"/>
        <a:ext cx="1091509" cy="640004"/>
      </dsp:txXfrm>
    </dsp:sp>
    <dsp:sp modelId="{32FA1263-B562-4218-BAA9-BD647927D579}">
      <dsp:nvSpPr>
        <dsp:cNvPr id="0" name=""/>
        <dsp:cNvSpPr/>
      </dsp:nvSpPr>
      <dsp:spPr>
        <a:xfrm>
          <a:off x="1663863" y="3753343"/>
          <a:ext cx="1131331" cy="679826"/>
        </a:xfrm>
        <a:prstGeom prst="roundRect">
          <a:avLst>
            <a:gd name="adj" fmla="val 10000"/>
          </a:avLst>
        </a:prstGeom>
        <a:gradFill rotWithShape="0">
          <a:gsLst>
            <a:gs pos="0">
              <a:schemeClr val="accent5">
                <a:hueOff val="-3023354"/>
                <a:satOff val="12116"/>
                <a:lumOff val="2626"/>
                <a:alphaOff val="0"/>
                <a:tint val="50000"/>
                <a:satMod val="300000"/>
              </a:schemeClr>
            </a:gs>
            <a:gs pos="35000">
              <a:schemeClr val="accent5">
                <a:hueOff val="-3023354"/>
                <a:satOff val="12116"/>
                <a:lumOff val="2626"/>
                <a:alphaOff val="0"/>
                <a:tint val="37000"/>
                <a:satMod val="300000"/>
              </a:schemeClr>
            </a:gs>
            <a:gs pos="100000">
              <a:schemeClr val="accent5">
                <a:hueOff val="-3023354"/>
                <a:satOff val="12116"/>
                <a:lumOff val="26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Agency</a:t>
          </a:r>
        </a:p>
        <a:p>
          <a:pPr lvl="0" algn="ctr" defTabSz="444500">
            <a:lnSpc>
              <a:spcPct val="100000"/>
            </a:lnSpc>
            <a:spcBef>
              <a:spcPct val="0"/>
            </a:spcBef>
            <a:spcAft>
              <a:spcPts val="0"/>
            </a:spcAft>
          </a:pPr>
          <a:r>
            <a:rPr lang="en-US" sz="1000" kern="1200" dirty="0"/>
            <a:t>LA Co-Lead: </a:t>
          </a:r>
          <a:r>
            <a:rPr lang="en-US" sz="1000" kern="1200" dirty="0" smtClean="0"/>
            <a:t>LED</a:t>
          </a:r>
          <a:endParaRPr lang="en-US" sz="1000" kern="1200" dirty="0"/>
        </a:p>
      </dsp:txBody>
      <dsp:txXfrm>
        <a:off x="1683774" y="3773254"/>
        <a:ext cx="1091509" cy="640004"/>
      </dsp:txXfrm>
    </dsp:sp>
    <dsp:sp modelId="{E3CE28F7-F549-40A5-93D4-FF79613116D3}">
      <dsp:nvSpPr>
        <dsp:cNvPr id="0" name=""/>
        <dsp:cNvSpPr/>
      </dsp:nvSpPr>
      <dsp:spPr>
        <a:xfrm>
          <a:off x="3042674" y="0"/>
          <a:ext cx="1414164" cy="466661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a:latin typeface="Cambria" panose="02040503050406030204" pitchFamily="18" charset="0"/>
            </a:rPr>
            <a:t>RSF 3: </a:t>
          </a:r>
        </a:p>
        <a:p>
          <a:pPr lvl="0" algn="ctr" defTabSz="889000">
            <a:lnSpc>
              <a:spcPct val="100000"/>
            </a:lnSpc>
            <a:spcBef>
              <a:spcPct val="0"/>
            </a:spcBef>
            <a:spcAft>
              <a:spcPts val="0"/>
            </a:spcAft>
          </a:pPr>
          <a:r>
            <a:rPr lang="en-US" sz="2000" kern="1200" dirty="0">
              <a:latin typeface="Cambria" panose="02040503050406030204" pitchFamily="18" charset="0"/>
            </a:rPr>
            <a:t>Health &amp; Social Services</a:t>
          </a:r>
        </a:p>
      </dsp:txBody>
      <dsp:txXfrm>
        <a:off x="3042674" y="0"/>
        <a:ext cx="1414164" cy="1399984"/>
      </dsp:txXfrm>
    </dsp:sp>
    <dsp:sp modelId="{FA202AE2-D606-4A34-89ED-F9983FB65B28}">
      <dsp:nvSpPr>
        <dsp:cNvPr id="0" name=""/>
        <dsp:cNvSpPr/>
      </dsp:nvSpPr>
      <dsp:spPr>
        <a:xfrm>
          <a:off x="3184091" y="1400098"/>
          <a:ext cx="1131331" cy="679826"/>
        </a:xfrm>
        <a:prstGeom prst="roundRect">
          <a:avLst>
            <a:gd name="adj" fmla="val 10000"/>
          </a:avLst>
        </a:prstGeom>
        <a:gradFill rotWithShape="0">
          <a:gsLst>
            <a:gs pos="0">
              <a:schemeClr val="accent5">
                <a:hueOff val="-3455261"/>
                <a:satOff val="13847"/>
                <a:lumOff val="3001"/>
                <a:alphaOff val="0"/>
                <a:tint val="50000"/>
                <a:satMod val="300000"/>
              </a:schemeClr>
            </a:gs>
            <a:gs pos="35000">
              <a:schemeClr val="accent5">
                <a:hueOff val="-3455261"/>
                <a:satOff val="13847"/>
                <a:lumOff val="3001"/>
                <a:alphaOff val="0"/>
                <a:tint val="37000"/>
                <a:satMod val="300000"/>
              </a:schemeClr>
            </a:gs>
            <a:gs pos="100000">
              <a:schemeClr val="accent5">
                <a:hueOff val="-3455261"/>
                <a:satOff val="13847"/>
                <a:lumOff val="3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Federal:</a:t>
          </a:r>
        </a:p>
        <a:p>
          <a:pPr lvl="0" algn="ctr" defTabSz="444500">
            <a:lnSpc>
              <a:spcPct val="100000"/>
            </a:lnSpc>
            <a:spcBef>
              <a:spcPct val="0"/>
            </a:spcBef>
            <a:spcAft>
              <a:spcPts val="0"/>
            </a:spcAft>
          </a:pPr>
          <a:r>
            <a:rPr lang="en-US" sz="1000" kern="1200" dirty="0" smtClean="0"/>
            <a:t>HHS</a:t>
          </a:r>
          <a:endParaRPr lang="en-US" sz="1000" kern="1200" dirty="0"/>
        </a:p>
      </dsp:txBody>
      <dsp:txXfrm>
        <a:off x="3204002" y="1420009"/>
        <a:ext cx="1091509" cy="640004"/>
      </dsp:txXfrm>
    </dsp:sp>
    <dsp:sp modelId="{1BF3A2EA-98BE-4BC2-986B-2D6BAD760630}">
      <dsp:nvSpPr>
        <dsp:cNvPr id="0" name=""/>
        <dsp:cNvSpPr/>
      </dsp:nvSpPr>
      <dsp:spPr>
        <a:xfrm>
          <a:off x="3184091" y="2184513"/>
          <a:ext cx="1131331" cy="679826"/>
        </a:xfrm>
        <a:prstGeom prst="roundRect">
          <a:avLst>
            <a:gd name="adj" fmla="val 10000"/>
          </a:avLst>
        </a:prstGeom>
        <a:gradFill rotWithShape="0">
          <a:gsLst>
            <a:gs pos="0">
              <a:schemeClr val="accent5">
                <a:hueOff val="-3887169"/>
                <a:satOff val="15578"/>
                <a:lumOff val="3376"/>
                <a:alphaOff val="0"/>
                <a:tint val="50000"/>
                <a:satMod val="300000"/>
              </a:schemeClr>
            </a:gs>
            <a:gs pos="35000">
              <a:schemeClr val="accent5">
                <a:hueOff val="-3887169"/>
                <a:satOff val="15578"/>
                <a:lumOff val="3376"/>
                <a:alphaOff val="0"/>
                <a:tint val="37000"/>
                <a:satMod val="300000"/>
              </a:schemeClr>
            </a:gs>
            <a:gs pos="100000">
              <a:schemeClr val="accent5">
                <a:hueOff val="-3887169"/>
                <a:satOff val="15578"/>
                <a:lumOff val="33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t>
          </a:r>
        </a:p>
        <a:p>
          <a:pPr lvl="0" algn="ctr" defTabSz="444500">
            <a:lnSpc>
              <a:spcPct val="100000"/>
            </a:lnSpc>
            <a:spcBef>
              <a:spcPct val="0"/>
            </a:spcBef>
            <a:spcAft>
              <a:spcPts val="0"/>
            </a:spcAft>
          </a:pPr>
          <a:r>
            <a:rPr lang="en-US" sz="1000" kern="1200" dirty="0"/>
            <a:t>OCD Staff </a:t>
          </a:r>
          <a:r>
            <a:rPr lang="en-US" sz="1000" kern="1200" dirty="0" smtClean="0"/>
            <a:t>POC</a:t>
          </a:r>
          <a:endParaRPr lang="en-US" sz="1000" kern="1200" dirty="0"/>
        </a:p>
      </dsp:txBody>
      <dsp:txXfrm>
        <a:off x="3204002" y="2204424"/>
        <a:ext cx="1091509" cy="640004"/>
      </dsp:txXfrm>
    </dsp:sp>
    <dsp:sp modelId="{07C73E5C-F52B-4787-A233-4E64E92F3CBB}">
      <dsp:nvSpPr>
        <dsp:cNvPr id="0" name=""/>
        <dsp:cNvSpPr/>
      </dsp:nvSpPr>
      <dsp:spPr>
        <a:xfrm>
          <a:off x="3184091" y="2968928"/>
          <a:ext cx="1131331" cy="679826"/>
        </a:xfrm>
        <a:prstGeom prst="roundRect">
          <a:avLst>
            <a:gd name="adj" fmla="val 10000"/>
          </a:avLst>
        </a:prstGeom>
        <a:gradFill rotWithShape="0">
          <a:gsLst>
            <a:gs pos="0">
              <a:schemeClr val="accent5">
                <a:hueOff val="-4319077"/>
                <a:satOff val="17309"/>
                <a:lumOff val="3751"/>
                <a:alphaOff val="0"/>
                <a:tint val="50000"/>
                <a:satMod val="300000"/>
              </a:schemeClr>
            </a:gs>
            <a:gs pos="35000">
              <a:schemeClr val="accent5">
                <a:hueOff val="-4319077"/>
                <a:satOff val="17309"/>
                <a:lumOff val="3751"/>
                <a:alphaOff val="0"/>
                <a:tint val="37000"/>
                <a:satMod val="300000"/>
              </a:schemeClr>
            </a:gs>
            <a:gs pos="100000">
              <a:schemeClr val="accent5">
                <a:hueOff val="-4319077"/>
                <a:satOff val="17309"/>
                <a:lumOff val="37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RLTF </a:t>
          </a:r>
        </a:p>
        <a:p>
          <a:pPr lvl="0" algn="ctr" defTabSz="444500">
            <a:lnSpc>
              <a:spcPct val="100000"/>
            </a:lnSpc>
            <a:spcBef>
              <a:spcPct val="0"/>
            </a:spcBef>
            <a:spcAft>
              <a:spcPts val="0"/>
            </a:spcAft>
          </a:pPr>
          <a:r>
            <a:rPr lang="en-US" sz="1000" kern="1200" dirty="0"/>
            <a:t>Working Group Lead</a:t>
          </a:r>
          <a:r>
            <a:rPr lang="en-US" sz="1000" kern="1200" dirty="0" smtClean="0"/>
            <a:t>:</a:t>
          </a:r>
          <a:endParaRPr lang="en-US" sz="1000" kern="1200" dirty="0"/>
        </a:p>
      </dsp:txBody>
      <dsp:txXfrm>
        <a:off x="3204002" y="2988839"/>
        <a:ext cx="1091509" cy="640004"/>
      </dsp:txXfrm>
    </dsp:sp>
    <dsp:sp modelId="{DA999F9D-265A-43C8-AB31-80D865AC0DA2}">
      <dsp:nvSpPr>
        <dsp:cNvPr id="0" name=""/>
        <dsp:cNvSpPr/>
      </dsp:nvSpPr>
      <dsp:spPr>
        <a:xfrm>
          <a:off x="3184091" y="3753343"/>
          <a:ext cx="1131331" cy="679826"/>
        </a:xfrm>
        <a:prstGeom prst="roundRect">
          <a:avLst>
            <a:gd name="adj" fmla="val 10000"/>
          </a:avLst>
        </a:prstGeom>
        <a:gradFill rotWithShape="0">
          <a:gsLst>
            <a:gs pos="0">
              <a:schemeClr val="accent5">
                <a:hueOff val="-4750984"/>
                <a:satOff val="19040"/>
                <a:lumOff val="4126"/>
                <a:alphaOff val="0"/>
                <a:tint val="50000"/>
                <a:satMod val="300000"/>
              </a:schemeClr>
            </a:gs>
            <a:gs pos="35000">
              <a:schemeClr val="accent5">
                <a:hueOff val="-4750984"/>
                <a:satOff val="19040"/>
                <a:lumOff val="4126"/>
                <a:alphaOff val="0"/>
                <a:tint val="37000"/>
                <a:satMod val="300000"/>
              </a:schemeClr>
            </a:gs>
            <a:gs pos="100000">
              <a:schemeClr val="accent5">
                <a:hueOff val="-4750984"/>
                <a:satOff val="19040"/>
                <a:lumOff val="41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Agency</a:t>
          </a:r>
        </a:p>
        <a:p>
          <a:pPr lvl="0" algn="ctr" defTabSz="444500">
            <a:lnSpc>
              <a:spcPct val="100000"/>
            </a:lnSpc>
            <a:spcBef>
              <a:spcPct val="0"/>
            </a:spcBef>
            <a:spcAft>
              <a:spcPts val="0"/>
            </a:spcAft>
          </a:pPr>
          <a:r>
            <a:rPr lang="en-US" sz="1000" kern="1200" dirty="0"/>
            <a:t>LA Co-Lead: </a:t>
          </a:r>
          <a:r>
            <a:rPr lang="en-US" sz="1000" kern="1200" dirty="0" smtClean="0"/>
            <a:t>LDH</a:t>
          </a:r>
          <a:endParaRPr lang="en-US" sz="1000" kern="1200" dirty="0"/>
        </a:p>
      </dsp:txBody>
      <dsp:txXfrm>
        <a:off x="3204002" y="3773254"/>
        <a:ext cx="1091509" cy="640004"/>
      </dsp:txXfrm>
    </dsp:sp>
    <dsp:sp modelId="{AAE8371A-6827-46E7-835F-54EC7F84126C}">
      <dsp:nvSpPr>
        <dsp:cNvPr id="0" name=""/>
        <dsp:cNvSpPr/>
      </dsp:nvSpPr>
      <dsp:spPr>
        <a:xfrm>
          <a:off x="4562901" y="0"/>
          <a:ext cx="1414164" cy="466661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a:latin typeface="Cambria" panose="02040503050406030204" pitchFamily="18" charset="0"/>
            </a:rPr>
            <a:t>RSF 4:</a:t>
          </a:r>
        </a:p>
        <a:p>
          <a:pPr lvl="0" algn="ctr" defTabSz="889000">
            <a:lnSpc>
              <a:spcPct val="100000"/>
            </a:lnSpc>
            <a:spcBef>
              <a:spcPct val="0"/>
            </a:spcBef>
            <a:spcAft>
              <a:spcPts val="0"/>
            </a:spcAft>
          </a:pPr>
          <a:r>
            <a:rPr lang="en-US" sz="2000" kern="1200" dirty="0">
              <a:latin typeface="Cambria" panose="02040503050406030204" pitchFamily="18" charset="0"/>
            </a:rPr>
            <a:t>Housing</a:t>
          </a:r>
        </a:p>
      </dsp:txBody>
      <dsp:txXfrm>
        <a:off x="4562901" y="0"/>
        <a:ext cx="1414164" cy="1399984"/>
      </dsp:txXfrm>
    </dsp:sp>
    <dsp:sp modelId="{971C9597-1A7E-4F6A-BD5F-63275D99E423}">
      <dsp:nvSpPr>
        <dsp:cNvPr id="0" name=""/>
        <dsp:cNvSpPr/>
      </dsp:nvSpPr>
      <dsp:spPr>
        <a:xfrm>
          <a:off x="4704318" y="1267181"/>
          <a:ext cx="1131331" cy="930225"/>
        </a:xfrm>
        <a:prstGeom prst="roundRect">
          <a:avLst>
            <a:gd name="adj" fmla="val 10000"/>
          </a:avLst>
        </a:prstGeom>
        <a:gradFill rotWithShape="0">
          <a:gsLst>
            <a:gs pos="0">
              <a:schemeClr val="accent5">
                <a:hueOff val="-5182892"/>
                <a:satOff val="20771"/>
                <a:lumOff val="4502"/>
                <a:alphaOff val="0"/>
                <a:tint val="50000"/>
                <a:satMod val="300000"/>
              </a:schemeClr>
            </a:gs>
            <a:gs pos="35000">
              <a:schemeClr val="accent5">
                <a:hueOff val="-5182892"/>
                <a:satOff val="20771"/>
                <a:lumOff val="4502"/>
                <a:alphaOff val="0"/>
                <a:tint val="37000"/>
                <a:satMod val="300000"/>
              </a:schemeClr>
            </a:gs>
            <a:gs pos="100000">
              <a:schemeClr val="accent5">
                <a:hueOff val="-5182892"/>
                <a:satOff val="20771"/>
                <a:lumOff val="45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Federal:</a:t>
          </a:r>
        </a:p>
        <a:p>
          <a:pPr lvl="0" algn="ctr" defTabSz="444500">
            <a:lnSpc>
              <a:spcPct val="100000"/>
            </a:lnSpc>
            <a:spcBef>
              <a:spcPct val="0"/>
            </a:spcBef>
            <a:spcAft>
              <a:spcPts val="0"/>
            </a:spcAft>
          </a:pPr>
          <a:r>
            <a:rPr lang="en-US" sz="1000" kern="1200" dirty="0" smtClean="0"/>
            <a:t>HUD</a:t>
          </a:r>
          <a:endParaRPr lang="en-US" sz="1000" kern="1200" dirty="0"/>
        </a:p>
      </dsp:txBody>
      <dsp:txXfrm>
        <a:off x="4731563" y="1294426"/>
        <a:ext cx="1076841" cy="875735"/>
      </dsp:txXfrm>
    </dsp:sp>
    <dsp:sp modelId="{E50ED9C5-699E-4CA4-8E7B-028331DC7E7D}">
      <dsp:nvSpPr>
        <dsp:cNvPr id="0" name=""/>
        <dsp:cNvSpPr/>
      </dsp:nvSpPr>
      <dsp:spPr>
        <a:xfrm>
          <a:off x="4716333" y="2313704"/>
          <a:ext cx="1131331" cy="482451"/>
        </a:xfrm>
        <a:prstGeom prst="roundRect">
          <a:avLst>
            <a:gd name="adj" fmla="val 10000"/>
          </a:avLst>
        </a:prstGeom>
        <a:gradFill rotWithShape="0">
          <a:gsLst>
            <a:gs pos="0">
              <a:schemeClr val="accent5">
                <a:hueOff val="-5614800"/>
                <a:satOff val="22502"/>
                <a:lumOff val="4877"/>
                <a:alphaOff val="0"/>
                <a:tint val="50000"/>
                <a:satMod val="300000"/>
              </a:schemeClr>
            </a:gs>
            <a:gs pos="35000">
              <a:schemeClr val="accent5">
                <a:hueOff val="-5614800"/>
                <a:satOff val="22502"/>
                <a:lumOff val="4877"/>
                <a:alphaOff val="0"/>
                <a:tint val="37000"/>
                <a:satMod val="300000"/>
              </a:schemeClr>
            </a:gs>
            <a:gs pos="100000">
              <a:schemeClr val="accent5">
                <a:hueOff val="-5614800"/>
                <a:satOff val="22502"/>
                <a:lumOff val="48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a:t>State Primary </a:t>
          </a:r>
        </a:p>
        <a:p>
          <a:pPr lvl="0" algn="ctr" defTabSz="444500">
            <a:lnSpc>
              <a:spcPct val="100000"/>
            </a:lnSpc>
            <a:spcBef>
              <a:spcPct val="0"/>
            </a:spcBef>
            <a:spcAft>
              <a:spcPts val="0"/>
            </a:spcAft>
          </a:pPr>
          <a:r>
            <a:rPr lang="en-US" sz="1000" kern="1200"/>
            <a:t>OCD Staff POC</a:t>
          </a:r>
        </a:p>
      </dsp:txBody>
      <dsp:txXfrm>
        <a:off x="4730464" y="2327835"/>
        <a:ext cx="1103069" cy="454189"/>
      </dsp:txXfrm>
    </dsp:sp>
    <dsp:sp modelId="{BBBBDA24-9110-4AE9-97E1-98F756BE57B4}">
      <dsp:nvSpPr>
        <dsp:cNvPr id="0" name=""/>
        <dsp:cNvSpPr/>
      </dsp:nvSpPr>
      <dsp:spPr>
        <a:xfrm>
          <a:off x="4704318" y="2916470"/>
          <a:ext cx="1131331" cy="651101"/>
        </a:xfrm>
        <a:prstGeom prst="roundRect">
          <a:avLst>
            <a:gd name="adj" fmla="val 10000"/>
          </a:avLst>
        </a:prstGeom>
        <a:gradFill rotWithShape="0">
          <a:gsLst>
            <a:gs pos="0">
              <a:schemeClr val="accent5">
                <a:hueOff val="-6046707"/>
                <a:satOff val="24233"/>
                <a:lumOff val="5252"/>
                <a:alphaOff val="0"/>
                <a:tint val="50000"/>
                <a:satMod val="300000"/>
              </a:schemeClr>
            </a:gs>
            <a:gs pos="35000">
              <a:schemeClr val="accent5">
                <a:hueOff val="-6046707"/>
                <a:satOff val="24233"/>
                <a:lumOff val="5252"/>
                <a:alphaOff val="0"/>
                <a:tint val="37000"/>
                <a:satMod val="300000"/>
              </a:schemeClr>
            </a:gs>
            <a:gs pos="100000">
              <a:schemeClr val="accent5">
                <a:hueOff val="-6046707"/>
                <a:satOff val="24233"/>
                <a:lumOff val="52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RLTF </a:t>
          </a:r>
        </a:p>
        <a:p>
          <a:pPr lvl="0" algn="ctr" defTabSz="444500">
            <a:lnSpc>
              <a:spcPct val="100000"/>
            </a:lnSpc>
            <a:spcBef>
              <a:spcPct val="0"/>
            </a:spcBef>
            <a:spcAft>
              <a:spcPts val="0"/>
            </a:spcAft>
          </a:pPr>
          <a:r>
            <a:rPr lang="en-US" sz="1000" kern="1200" dirty="0"/>
            <a:t>Working Group Lead</a:t>
          </a:r>
          <a:r>
            <a:rPr lang="en-US" sz="1000" kern="1200" dirty="0" smtClean="0"/>
            <a:t>:</a:t>
          </a:r>
          <a:endParaRPr lang="en-US" sz="1000" kern="1200" dirty="0"/>
        </a:p>
      </dsp:txBody>
      <dsp:txXfrm>
        <a:off x="4723388" y="2935540"/>
        <a:ext cx="1093191" cy="612961"/>
      </dsp:txXfrm>
    </dsp:sp>
    <dsp:sp modelId="{CAF2885F-F05E-48A3-ACAE-BB610040B68E}">
      <dsp:nvSpPr>
        <dsp:cNvPr id="0" name=""/>
        <dsp:cNvSpPr/>
      </dsp:nvSpPr>
      <dsp:spPr>
        <a:xfrm>
          <a:off x="4704318" y="3619354"/>
          <a:ext cx="1131331" cy="813683"/>
        </a:xfrm>
        <a:prstGeom prst="roundRect">
          <a:avLst>
            <a:gd name="adj" fmla="val 10000"/>
          </a:avLst>
        </a:prstGeom>
        <a:gradFill rotWithShape="0">
          <a:gsLst>
            <a:gs pos="0">
              <a:schemeClr val="accent5">
                <a:hueOff val="-6478615"/>
                <a:satOff val="25964"/>
                <a:lumOff val="5627"/>
                <a:alphaOff val="0"/>
                <a:tint val="50000"/>
                <a:satMod val="300000"/>
              </a:schemeClr>
            </a:gs>
            <a:gs pos="35000">
              <a:schemeClr val="accent5">
                <a:hueOff val="-6478615"/>
                <a:satOff val="25964"/>
                <a:lumOff val="5627"/>
                <a:alphaOff val="0"/>
                <a:tint val="37000"/>
                <a:satMod val="300000"/>
              </a:schemeClr>
            </a:gs>
            <a:gs pos="100000">
              <a:schemeClr val="accent5">
                <a:hueOff val="-6478615"/>
                <a:satOff val="25964"/>
                <a:lumOff val="56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Agency</a:t>
          </a:r>
        </a:p>
        <a:p>
          <a:pPr lvl="0" algn="ctr" defTabSz="444500">
            <a:lnSpc>
              <a:spcPct val="100000"/>
            </a:lnSpc>
            <a:spcBef>
              <a:spcPct val="0"/>
            </a:spcBef>
            <a:spcAft>
              <a:spcPts val="0"/>
            </a:spcAft>
          </a:pPr>
          <a:r>
            <a:rPr lang="en-US" sz="1000" kern="1200" dirty="0"/>
            <a:t>LA Co-Lead: </a:t>
          </a:r>
          <a:r>
            <a:rPr lang="en-US" sz="1000" kern="1200" dirty="0" smtClean="0"/>
            <a:t>LHC</a:t>
          </a:r>
          <a:endParaRPr lang="en-US" sz="1000" kern="1200" dirty="0"/>
        </a:p>
      </dsp:txBody>
      <dsp:txXfrm>
        <a:off x="4728150" y="3643186"/>
        <a:ext cx="1083667" cy="766019"/>
      </dsp:txXfrm>
    </dsp:sp>
    <dsp:sp modelId="{E0D972F3-3E18-485C-AB46-DB379FD4344D}">
      <dsp:nvSpPr>
        <dsp:cNvPr id="0" name=""/>
        <dsp:cNvSpPr/>
      </dsp:nvSpPr>
      <dsp:spPr>
        <a:xfrm>
          <a:off x="6083129" y="0"/>
          <a:ext cx="1445078" cy="466661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n-US" sz="1800" kern="1200" dirty="0">
              <a:latin typeface="Cambria" panose="02040503050406030204" pitchFamily="18" charset="0"/>
            </a:rPr>
            <a:t>RSF 5: </a:t>
          </a:r>
        </a:p>
        <a:p>
          <a:pPr lvl="0" algn="ctr" defTabSz="800100">
            <a:lnSpc>
              <a:spcPct val="100000"/>
            </a:lnSpc>
            <a:spcBef>
              <a:spcPct val="0"/>
            </a:spcBef>
            <a:spcAft>
              <a:spcPts val="0"/>
            </a:spcAft>
          </a:pPr>
          <a:r>
            <a:rPr lang="en-US" sz="1700" kern="1200" dirty="0">
              <a:latin typeface="Cambria" panose="02040503050406030204" pitchFamily="18" charset="0"/>
            </a:rPr>
            <a:t>Infrastructure Systems</a:t>
          </a:r>
        </a:p>
      </dsp:txBody>
      <dsp:txXfrm>
        <a:off x="6083129" y="0"/>
        <a:ext cx="1445078" cy="1399984"/>
      </dsp:txXfrm>
    </dsp:sp>
    <dsp:sp modelId="{64C02B8A-60A2-4E9F-A746-4CD131B63ECA}">
      <dsp:nvSpPr>
        <dsp:cNvPr id="0" name=""/>
        <dsp:cNvSpPr/>
      </dsp:nvSpPr>
      <dsp:spPr>
        <a:xfrm>
          <a:off x="6240002" y="1400098"/>
          <a:ext cx="1131331" cy="679826"/>
        </a:xfrm>
        <a:prstGeom prst="roundRect">
          <a:avLst>
            <a:gd name="adj" fmla="val 10000"/>
          </a:avLst>
        </a:prstGeom>
        <a:gradFill rotWithShape="0">
          <a:gsLst>
            <a:gs pos="0">
              <a:schemeClr val="accent5">
                <a:hueOff val="-6910523"/>
                <a:satOff val="27695"/>
                <a:lumOff val="6002"/>
                <a:alphaOff val="0"/>
                <a:tint val="50000"/>
                <a:satMod val="300000"/>
              </a:schemeClr>
            </a:gs>
            <a:gs pos="35000">
              <a:schemeClr val="accent5">
                <a:hueOff val="-6910523"/>
                <a:satOff val="27695"/>
                <a:lumOff val="6002"/>
                <a:alphaOff val="0"/>
                <a:tint val="37000"/>
                <a:satMod val="300000"/>
              </a:schemeClr>
            </a:gs>
            <a:gs pos="100000">
              <a:schemeClr val="accent5">
                <a:hueOff val="-6910523"/>
                <a:satOff val="27695"/>
                <a:lumOff val="60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Federal:</a:t>
          </a:r>
        </a:p>
        <a:p>
          <a:pPr lvl="0" algn="ctr" defTabSz="444500">
            <a:lnSpc>
              <a:spcPct val="100000"/>
            </a:lnSpc>
            <a:spcBef>
              <a:spcPct val="0"/>
            </a:spcBef>
            <a:spcAft>
              <a:spcPts val="0"/>
            </a:spcAft>
          </a:pPr>
          <a:r>
            <a:rPr lang="en-US" sz="1000" kern="1200" dirty="0" smtClean="0"/>
            <a:t>USACE</a:t>
          </a:r>
          <a:endParaRPr lang="en-US" sz="1000" kern="1200" dirty="0"/>
        </a:p>
      </dsp:txBody>
      <dsp:txXfrm>
        <a:off x="6259913" y="1420009"/>
        <a:ext cx="1091509" cy="640004"/>
      </dsp:txXfrm>
    </dsp:sp>
    <dsp:sp modelId="{492E788B-771D-4157-8B25-6A6CB73D0A1B}">
      <dsp:nvSpPr>
        <dsp:cNvPr id="0" name=""/>
        <dsp:cNvSpPr/>
      </dsp:nvSpPr>
      <dsp:spPr>
        <a:xfrm>
          <a:off x="6240002" y="2184513"/>
          <a:ext cx="1131331" cy="679826"/>
        </a:xfrm>
        <a:prstGeom prst="roundRect">
          <a:avLst>
            <a:gd name="adj" fmla="val 10000"/>
          </a:avLst>
        </a:prstGeom>
        <a:gradFill rotWithShape="0">
          <a:gsLst>
            <a:gs pos="0">
              <a:schemeClr val="accent5">
                <a:hueOff val="-7342430"/>
                <a:satOff val="29426"/>
                <a:lumOff val="6377"/>
                <a:alphaOff val="0"/>
                <a:tint val="50000"/>
                <a:satMod val="300000"/>
              </a:schemeClr>
            </a:gs>
            <a:gs pos="35000">
              <a:schemeClr val="accent5">
                <a:hueOff val="-7342430"/>
                <a:satOff val="29426"/>
                <a:lumOff val="6377"/>
                <a:alphaOff val="0"/>
                <a:tint val="37000"/>
                <a:satMod val="300000"/>
              </a:schemeClr>
            </a:gs>
            <a:gs pos="100000">
              <a:schemeClr val="accent5">
                <a:hueOff val="-7342430"/>
                <a:satOff val="29426"/>
                <a:lumOff val="63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t>
          </a:r>
        </a:p>
        <a:p>
          <a:pPr lvl="0" algn="ctr" defTabSz="444500">
            <a:lnSpc>
              <a:spcPct val="100000"/>
            </a:lnSpc>
            <a:spcBef>
              <a:spcPct val="0"/>
            </a:spcBef>
            <a:spcAft>
              <a:spcPts val="0"/>
            </a:spcAft>
          </a:pPr>
          <a:r>
            <a:rPr lang="en-US" sz="1000" kern="1200" dirty="0"/>
            <a:t>OCD Staff </a:t>
          </a:r>
          <a:r>
            <a:rPr lang="en-US" sz="1000" kern="1200" dirty="0" smtClean="0"/>
            <a:t>POC</a:t>
          </a:r>
          <a:endParaRPr lang="en-US" sz="1000" kern="1200" dirty="0"/>
        </a:p>
      </dsp:txBody>
      <dsp:txXfrm>
        <a:off x="6259913" y="2204424"/>
        <a:ext cx="1091509" cy="640004"/>
      </dsp:txXfrm>
    </dsp:sp>
    <dsp:sp modelId="{0AFEA0BD-D500-4765-852F-867AF13E6A88}">
      <dsp:nvSpPr>
        <dsp:cNvPr id="0" name=""/>
        <dsp:cNvSpPr/>
      </dsp:nvSpPr>
      <dsp:spPr>
        <a:xfrm>
          <a:off x="6240002" y="2968928"/>
          <a:ext cx="1131331" cy="679826"/>
        </a:xfrm>
        <a:prstGeom prst="roundRect">
          <a:avLst>
            <a:gd name="adj" fmla="val 10000"/>
          </a:avLst>
        </a:prstGeom>
        <a:gradFill rotWithShape="0">
          <a:gsLst>
            <a:gs pos="0">
              <a:schemeClr val="accent5">
                <a:hueOff val="-7774338"/>
                <a:satOff val="31156"/>
                <a:lumOff val="6752"/>
                <a:alphaOff val="0"/>
                <a:tint val="50000"/>
                <a:satMod val="300000"/>
              </a:schemeClr>
            </a:gs>
            <a:gs pos="35000">
              <a:schemeClr val="accent5">
                <a:hueOff val="-7774338"/>
                <a:satOff val="31156"/>
                <a:lumOff val="6752"/>
                <a:alphaOff val="0"/>
                <a:tint val="37000"/>
                <a:satMod val="300000"/>
              </a:schemeClr>
            </a:gs>
            <a:gs pos="100000">
              <a:schemeClr val="accent5">
                <a:hueOff val="-7774338"/>
                <a:satOff val="31156"/>
                <a:lumOff val="6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RLTF </a:t>
          </a:r>
        </a:p>
        <a:p>
          <a:pPr lvl="0" algn="ctr" defTabSz="444500">
            <a:lnSpc>
              <a:spcPct val="100000"/>
            </a:lnSpc>
            <a:spcBef>
              <a:spcPct val="0"/>
            </a:spcBef>
            <a:spcAft>
              <a:spcPts val="0"/>
            </a:spcAft>
          </a:pPr>
          <a:r>
            <a:rPr lang="en-US" sz="1000" kern="1200" dirty="0"/>
            <a:t>Working Group Lead</a:t>
          </a:r>
          <a:r>
            <a:rPr lang="en-US" sz="1000" kern="1200" dirty="0" smtClean="0"/>
            <a:t>:</a:t>
          </a:r>
          <a:endParaRPr lang="en-US" sz="1000" kern="1200" dirty="0"/>
        </a:p>
      </dsp:txBody>
      <dsp:txXfrm>
        <a:off x="6259913" y="2988839"/>
        <a:ext cx="1091509" cy="640004"/>
      </dsp:txXfrm>
    </dsp:sp>
    <dsp:sp modelId="{315E578E-E1D1-4F81-BF75-A3561F1F48FB}">
      <dsp:nvSpPr>
        <dsp:cNvPr id="0" name=""/>
        <dsp:cNvSpPr/>
      </dsp:nvSpPr>
      <dsp:spPr>
        <a:xfrm>
          <a:off x="6240002" y="3753343"/>
          <a:ext cx="1131331" cy="679826"/>
        </a:xfrm>
        <a:prstGeom prst="roundRect">
          <a:avLst>
            <a:gd name="adj" fmla="val 10000"/>
          </a:avLst>
        </a:prstGeom>
        <a:gradFill rotWithShape="0">
          <a:gsLst>
            <a:gs pos="0">
              <a:schemeClr val="accent5">
                <a:hueOff val="-8206245"/>
                <a:satOff val="32887"/>
                <a:lumOff val="7127"/>
                <a:alphaOff val="0"/>
                <a:tint val="50000"/>
                <a:satMod val="300000"/>
              </a:schemeClr>
            </a:gs>
            <a:gs pos="35000">
              <a:schemeClr val="accent5">
                <a:hueOff val="-8206245"/>
                <a:satOff val="32887"/>
                <a:lumOff val="7127"/>
                <a:alphaOff val="0"/>
                <a:tint val="37000"/>
                <a:satMod val="300000"/>
              </a:schemeClr>
            </a:gs>
            <a:gs pos="100000">
              <a:schemeClr val="accent5">
                <a:hueOff val="-8206245"/>
                <a:satOff val="32887"/>
                <a:lumOff val="71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Agency</a:t>
          </a:r>
        </a:p>
        <a:p>
          <a:pPr lvl="0" algn="ctr" defTabSz="444500">
            <a:lnSpc>
              <a:spcPct val="100000"/>
            </a:lnSpc>
            <a:spcBef>
              <a:spcPct val="0"/>
            </a:spcBef>
            <a:spcAft>
              <a:spcPts val="0"/>
            </a:spcAft>
          </a:pPr>
          <a:r>
            <a:rPr lang="en-US" sz="1000" kern="1200" dirty="0"/>
            <a:t>LA Co-Lead: </a:t>
          </a:r>
          <a:r>
            <a:rPr lang="en-US" sz="1000" kern="1200" dirty="0" smtClean="0"/>
            <a:t>DOTD</a:t>
          </a:r>
          <a:endParaRPr lang="en-US" sz="1000" kern="1200" dirty="0"/>
        </a:p>
      </dsp:txBody>
      <dsp:txXfrm>
        <a:off x="6259913" y="3773254"/>
        <a:ext cx="1091509" cy="640004"/>
      </dsp:txXfrm>
    </dsp:sp>
    <dsp:sp modelId="{D59BC892-5434-4A87-A7F2-01F51A88DDE2}">
      <dsp:nvSpPr>
        <dsp:cNvPr id="0" name=""/>
        <dsp:cNvSpPr/>
      </dsp:nvSpPr>
      <dsp:spPr>
        <a:xfrm>
          <a:off x="7634269" y="0"/>
          <a:ext cx="1414164" cy="4666614"/>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a:latin typeface="Cambria" panose="02040503050406030204" pitchFamily="18" charset="0"/>
            </a:rPr>
            <a:t>RSF 6: </a:t>
          </a:r>
        </a:p>
        <a:p>
          <a:pPr lvl="0" algn="ctr" defTabSz="889000">
            <a:lnSpc>
              <a:spcPct val="100000"/>
            </a:lnSpc>
            <a:spcBef>
              <a:spcPct val="0"/>
            </a:spcBef>
            <a:spcAft>
              <a:spcPts val="0"/>
            </a:spcAft>
          </a:pPr>
          <a:r>
            <a:rPr lang="en-US" sz="2000" kern="1200" dirty="0">
              <a:latin typeface="Cambria" panose="02040503050406030204" pitchFamily="18" charset="0"/>
            </a:rPr>
            <a:t>Natural &amp; Cultural Resources</a:t>
          </a:r>
        </a:p>
      </dsp:txBody>
      <dsp:txXfrm>
        <a:off x="7634269" y="0"/>
        <a:ext cx="1414164" cy="1399984"/>
      </dsp:txXfrm>
    </dsp:sp>
    <dsp:sp modelId="{4D3EF0C2-3174-4413-9103-0174B27849E5}">
      <dsp:nvSpPr>
        <dsp:cNvPr id="0" name=""/>
        <dsp:cNvSpPr/>
      </dsp:nvSpPr>
      <dsp:spPr>
        <a:xfrm>
          <a:off x="7775686" y="1400098"/>
          <a:ext cx="1131331" cy="679826"/>
        </a:xfrm>
        <a:prstGeom prst="roundRect">
          <a:avLst>
            <a:gd name="adj" fmla="val 10000"/>
          </a:avLst>
        </a:prstGeom>
        <a:gradFill rotWithShape="0">
          <a:gsLst>
            <a:gs pos="0">
              <a:schemeClr val="accent5">
                <a:hueOff val="-8638153"/>
                <a:satOff val="34618"/>
                <a:lumOff val="7503"/>
                <a:alphaOff val="0"/>
                <a:tint val="50000"/>
                <a:satMod val="300000"/>
              </a:schemeClr>
            </a:gs>
            <a:gs pos="35000">
              <a:schemeClr val="accent5">
                <a:hueOff val="-8638153"/>
                <a:satOff val="34618"/>
                <a:lumOff val="7503"/>
                <a:alphaOff val="0"/>
                <a:tint val="37000"/>
                <a:satMod val="300000"/>
              </a:schemeClr>
            </a:gs>
            <a:gs pos="100000">
              <a:schemeClr val="accent5">
                <a:hueOff val="-8638153"/>
                <a:satOff val="34618"/>
                <a:lumOff val="750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Federal:</a:t>
          </a:r>
        </a:p>
        <a:p>
          <a:pPr lvl="0" algn="ctr" defTabSz="444500">
            <a:lnSpc>
              <a:spcPct val="100000"/>
            </a:lnSpc>
            <a:spcBef>
              <a:spcPct val="0"/>
            </a:spcBef>
            <a:spcAft>
              <a:spcPts val="0"/>
            </a:spcAft>
          </a:pPr>
          <a:r>
            <a:rPr lang="en-US" sz="1000" kern="1200" dirty="0" smtClean="0"/>
            <a:t>NCR</a:t>
          </a:r>
          <a:endParaRPr lang="en-US" sz="1000" kern="1200" dirty="0"/>
        </a:p>
      </dsp:txBody>
      <dsp:txXfrm>
        <a:off x="7795597" y="1420009"/>
        <a:ext cx="1091509" cy="640004"/>
      </dsp:txXfrm>
    </dsp:sp>
    <dsp:sp modelId="{DDB4DDA4-5185-48E3-9C0A-CE12F0EAD4CF}">
      <dsp:nvSpPr>
        <dsp:cNvPr id="0" name=""/>
        <dsp:cNvSpPr/>
      </dsp:nvSpPr>
      <dsp:spPr>
        <a:xfrm>
          <a:off x="7775686" y="2184513"/>
          <a:ext cx="1131331" cy="679826"/>
        </a:xfrm>
        <a:prstGeom prst="roundRect">
          <a:avLst>
            <a:gd name="adj" fmla="val 10000"/>
          </a:avLst>
        </a:prstGeom>
        <a:gradFill rotWithShape="0">
          <a:gsLst>
            <a:gs pos="0">
              <a:schemeClr val="accent5">
                <a:hueOff val="-9070062"/>
                <a:satOff val="36349"/>
                <a:lumOff val="7878"/>
                <a:alphaOff val="0"/>
                <a:tint val="50000"/>
                <a:satMod val="300000"/>
              </a:schemeClr>
            </a:gs>
            <a:gs pos="35000">
              <a:schemeClr val="accent5">
                <a:hueOff val="-9070062"/>
                <a:satOff val="36349"/>
                <a:lumOff val="7878"/>
                <a:alphaOff val="0"/>
                <a:tint val="37000"/>
                <a:satMod val="300000"/>
              </a:schemeClr>
            </a:gs>
            <a:gs pos="100000">
              <a:schemeClr val="accent5">
                <a:hueOff val="-9070062"/>
                <a:satOff val="36349"/>
                <a:lumOff val="78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t>
          </a:r>
        </a:p>
        <a:p>
          <a:pPr lvl="0" algn="ctr" defTabSz="444500">
            <a:lnSpc>
              <a:spcPct val="100000"/>
            </a:lnSpc>
            <a:spcBef>
              <a:spcPct val="0"/>
            </a:spcBef>
            <a:spcAft>
              <a:spcPts val="0"/>
            </a:spcAft>
          </a:pPr>
          <a:r>
            <a:rPr lang="en-US" sz="1000" kern="1200" dirty="0"/>
            <a:t>OCD Staff </a:t>
          </a:r>
          <a:r>
            <a:rPr lang="en-US" sz="1000" kern="1200" dirty="0" smtClean="0"/>
            <a:t>POC</a:t>
          </a:r>
          <a:endParaRPr lang="en-US" sz="1000" kern="1200" dirty="0"/>
        </a:p>
      </dsp:txBody>
      <dsp:txXfrm>
        <a:off x="7795597" y="2204424"/>
        <a:ext cx="1091509" cy="640004"/>
      </dsp:txXfrm>
    </dsp:sp>
    <dsp:sp modelId="{AE04FB6D-7FC7-43C3-A9CD-55B555A7A13F}">
      <dsp:nvSpPr>
        <dsp:cNvPr id="0" name=""/>
        <dsp:cNvSpPr/>
      </dsp:nvSpPr>
      <dsp:spPr>
        <a:xfrm>
          <a:off x="7775686" y="2968928"/>
          <a:ext cx="1131331" cy="679826"/>
        </a:xfrm>
        <a:prstGeom prst="roundRect">
          <a:avLst>
            <a:gd name="adj" fmla="val 10000"/>
          </a:avLst>
        </a:prstGeom>
        <a:gradFill rotWithShape="0">
          <a:gsLst>
            <a:gs pos="0">
              <a:schemeClr val="accent5">
                <a:hueOff val="-9501969"/>
                <a:satOff val="38080"/>
                <a:lumOff val="8253"/>
                <a:alphaOff val="0"/>
                <a:tint val="50000"/>
                <a:satMod val="300000"/>
              </a:schemeClr>
            </a:gs>
            <a:gs pos="35000">
              <a:schemeClr val="accent5">
                <a:hueOff val="-9501969"/>
                <a:satOff val="38080"/>
                <a:lumOff val="8253"/>
                <a:alphaOff val="0"/>
                <a:tint val="37000"/>
                <a:satMod val="300000"/>
              </a:schemeClr>
            </a:gs>
            <a:gs pos="100000">
              <a:schemeClr val="accent5">
                <a:hueOff val="-9501969"/>
                <a:satOff val="38080"/>
                <a:lumOff val="82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RLTF </a:t>
          </a:r>
        </a:p>
        <a:p>
          <a:pPr lvl="0" algn="ctr" defTabSz="444500">
            <a:lnSpc>
              <a:spcPct val="100000"/>
            </a:lnSpc>
            <a:spcBef>
              <a:spcPct val="0"/>
            </a:spcBef>
            <a:spcAft>
              <a:spcPts val="0"/>
            </a:spcAft>
          </a:pPr>
          <a:r>
            <a:rPr lang="en-US" sz="1000" kern="1200" dirty="0"/>
            <a:t>Working Group Lead</a:t>
          </a:r>
          <a:r>
            <a:rPr lang="en-US" sz="1000" kern="1200" dirty="0" smtClean="0"/>
            <a:t>:</a:t>
          </a:r>
          <a:endParaRPr lang="en-US" sz="1000" kern="1200" dirty="0"/>
        </a:p>
      </dsp:txBody>
      <dsp:txXfrm>
        <a:off x="7795597" y="2988839"/>
        <a:ext cx="1091509" cy="640004"/>
      </dsp:txXfrm>
    </dsp:sp>
    <dsp:sp modelId="{38A722B4-88F8-4E01-B9D9-75BD6C72BF16}">
      <dsp:nvSpPr>
        <dsp:cNvPr id="0" name=""/>
        <dsp:cNvSpPr/>
      </dsp:nvSpPr>
      <dsp:spPr>
        <a:xfrm>
          <a:off x="7775686" y="3753343"/>
          <a:ext cx="1131331" cy="679826"/>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100000"/>
            </a:lnSpc>
            <a:spcBef>
              <a:spcPct val="0"/>
            </a:spcBef>
            <a:spcAft>
              <a:spcPts val="0"/>
            </a:spcAft>
          </a:pPr>
          <a:r>
            <a:rPr lang="en-US" sz="1000" kern="1200" dirty="0"/>
            <a:t>State Primary Agency</a:t>
          </a:r>
        </a:p>
        <a:p>
          <a:pPr lvl="0" algn="ctr" defTabSz="444500">
            <a:lnSpc>
              <a:spcPct val="100000"/>
            </a:lnSpc>
            <a:spcBef>
              <a:spcPct val="0"/>
            </a:spcBef>
            <a:spcAft>
              <a:spcPts val="0"/>
            </a:spcAft>
          </a:pPr>
          <a:r>
            <a:rPr lang="en-US" sz="1000" kern="1200" dirty="0"/>
            <a:t>LA Co-Lead: </a:t>
          </a:r>
          <a:r>
            <a:rPr lang="en-US" sz="1000" kern="1200" dirty="0" smtClean="0"/>
            <a:t>LDWF</a:t>
          </a:r>
          <a:endParaRPr lang="en-US" sz="1000" kern="1200" dirty="0"/>
        </a:p>
      </dsp:txBody>
      <dsp:txXfrm>
        <a:off x="7795597" y="3773254"/>
        <a:ext cx="1091509" cy="6400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82742" cy="465138"/>
          </a:xfrm>
          <a:prstGeom prst="rect">
            <a:avLst/>
          </a:prstGeom>
        </p:spPr>
        <p:txBody>
          <a:bodyPr vert="horz" lIns="93606" tIns="46803" rIns="93606" bIns="46803" rtlCol="0"/>
          <a:lstStyle>
            <a:lvl1pPr algn="l">
              <a:defRPr sz="120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97515" y="1"/>
            <a:ext cx="2982742" cy="465138"/>
          </a:xfrm>
          <a:prstGeom prst="rect">
            <a:avLst/>
          </a:prstGeom>
        </p:spPr>
        <p:txBody>
          <a:bodyPr vert="horz" lIns="93606" tIns="46803" rIns="93606" bIns="46803" rtlCol="0"/>
          <a:lstStyle>
            <a:lvl1pPr algn="r">
              <a:defRPr sz="1200">
                <a:ea typeface="ＭＳ Ｐゴシック" charset="-128"/>
                <a:cs typeface="ＭＳ Ｐゴシック" charset="-128"/>
              </a:defRPr>
            </a:lvl1pPr>
          </a:lstStyle>
          <a:p>
            <a:pPr>
              <a:defRPr/>
            </a:pPr>
            <a:endParaRPr lang="en-US" dirty="0"/>
          </a:p>
        </p:txBody>
      </p:sp>
      <p:sp>
        <p:nvSpPr>
          <p:cNvPr id="4" name="Footer Placeholder 3"/>
          <p:cNvSpPr>
            <a:spLocks noGrp="1"/>
          </p:cNvSpPr>
          <p:nvPr>
            <p:ph type="ftr" sz="quarter" idx="2"/>
          </p:nvPr>
        </p:nvSpPr>
        <p:spPr>
          <a:xfrm>
            <a:off x="3" y="8829675"/>
            <a:ext cx="2982742" cy="465138"/>
          </a:xfrm>
          <a:prstGeom prst="rect">
            <a:avLst/>
          </a:prstGeom>
        </p:spPr>
        <p:txBody>
          <a:bodyPr vert="horz" lIns="93606" tIns="46803" rIns="93606" bIns="46803" rtlCol="0" anchor="b"/>
          <a:lstStyle>
            <a:lvl1pPr algn="l">
              <a:defRPr sz="1200">
                <a:ea typeface="ＭＳ Ｐゴシック" charset="-128"/>
                <a:cs typeface="ＭＳ Ｐゴシック" charset="-128"/>
              </a:defRPr>
            </a:lvl1pPr>
          </a:lstStyle>
          <a:p>
            <a:pPr>
              <a:defRPr/>
            </a:pPr>
            <a:r>
              <a:rPr lang="en-US" dirty="0"/>
              <a:t>FEMA NDRF BREAKOUT_v3_11-29_915a</a:t>
            </a:r>
          </a:p>
        </p:txBody>
      </p:sp>
      <p:sp>
        <p:nvSpPr>
          <p:cNvPr id="5" name="Slide Number Placeholder 4"/>
          <p:cNvSpPr>
            <a:spLocks noGrp="1"/>
          </p:cNvSpPr>
          <p:nvPr>
            <p:ph type="sldNum" sz="quarter" idx="3"/>
          </p:nvPr>
        </p:nvSpPr>
        <p:spPr>
          <a:xfrm>
            <a:off x="3897515" y="8829675"/>
            <a:ext cx="2982742" cy="465138"/>
          </a:xfrm>
          <a:prstGeom prst="rect">
            <a:avLst/>
          </a:prstGeom>
        </p:spPr>
        <p:txBody>
          <a:bodyPr vert="horz" wrap="square" lIns="93606" tIns="46803" rIns="93606" bIns="46803" numCol="1" anchor="b" anchorCtr="0" compatLnSpc="1">
            <a:prstTxWarp prst="textNoShape">
              <a:avLst/>
            </a:prstTxWarp>
          </a:bodyPr>
          <a:lstStyle>
            <a:lvl1pPr algn="r">
              <a:defRPr sz="1200">
                <a:ea typeface="ＭＳ Ｐゴシック" charset="-128"/>
              </a:defRPr>
            </a:lvl1pPr>
          </a:lstStyle>
          <a:p>
            <a:pPr>
              <a:defRPr/>
            </a:pPr>
            <a:fld id="{DFD50B36-65B6-4A10-B4A7-F061185F8201}" type="slidenum">
              <a:rPr lang="en-US"/>
              <a:pPr>
                <a:defRPr/>
              </a:pPr>
              <a:t>‹#›</a:t>
            </a:fld>
            <a:endParaRPr lang="en-US" dirty="0"/>
          </a:p>
        </p:txBody>
      </p:sp>
    </p:spTree>
    <p:extLst>
      <p:ext uri="{BB962C8B-B14F-4D97-AF65-F5344CB8AC3E}">
        <p14:creationId xmlns:p14="http://schemas.microsoft.com/office/powerpoint/2010/main" val="284437956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82742" cy="465138"/>
          </a:xfrm>
          <a:prstGeom prst="rect">
            <a:avLst/>
          </a:prstGeom>
        </p:spPr>
        <p:txBody>
          <a:bodyPr vert="horz" lIns="93606" tIns="46803" rIns="93606" bIns="46803" rtlCol="0"/>
          <a:lstStyle>
            <a:lvl1pPr algn="l">
              <a:defRPr sz="120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897515" y="1"/>
            <a:ext cx="2982742" cy="465138"/>
          </a:xfrm>
          <a:prstGeom prst="rect">
            <a:avLst/>
          </a:prstGeom>
        </p:spPr>
        <p:txBody>
          <a:bodyPr vert="horz" wrap="square" lIns="93606" tIns="46803" rIns="93606" bIns="46803"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606" tIns="46803" rIns="93606" bIns="46803" rtlCol="0" anchor="ctr"/>
          <a:lstStyle/>
          <a:p>
            <a:pPr lvl="0"/>
            <a:endParaRPr lang="en-US" noProof="0" dirty="0" smtClean="0"/>
          </a:p>
        </p:txBody>
      </p:sp>
      <p:sp>
        <p:nvSpPr>
          <p:cNvPr id="5" name="Notes Placeholder 4"/>
          <p:cNvSpPr>
            <a:spLocks noGrp="1"/>
          </p:cNvSpPr>
          <p:nvPr>
            <p:ph type="body" sz="quarter" idx="3"/>
          </p:nvPr>
        </p:nvSpPr>
        <p:spPr>
          <a:xfrm>
            <a:off x="688805" y="4414839"/>
            <a:ext cx="5504204" cy="4184650"/>
          </a:xfrm>
          <a:prstGeom prst="rect">
            <a:avLst/>
          </a:prstGeom>
        </p:spPr>
        <p:txBody>
          <a:bodyPr vert="horz" lIns="93606" tIns="46803" rIns="93606" bIns="4680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829675"/>
            <a:ext cx="2982742" cy="465138"/>
          </a:xfrm>
          <a:prstGeom prst="rect">
            <a:avLst/>
          </a:prstGeom>
        </p:spPr>
        <p:txBody>
          <a:bodyPr vert="horz" wrap="square" lIns="93606" tIns="46803" rIns="93606" bIns="46803" numCol="1" anchor="b" anchorCtr="0" compatLnSpc="1">
            <a:prstTxWarp prst="textNoShape">
              <a:avLst/>
            </a:prstTxWarp>
          </a:bodyPr>
          <a:lstStyle>
            <a:lvl1pPr>
              <a:defRPr sz="1200">
                <a:ea typeface="ＭＳ Ｐゴシック" charset="-128"/>
              </a:defRPr>
            </a:lvl1pPr>
          </a:lstStyle>
          <a:p>
            <a:pPr>
              <a:defRPr/>
            </a:pPr>
            <a:r>
              <a:rPr lang="en-US" dirty="0"/>
              <a:t>FEMA NDRF BREAKOUT_v3_11-29_915a</a:t>
            </a:r>
          </a:p>
        </p:txBody>
      </p:sp>
      <p:sp>
        <p:nvSpPr>
          <p:cNvPr id="7" name="Slide Number Placeholder 6"/>
          <p:cNvSpPr>
            <a:spLocks noGrp="1"/>
          </p:cNvSpPr>
          <p:nvPr>
            <p:ph type="sldNum" sz="quarter" idx="5"/>
          </p:nvPr>
        </p:nvSpPr>
        <p:spPr>
          <a:xfrm>
            <a:off x="3897515" y="8829675"/>
            <a:ext cx="2982742" cy="465138"/>
          </a:xfrm>
          <a:prstGeom prst="rect">
            <a:avLst/>
          </a:prstGeom>
        </p:spPr>
        <p:txBody>
          <a:bodyPr vert="horz" wrap="square" lIns="93606" tIns="46803" rIns="93606" bIns="46803" numCol="1" anchor="b" anchorCtr="0" compatLnSpc="1">
            <a:prstTxWarp prst="textNoShape">
              <a:avLst/>
            </a:prstTxWarp>
          </a:bodyPr>
          <a:lstStyle>
            <a:lvl1pPr algn="r">
              <a:defRPr sz="1200">
                <a:ea typeface="ＭＳ Ｐゴシック" charset="-128"/>
              </a:defRPr>
            </a:lvl1pPr>
          </a:lstStyle>
          <a:p>
            <a:pPr>
              <a:defRPr/>
            </a:pPr>
            <a:fld id="{B1203B96-4F56-4142-8F3F-3A3517961A6D}" type="slidenum">
              <a:rPr lang="en-US"/>
              <a:pPr>
                <a:defRPr/>
              </a:pPr>
              <a:t>‹#›</a:t>
            </a:fld>
            <a:endParaRPr lang="en-US" dirty="0"/>
          </a:p>
        </p:txBody>
      </p:sp>
    </p:spTree>
    <p:extLst>
      <p:ext uri="{BB962C8B-B14F-4D97-AF65-F5344CB8AC3E}">
        <p14:creationId xmlns:p14="http://schemas.microsoft.com/office/powerpoint/2010/main" val="410368724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3796" name="Footer Placeholder 4"/>
          <p:cNvSpPr>
            <a:spLocks noGrp="1"/>
          </p:cNvSpPr>
          <p:nvPr>
            <p:ph type="ftr" sz="quarter" idx="4"/>
          </p:nvPr>
        </p:nvSpPr>
        <p:spPr bwMode="auto">
          <a:noFill/>
          <a:ln>
            <a:miter lim="800000"/>
            <a:headEnd/>
            <a:tailEnd/>
          </a:ln>
        </p:spPr>
        <p:txBody>
          <a:bodyPr/>
          <a:lstStyle/>
          <a:p>
            <a:r>
              <a:rPr lang="en-US" dirty="0" smtClean="0"/>
              <a:t>FEMA NDRF BREAKOUT_v3_11-29_915a</a:t>
            </a:r>
          </a:p>
        </p:txBody>
      </p:sp>
    </p:spTree>
    <p:extLst>
      <p:ext uri="{BB962C8B-B14F-4D97-AF65-F5344CB8AC3E}">
        <p14:creationId xmlns:p14="http://schemas.microsoft.com/office/powerpoint/2010/main" val="327219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FEMA NDRF BREAKOUT_v3_11-29_915a</a:t>
            </a:r>
            <a:endParaRPr lang="en-US" dirty="0"/>
          </a:p>
        </p:txBody>
      </p:sp>
    </p:spTree>
    <p:extLst>
      <p:ext uri="{BB962C8B-B14F-4D97-AF65-F5344CB8AC3E}">
        <p14:creationId xmlns:p14="http://schemas.microsoft.com/office/powerpoint/2010/main" val="2548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NDRF RSF</a:t>
            </a:r>
            <a:r>
              <a:rPr lang="en-US" baseline="0" dirty="0" smtClean="0"/>
              <a:t> Structure, Louisiana-specific federal, state and local partners</a:t>
            </a:r>
            <a:endParaRPr lang="en-US" dirty="0"/>
          </a:p>
        </p:txBody>
      </p:sp>
      <p:sp>
        <p:nvSpPr>
          <p:cNvPr id="4" name="Footer Placeholder 3"/>
          <p:cNvSpPr>
            <a:spLocks noGrp="1"/>
          </p:cNvSpPr>
          <p:nvPr>
            <p:ph type="ftr" sz="quarter" idx="10"/>
          </p:nvPr>
        </p:nvSpPr>
        <p:spPr/>
        <p:txBody>
          <a:bodyPr/>
          <a:lstStyle/>
          <a:p>
            <a:pPr>
              <a:defRPr/>
            </a:pPr>
            <a:r>
              <a:rPr lang="en-US" smtClean="0"/>
              <a:t>FEMA NDRF BREAKOUT_v3_11-29_915a</a:t>
            </a:r>
            <a:endParaRPr lang="en-US" dirty="0"/>
          </a:p>
        </p:txBody>
      </p:sp>
    </p:spTree>
    <p:extLst>
      <p:ext uri="{BB962C8B-B14F-4D97-AF65-F5344CB8AC3E}">
        <p14:creationId xmlns:p14="http://schemas.microsoft.com/office/powerpoint/2010/main" val="10410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a:t>
            </a:r>
            <a:r>
              <a:rPr lang="en-US" baseline="0" dirty="0" smtClean="0"/>
              <a:t> rehousing fairs are now a</a:t>
            </a:r>
            <a:r>
              <a:rPr lang="en-US" dirty="0" smtClean="0"/>
              <a:t> "Best Practice" demonstration for other disasters to emulate demonstrating the core capabilities, relationships, and coordination in support of the state of Louisiana Housing Corporation. The private sector, NGO's, FEMA NDRS Cadre, Housing RSF, and HUD added value in linking the "Housing Heroes" programmatic resources to survivors occupying Manufactured Housing Units.</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Approximately 200 survivors were provided Rapid Rehousing assistance.</a:t>
            </a:r>
          </a:p>
          <a:p>
            <a:endParaRPr lang="en-US" dirty="0" smtClean="0"/>
          </a:p>
          <a:p>
            <a:r>
              <a:rPr lang="en-US" dirty="0" smtClean="0"/>
              <a:t>Disability</a:t>
            </a:r>
            <a:r>
              <a:rPr lang="en-US" baseline="0" dirty="0" smtClean="0"/>
              <a:t> integration determined individuals disabilities who were in attendance and eligible for the rapid rehousing program and coordinated with housing heroes to ensure that they were placed in accessible units. </a:t>
            </a:r>
          </a:p>
          <a:p>
            <a:endParaRPr lang="en-US" dirty="0"/>
          </a:p>
        </p:txBody>
      </p:sp>
      <p:sp>
        <p:nvSpPr>
          <p:cNvPr id="4" name="Footer Placeholder 3"/>
          <p:cNvSpPr>
            <a:spLocks noGrp="1"/>
          </p:cNvSpPr>
          <p:nvPr>
            <p:ph type="ftr" sz="quarter" idx="10"/>
          </p:nvPr>
        </p:nvSpPr>
        <p:spPr/>
        <p:txBody>
          <a:bodyPr/>
          <a:lstStyle/>
          <a:p>
            <a:pPr>
              <a:defRPr/>
            </a:pPr>
            <a:r>
              <a:rPr lang="en-US" smtClean="0"/>
              <a:t>FEMA NDRF BREAKOUT_v3_11-29_915a</a:t>
            </a:r>
            <a:endParaRPr lang="en-US" dirty="0"/>
          </a:p>
        </p:txBody>
      </p:sp>
    </p:spTree>
    <p:extLst>
      <p:ext uri="{BB962C8B-B14F-4D97-AF65-F5344CB8AC3E}">
        <p14:creationId xmlns:p14="http://schemas.microsoft.com/office/powerpoint/2010/main" val="37512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a:t>
            </a:r>
            <a:r>
              <a:rPr lang="en-US" baseline="0" dirty="0" smtClean="0"/>
              <a:t> is National Home ownership month.</a:t>
            </a:r>
            <a:endParaRPr lang="en-US" dirty="0"/>
          </a:p>
        </p:txBody>
      </p:sp>
      <p:sp>
        <p:nvSpPr>
          <p:cNvPr id="4" name="Footer Placeholder 3"/>
          <p:cNvSpPr>
            <a:spLocks noGrp="1"/>
          </p:cNvSpPr>
          <p:nvPr>
            <p:ph type="ftr" sz="quarter" idx="10"/>
          </p:nvPr>
        </p:nvSpPr>
        <p:spPr/>
        <p:txBody>
          <a:bodyPr/>
          <a:lstStyle/>
          <a:p>
            <a:pPr>
              <a:defRPr/>
            </a:pPr>
            <a:r>
              <a:rPr lang="en-US" smtClean="0"/>
              <a:t>FEMA NDRF BREAKOUT_v3_11-29_915a</a:t>
            </a:r>
            <a:endParaRPr lang="en-US" dirty="0"/>
          </a:p>
        </p:txBody>
      </p:sp>
    </p:spTree>
    <p:extLst>
      <p:ext uri="{BB962C8B-B14F-4D97-AF65-F5344CB8AC3E}">
        <p14:creationId xmlns:p14="http://schemas.microsoft.com/office/powerpoint/2010/main" val="338365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3796" name="Footer Placeholder 4"/>
          <p:cNvSpPr>
            <a:spLocks noGrp="1"/>
          </p:cNvSpPr>
          <p:nvPr>
            <p:ph type="ftr" sz="quarter" idx="4"/>
          </p:nvPr>
        </p:nvSpPr>
        <p:spPr bwMode="auto">
          <a:noFill/>
          <a:ln>
            <a:miter lim="800000"/>
            <a:headEnd/>
            <a:tailEnd/>
          </a:ln>
        </p:spPr>
        <p:txBody>
          <a:bodyPr/>
          <a:lstStyle/>
          <a:p>
            <a:r>
              <a:rPr lang="en-US" dirty="0" smtClean="0"/>
              <a:t>FEMA NDRF BREAKOUT_v3_11-29_915a</a:t>
            </a:r>
          </a:p>
        </p:txBody>
      </p:sp>
    </p:spTree>
    <p:extLst>
      <p:ext uri="{BB962C8B-B14F-4D97-AF65-F5344CB8AC3E}">
        <p14:creationId xmlns:p14="http://schemas.microsoft.com/office/powerpoint/2010/main" val="428313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9342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0FFDA5A-A7E0-42E2-920B-E4E55D151EBF}"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charset="-128"/>
                <a:cs typeface="ＭＳ Ｐゴシック"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69342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A8A88C45-1A98-4A7A-ADDA-5FC34A5C6ED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noChangeArrowheads="1"/>
          </p:cNvSpPr>
          <p:nvPr>
            <p:ph type="ftr" sz="quarter" idx="10"/>
          </p:nvPr>
        </p:nvSpPr>
        <p:spPr>
          <a:xfrm>
            <a:off x="8482013" y="6477000"/>
            <a:ext cx="661987" cy="381000"/>
          </a:xfrm>
          <a:prstGeom prst="rect">
            <a:avLst/>
          </a:prstGeom>
        </p:spPr>
        <p:txBody>
          <a:bodyPr/>
          <a:lstStyle>
            <a:lvl1pPr fontAlgn="auto">
              <a:spcBef>
                <a:spcPts val="0"/>
              </a:spcBef>
              <a:spcAft>
                <a:spcPts val="0"/>
              </a:spcAft>
              <a:defRPr>
                <a:latin typeface="+mn-lt"/>
              </a:defRPr>
            </a:lvl1pPr>
          </a:lstStyle>
          <a:p>
            <a:pPr>
              <a:defRPr/>
            </a:pPr>
            <a:fld id="{EEA64044-8A59-46AC-80C5-EAB23139274F}" type="slidenum">
              <a:rPr lang="en-US"/>
              <a:pPr>
                <a:defRPr/>
              </a:pPr>
              <a:t>‹#›</a:t>
            </a:fld>
            <a:endParaRPr lang="en-US"/>
          </a:p>
        </p:txBody>
      </p:sp>
    </p:spTree>
    <p:extLst>
      <p:ext uri="{BB962C8B-B14F-4D97-AF65-F5344CB8AC3E}">
        <p14:creationId xmlns:p14="http://schemas.microsoft.com/office/powerpoint/2010/main" val="323321275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 Bkgd.png"/>
          <p:cNvPicPr>
            <a:picLocks noChangeAspect="1"/>
          </p:cNvPicPr>
          <p:nvPr userDrawn="1"/>
        </p:nvPicPr>
        <p:blipFill>
          <a:blip r:embed="rId5"/>
          <a:srcRect/>
          <a:stretch>
            <a:fillRect/>
          </a:stretch>
        </p:blipFill>
        <p:spPr bwMode="auto">
          <a:xfrm>
            <a:off x="11113" y="4763"/>
            <a:ext cx="9121775" cy="684847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5"/>
          <p:cNvSpPr txBox="1">
            <a:spLocks/>
          </p:cNvSpPr>
          <p:nvPr userDrawn="1"/>
        </p:nvSpPr>
        <p:spPr>
          <a:xfrm>
            <a:off x="7924800" y="6553200"/>
            <a:ext cx="1143000" cy="228600"/>
          </a:xfrm>
          <a:prstGeom prst="rect">
            <a:avLst/>
          </a:prstGeom>
        </p:spPr>
        <p:txBody>
          <a:bodyPr anchor="ctr"/>
          <a:lstStyle/>
          <a:p>
            <a:pPr algn="r" defTabSz="914400">
              <a:defRPr/>
            </a:pPr>
            <a:fld id="{A0ED2328-E545-4B86-97DB-2493F2287ED8}" type="slidenum">
              <a:rPr lang="en-US" sz="1200">
                <a:solidFill>
                  <a:srgbClr val="800000"/>
                </a:solidFill>
                <a:latin typeface="Calibri" pitchFamily="34" charset="0"/>
              </a:rPr>
              <a:pPr algn="r" defTabSz="914400">
                <a:defRPr/>
              </a:pPr>
              <a:t>‹#›</a:t>
            </a:fld>
            <a:endParaRPr lang="en-US" sz="1200" dirty="0">
              <a:solidFill>
                <a:srgbClr val="8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2895600" y="2329186"/>
            <a:ext cx="6248400" cy="2043112"/>
          </a:xfrm>
        </p:spPr>
        <p:txBody>
          <a:bodyPr/>
          <a:lstStyle/>
          <a:p>
            <a:pPr eaLnBrk="1" hangingPunct="1"/>
            <a:r>
              <a:rPr lang="en-US" sz="4000" b="1" dirty="0" smtClean="0">
                <a:solidFill>
                  <a:srgbClr val="254061"/>
                </a:solidFill>
                <a:latin typeface="Cambria" pitchFamily="18" charset="0"/>
              </a:rPr>
              <a:t/>
            </a:r>
            <a:br>
              <a:rPr lang="en-US" sz="4000" b="1" dirty="0" smtClean="0">
                <a:solidFill>
                  <a:srgbClr val="254061"/>
                </a:solidFill>
                <a:latin typeface="Cambria" pitchFamily="18" charset="0"/>
              </a:rPr>
            </a:br>
            <a:r>
              <a:rPr lang="en-US" sz="3200" b="1" dirty="0" smtClean="0">
                <a:solidFill>
                  <a:srgbClr val="254061"/>
                </a:solidFill>
                <a:latin typeface="Cambria" pitchFamily="18" charset="0"/>
              </a:rPr>
              <a:t/>
            </a:r>
            <a:br>
              <a:rPr lang="en-US" sz="3200" b="1" dirty="0" smtClean="0">
                <a:solidFill>
                  <a:srgbClr val="254061"/>
                </a:solidFill>
                <a:latin typeface="Cambria" pitchFamily="18" charset="0"/>
              </a:rPr>
            </a:br>
            <a:r>
              <a:rPr lang="en-US" sz="3200" b="1" dirty="0" smtClean="0">
                <a:solidFill>
                  <a:srgbClr val="254061"/>
                </a:solidFill>
                <a:latin typeface="Cambria" pitchFamily="18" charset="0"/>
              </a:rPr>
              <a:t/>
            </a:r>
            <a:br>
              <a:rPr lang="en-US" sz="3200" b="1" dirty="0" smtClean="0">
                <a:solidFill>
                  <a:srgbClr val="254061"/>
                </a:solidFill>
                <a:latin typeface="Cambria" pitchFamily="18" charset="0"/>
              </a:rPr>
            </a:br>
            <a:r>
              <a:rPr lang="en-US" sz="3200" b="1" dirty="0" smtClean="0">
                <a:solidFill>
                  <a:srgbClr val="254061"/>
                </a:solidFill>
                <a:latin typeface="Cambria" pitchFamily="18" charset="0"/>
              </a:rPr>
              <a:t>National Sheltering and </a:t>
            </a:r>
            <a:br>
              <a:rPr lang="en-US" sz="3200" b="1" dirty="0" smtClean="0">
                <a:solidFill>
                  <a:srgbClr val="254061"/>
                </a:solidFill>
                <a:latin typeface="Cambria" pitchFamily="18" charset="0"/>
              </a:rPr>
            </a:br>
            <a:r>
              <a:rPr lang="en-US" sz="3200" b="1" dirty="0" smtClean="0">
                <a:solidFill>
                  <a:srgbClr val="254061"/>
                </a:solidFill>
                <a:latin typeface="Cambria" pitchFamily="18" charset="0"/>
              </a:rPr>
              <a:t>Housing Workshop</a:t>
            </a:r>
            <a:br>
              <a:rPr lang="en-US" sz="3200" b="1" dirty="0" smtClean="0">
                <a:solidFill>
                  <a:srgbClr val="254061"/>
                </a:solidFill>
                <a:latin typeface="Cambria" pitchFamily="18" charset="0"/>
              </a:rPr>
            </a:br>
            <a:r>
              <a:rPr lang="en-US" sz="4000" b="1" dirty="0" smtClean="0">
                <a:solidFill>
                  <a:srgbClr val="254061"/>
                </a:solidFill>
                <a:latin typeface="Cambria" pitchFamily="18" charset="0"/>
              </a:rPr>
              <a:t>NDRF</a:t>
            </a:r>
            <a:br>
              <a:rPr lang="en-US" sz="4000" b="1" dirty="0" smtClean="0">
                <a:solidFill>
                  <a:srgbClr val="254061"/>
                </a:solidFill>
                <a:latin typeface="Cambria" pitchFamily="18" charset="0"/>
              </a:rPr>
            </a:br>
            <a:r>
              <a:rPr lang="en-US" sz="4000" b="1" dirty="0" smtClean="0">
                <a:solidFill>
                  <a:srgbClr val="254061"/>
                </a:solidFill>
                <a:latin typeface="Cambria" pitchFamily="18" charset="0"/>
              </a:rPr>
              <a:t/>
            </a:r>
            <a:br>
              <a:rPr lang="en-US" sz="4000" b="1" dirty="0" smtClean="0">
                <a:solidFill>
                  <a:srgbClr val="254061"/>
                </a:solidFill>
                <a:latin typeface="Cambria" pitchFamily="18" charset="0"/>
              </a:rPr>
            </a:br>
            <a:endParaRPr lang="en-US" sz="4000" b="1" dirty="0" smtClean="0">
              <a:solidFill>
                <a:srgbClr val="254061"/>
              </a:solidFill>
              <a:latin typeface="Cambria" pitchFamily="18" charset="0"/>
            </a:endParaRPr>
          </a:p>
        </p:txBody>
      </p:sp>
      <p:grpSp>
        <p:nvGrpSpPr>
          <p:cNvPr id="5" name="Group 4"/>
          <p:cNvGrpSpPr/>
          <p:nvPr/>
        </p:nvGrpSpPr>
        <p:grpSpPr>
          <a:xfrm rot="21378819">
            <a:off x="232472" y="1148034"/>
            <a:ext cx="2538969" cy="3652604"/>
            <a:chOff x="-1144458" y="-220108"/>
            <a:chExt cx="5025880" cy="558768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458" y="-220108"/>
              <a:ext cx="4747259" cy="5331734"/>
            </a:xfrm>
            <a:prstGeom prst="rect">
              <a:avLst/>
            </a:prstGeom>
          </p:spPr>
        </p:pic>
        <p:sp>
          <p:nvSpPr>
            <p:cNvPr id="7" name="Text Box 13"/>
            <p:cNvSpPr txBox="1"/>
            <p:nvPr/>
          </p:nvSpPr>
          <p:spPr>
            <a:xfrm rot="21563321">
              <a:off x="-1039038" y="2410380"/>
              <a:ext cx="4920460" cy="2957195"/>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2400"/>
                </a:spcAft>
              </a:pPr>
              <a:r>
                <a:rPr lang="en-US" dirty="0">
                  <a:solidFill>
                    <a:srgbClr val="FFFFFF"/>
                  </a:solidFill>
                  <a:effectLst/>
                  <a:latin typeface="Times New Roman" panose="02020603050405020304" pitchFamily="18" charset="0"/>
                  <a:ea typeface="Times New Roman" panose="02020603050405020304" pitchFamily="18" charset="0"/>
                </a:rPr>
                <a:t>National Disaster Recovery Framework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i="1" dirty="0">
                  <a:solidFill>
                    <a:srgbClr val="FFFFFF"/>
                  </a:solidFill>
                  <a:effectLst/>
                  <a:latin typeface="Times New Roman" panose="02020603050405020304" pitchFamily="18" charset="0"/>
                  <a:ea typeface="Times New Roman" panose="02020603050405020304" pitchFamily="18" charset="0"/>
                </a:rPr>
                <a:t>Second Edition</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i="1" dirty="0">
                  <a:solidFill>
                    <a:srgbClr val="FFFFFF"/>
                  </a:solidFill>
                  <a:effectLst/>
                  <a:latin typeface="Times New Roman" panose="02020603050405020304" pitchFamily="18" charset="0"/>
                  <a:ea typeface="Times New Roman" panose="02020603050405020304" pitchFamily="18" charset="0"/>
                </a:rPr>
                <a:t>January 2016 </a:t>
              </a:r>
              <a:endParaRPr lang="en-US" sz="1600" dirty="0">
                <a:effectLst/>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1"/>
            <a:ext cx="8991600" cy="838200"/>
          </a:xfrm>
        </p:spPr>
        <p:txBody>
          <a:bodyPr/>
          <a:lstStyle/>
          <a:p>
            <a:pPr algn="l"/>
            <a:r>
              <a:rPr lang="en-US" sz="3600" b="1" dirty="0" smtClean="0">
                <a:solidFill>
                  <a:srgbClr val="254061"/>
                </a:solidFill>
                <a:latin typeface="Cambria" panose="02040503050406030204" pitchFamily="18" charset="0"/>
              </a:rPr>
              <a:t>Louisiana Long-Term Recovery Planning</a:t>
            </a:r>
            <a:endParaRPr lang="en-US" sz="3600" b="1" dirty="0">
              <a:solidFill>
                <a:srgbClr val="254061"/>
              </a:solidFill>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2771277" y="2438400"/>
            <a:ext cx="3440702" cy="2667000"/>
          </a:xfrm>
          <a:prstGeom prst="rect">
            <a:avLst/>
          </a:prstGeom>
        </p:spPr>
      </p:pic>
      <p:pic>
        <p:nvPicPr>
          <p:cNvPr id="5" name="Picture 4"/>
          <p:cNvPicPr>
            <a:picLocks noChangeAspect="1"/>
          </p:cNvPicPr>
          <p:nvPr/>
        </p:nvPicPr>
        <p:blipFill rotWithShape="1">
          <a:blip r:embed="rId3"/>
          <a:srcRect l="1206"/>
          <a:stretch/>
        </p:blipFill>
        <p:spPr>
          <a:xfrm>
            <a:off x="6435018" y="2133600"/>
            <a:ext cx="2506248" cy="3276600"/>
          </a:xfrm>
          <a:prstGeom prst="rect">
            <a:avLst/>
          </a:prstGeom>
        </p:spPr>
      </p:pic>
      <p:pic>
        <p:nvPicPr>
          <p:cNvPr id="6" name="Picture 5"/>
          <p:cNvPicPr>
            <a:picLocks noChangeAspect="1"/>
          </p:cNvPicPr>
          <p:nvPr/>
        </p:nvPicPr>
        <p:blipFill>
          <a:blip r:embed="rId4"/>
          <a:stretch>
            <a:fillRect/>
          </a:stretch>
        </p:blipFill>
        <p:spPr>
          <a:xfrm>
            <a:off x="152400" y="2219514"/>
            <a:ext cx="2395838" cy="3104773"/>
          </a:xfrm>
          <a:prstGeom prst="rect">
            <a:avLst/>
          </a:prstGeom>
        </p:spPr>
      </p:pic>
    </p:spTree>
    <p:extLst>
      <p:ext uri="{BB962C8B-B14F-4D97-AF65-F5344CB8AC3E}">
        <p14:creationId xmlns:p14="http://schemas.microsoft.com/office/powerpoint/2010/main" val="452289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8" y="838200"/>
            <a:ext cx="8756372" cy="838199"/>
          </a:xfrm>
        </p:spPr>
        <p:txBody>
          <a:bodyPr/>
          <a:lstStyle/>
          <a:p>
            <a:pPr algn="l"/>
            <a:r>
              <a:rPr lang="en-US" sz="3600" b="1" dirty="0" smtClean="0">
                <a:solidFill>
                  <a:srgbClr val="254061"/>
                </a:solidFill>
                <a:latin typeface="Cambria" panose="02040503050406030204" pitchFamily="18" charset="0"/>
              </a:rPr>
              <a:t>Long Term Recovery Housing Projects</a:t>
            </a:r>
            <a:endParaRPr lang="en-US" sz="3600" b="1" dirty="0">
              <a:solidFill>
                <a:srgbClr val="254061"/>
              </a:solidFill>
              <a:latin typeface="Cambria" panose="02040503050406030204" pitchFamily="18" charset="0"/>
            </a:endParaRPr>
          </a:p>
        </p:txBody>
      </p:sp>
      <p:sp>
        <p:nvSpPr>
          <p:cNvPr id="3" name="Subtitle 2"/>
          <p:cNvSpPr>
            <a:spLocks noGrp="1"/>
          </p:cNvSpPr>
          <p:nvPr>
            <p:ph type="subTitle" idx="1"/>
          </p:nvPr>
        </p:nvSpPr>
        <p:spPr>
          <a:xfrm>
            <a:off x="0" y="1866901"/>
            <a:ext cx="2872408" cy="4038599"/>
          </a:xfrm>
        </p:spPr>
        <p:txBody>
          <a:bodyPr/>
          <a:lstStyle/>
          <a:p>
            <a:r>
              <a:rPr lang="en-US" sz="2000" dirty="0" smtClean="0">
                <a:solidFill>
                  <a:schemeClr val="tx1"/>
                </a:solidFill>
                <a:latin typeface="Cambria" panose="02040503050406030204" pitchFamily="18" charset="0"/>
              </a:rPr>
              <a:t>DENHAM SPRINGS</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Improve Blighted Properties</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Increase Opportunities for Affordable Housing</a:t>
            </a:r>
            <a:endParaRPr lang="en-US" sz="1900" dirty="0">
              <a:solidFill>
                <a:schemeClr val="tx1"/>
              </a:solidFill>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610071" y="4406348"/>
            <a:ext cx="1652266" cy="1730678"/>
          </a:xfrm>
          <a:prstGeom prst="rect">
            <a:avLst/>
          </a:prstGeom>
          <a:ln>
            <a:solidFill>
              <a:schemeClr val="tx1"/>
            </a:solidFill>
          </a:ln>
          <a:effectLst>
            <a:outerShdw blurRad="50800" dist="38100" dir="2700000" algn="tl" rotWithShape="0">
              <a:prstClr val="black">
                <a:alpha val="40000"/>
              </a:prstClr>
            </a:outerShdw>
          </a:effectLst>
        </p:spPr>
      </p:pic>
      <p:sp>
        <p:nvSpPr>
          <p:cNvPr id="5" name="Subtitle 2"/>
          <p:cNvSpPr txBox="1">
            <a:spLocks/>
          </p:cNvSpPr>
          <p:nvPr/>
        </p:nvSpPr>
        <p:spPr bwMode="auto">
          <a:xfrm>
            <a:off x="2978425" y="1866901"/>
            <a:ext cx="2912165" cy="4038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tx1"/>
                </a:solidFill>
                <a:latin typeface="Cambria" panose="02040503050406030204" pitchFamily="18" charset="0"/>
              </a:rPr>
              <a:t>BAKER</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Comprehensive Housing Strategy</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First-Time Homebuyers Program</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Blight and Housing Vacancy</a:t>
            </a:r>
            <a:endParaRPr lang="en-US" sz="1900" dirty="0">
              <a:solidFill>
                <a:schemeClr val="tx1"/>
              </a:solidFill>
              <a:latin typeface="Cambria" panose="02040503050406030204" pitchFamily="18" charset="0"/>
            </a:endParaRPr>
          </a:p>
        </p:txBody>
      </p:sp>
      <p:pic>
        <p:nvPicPr>
          <p:cNvPr id="6" name="Picture 5" descr="K:\NDRS\Outreach\4277-Work Files-Jason\CPCB\Baker\Logos\Final logo\Baker_logo_FIN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490" y="4321478"/>
            <a:ext cx="1828800" cy="1828800"/>
          </a:xfrm>
          <a:prstGeom prst="rect">
            <a:avLst/>
          </a:prstGeom>
          <a:noFill/>
          <a:ln>
            <a:noFill/>
          </a:ln>
        </p:spPr>
      </p:pic>
      <p:cxnSp>
        <p:nvCxnSpPr>
          <p:cNvPr id="8" name="Straight Connector 7"/>
          <p:cNvCxnSpPr/>
          <p:nvPr/>
        </p:nvCxnSpPr>
        <p:spPr>
          <a:xfrm>
            <a:off x="2872408" y="1600200"/>
            <a:ext cx="0" cy="4572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5877340" y="1600200"/>
            <a:ext cx="0" cy="4572000"/>
          </a:xfrm>
          <a:prstGeom prst="line">
            <a:avLst/>
          </a:prstGeom>
        </p:spPr>
        <p:style>
          <a:lnRef idx="2">
            <a:schemeClr val="accent2"/>
          </a:lnRef>
          <a:fillRef idx="0">
            <a:schemeClr val="accent2"/>
          </a:fillRef>
          <a:effectRef idx="1">
            <a:schemeClr val="accent2"/>
          </a:effectRef>
          <a:fontRef idx="minor">
            <a:schemeClr val="tx1"/>
          </a:fontRef>
        </p:style>
      </p:cxnSp>
      <p:sp>
        <p:nvSpPr>
          <p:cNvPr id="11" name="Subtitle 2"/>
          <p:cNvSpPr txBox="1">
            <a:spLocks/>
          </p:cNvSpPr>
          <p:nvPr/>
        </p:nvSpPr>
        <p:spPr bwMode="auto">
          <a:xfrm>
            <a:off x="5996608" y="1866901"/>
            <a:ext cx="2912165" cy="4038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tx1"/>
                </a:solidFill>
                <a:latin typeface="Cambria" panose="02040503050406030204" pitchFamily="18" charset="0"/>
              </a:rPr>
              <a:t>TANGIPAHOA</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Home Ownership Education Program</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Increase Special Needs &amp; Senior Housing</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Landlord Disaster Recovery Program</a:t>
            </a:r>
          </a:p>
          <a:p>
            <a:pPr marL="168275" indent="-168275" algn="l">
              <a:buFont typeface="Arial" panose="020B0604020202020204" pitchFamily="34" charset="0"/>
              <a:buChar char="•"/>
            </a:pPr>
            <a:r>
              <a:rPr lang="en-US" sz="1900" dirty="0" smtClean="0">
                <a:solidFill>
                  <a:schemeClr val="tx1"/>
                </a:solidFill>
                <a:latin typeface="Cambria" panose="02040503050406030204" pitchFamily="18" charset="0"/>
              </a:rPr>
              <a:t>Increase Available Rental Housing</a:t>
            </a:r>
            <a:endParaRPr lang="en-US" sz="19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943564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752600"/>
            <a:ext cx="8801100" cy="4495800"/>
          </a:xfrm>
          <a:prstGeom prst="rect">
            <a:avLst/>
          </a:prstGeom>
        </p:spPr>
        <p:txBody>
          <a:bodyPr/>
          <a:lstStyle/>
          <a:p>
            <a:pPr eaLnBrk="0" hangingPunct="0">
              <a:spcBef>
                <a:spcPct val="20000"/>
              </a:spcBef>
              <a:defRPr/>
            </a:pPr>
            <a:r>
              <a:rPr lang="en-US" sz="2400" b="1" dirty="0" smtClean="0">
                <a:solidFill>
                  <a:schemeClr val="accent2">
                    <a:lumMod val="75000"/>
                  </a:schemeClr>
                </a:solidFill>
                <a:latin typeface="Cambria" panose="02040503050406030204" pitchFamily="18" charset="0"/>
              </a:rPr>
              <a:t>Project: </a:t>
            </a:r>
            <a:r>
              <a:rPr lang="en-US" sz="2400" dirty="0" smtClean="0">
                <a:latin typeface="Cambria" panose="02040503050406030204" pitchFamily="18" charset="0"/>
              </a:rPr>
              <a:t>Implement First-Time Homebuyers Program for Denham Springs and Baker</a:t>
            </a:r>
            <a:r>
              <a:rPr lang="en-US" sz="2400" b="1" dirty="0">
                <a:latin typeface="Cambria" panose="02040503050406030204" pitchFamily="18" charset="0"/>
              </a:rPr>
              <a:t>	</a:t>
            </a:r>
            <a:endParaRPr lang="en-US" sz="2400" b="1" dirty="0" smtClean="0">
              <a:latin typeface="Cambria" panose="02040503050406030204" pitchFamily="18" charset="0"/>
            </a:endParaRPr>
          </a:p>
          <a:p>
            <a:pPr marL="342900" indent="-342900" eaLnBrk="0" hangingPunct="0">
              <a:spcBef>
                <a:spcPct val="20000"/>
              </a:spcBef>
              <a:buFont typeface="Arial" pitchFamily="34" charset="0"/>
              <a:buChar char="•"/>
              <a:defRPr/>
            </a:pPr>
            <a:endParaRPr lang="en-US" kern="0" dirty="0" smtClean="0">
              <a:solidFill>
                <a:srgbClr val="333333"/>
              </a:solidFill>
              <a:latin typeface="Cambria" panose="02040503050406030204" pitchFamily="18" charset="0"/>
              <a:ea typeface="ＭＳ Ｐゴシック" charset="0"/>
              <a:cs typeface="Helvetica" pitchFamily="34" charset="0"/>
            </a:endParaRPr>
          </a:p>
          <a:p>
            <a:pPr eaLnBrk="0" hangingPunct="0">
              <a:spcBef>
                <a:spcPct val="20000"/>
              </a:spcBef>
              <a:defRPr/>
            </a:pPr>
            <a:r>
              <a:rPr lang="en-US" sz="2400" b="1" kern="0" dirty="0" smtClean="0">
                <a:solidFill>
                  <a:schemeClr val="accent2">
                    <a:lumMod val="75000"/>
                  </a:schemeClr>
                </a:solidFill>
                <a:latin typeface="Cambria" panose="02040503050406030204" pitchFamily="18" charset="0"/>
                <a:ea typeface="ＭＳ Ｐゴシック" charset="0"/>
                <a:cs typeface="ＭＳ Ｐゴシック" charset="0"/>
              </a:rPr>
              <a:t>Implementation:</a:t>
            </a:r>
            <a:r>
              <a:rPr lang="en-US" sz="2400" kern="0" dirty="0" smtClean="0">
                <a:solidFill>
                  <a:schemeClr val="accent2">
                    <a:lumMod val="75000"/>
                  </a:schemeClr>
                </a:solidFill>
                <a:latin typeface="Cambria" panose="02040503050406030204" pitchFamily="18" charset="0"/>
                <a:ea typeface="ＭＳ Ｐゴシック" charset="0"/>
                <a:cs typeface="ＭＳ Ｐゴシック" charset="0"/>
              </a:rPr>
              <a:t> </a:t>
            </a:r>
            <a:r>
              <a:rPr lang="en-US" sz="2400" kern="0" dirty="0" smtClean="0">
                <a:latin typeface="Cambria" panose="02040503050406030204" pitchFamily="18" charset="0"/>
                <a:ea typeface="ＭＳ Ｐゴシック" charset="0"/>
                <a:cs typeface="ＭＳ Ｐゴシック" charset="0"/>
              </a:rPr>
              <a:t>FEMA, HUD and City of Denham Springs held project planning meeting for Denham Springs Homeownership Housing Fair. Fair will be held June 9, 2018. Program will be replicated in Baker, LA</a:t>
            </a:r>
          </a:p>
        </p:txBody>
      </p:sp>
      <p:sp>
        <p:nvSpPr>
          <p:cNvPr id="3" name="Title 1"/>
          <p:cNvSpPr txBox="1">
            <a:spLocks/>
          </p:cNvSpPr>
          <p:nvPr/>
        </p:nvSpPr>
        <p:spPr>
          <a:xfrm>
            <a:off x="0" y="990600"/>
            <a:ext cx="9144000" cy="685800"/>
          </a:xfrm>
          <a:prstGeom prst="rect">
            <a:avLst/>
          </a:prstGeom>
        </p:spPr>
        <p:txBody>
          <a:bodyPr/>
          <a:lstStyle/>
          <a:p>
            <a:pPr eaLnBrk="0" hangingPunct="0">
              <a:defRPr/>
            </a:pPr>
            <a:r>
              <a:rPr lang="en-US" sz="2400" b="1" kern="0" dirty="0" smtClean="0">
                <a:solidFill>
                  <a:srgbClr val="254061"/>
                </a:solidFill>
                <a:latin typeface="Cambria" panose="02040503050406030204" pitchFamily="18" charset="0"/>
                <a:ea typeface="ＭＳ Ｐゴシック" charset="0"/>
                <a:cs typeface="Helvetica" pitchFamily="34" charset="0"/>
              </a:rPr>
              <a:t>Housing Long-Term Recovery FEMA/HUD Collaboration</a:t>
            </a:r>
            <a:endParaRPr lang="en-US" sz="2400" b="1" kern="0" dirty="0">
              <a:solidFill>
                <a:srgbClr val="254061"/>
              </a:solidFill>
              <a:latin typeface="Cambria" panose="02040503050406030204" pitchFamily="18" charset="0"/>
              <a:ea typeface="ＭＳ Ｐゴシック" charset="0"/>
              <a:cs typeface="Helvetica" pitchFamily="34" charset="0"/>
            </a:endParaRPr>
          </a:p>
        </p:txBody>
      </p:sp>
      <p:pic>
        <p:nvPicPr>
          <p:cNvPr id="5" name="Picture 4"/>
          <p:cNvPicPr>
            <a:picLocks noChangeAspect="1"/>
          </p:cNvPicPr>
          <p:nvPr/>
        </p:nvPicPr>
        <p:blipFill rotWithShape="1">
          <a:blip r:embed="rId3"/>
          <a:srcRect l="1909" t="3032" b="3030"/>
          <a:stretch/>
        </p:blipFill>
        <p:spPr>
          <a:xfrm>
            <a:off x="5259951" y="4419600"/>
            <a:ext cx="3409643" cy="2057400"/>
          </a:xfrm>
          <a:prstGeom prst="rect">
            <a:avLst/>
          </a:prstGeom>
        </p:spPr>
      </p:pic>
    </p:spTree>
    <p:extLst>
      <p:ext uri="{BB962C8B-B14F-4D97-AF65-F5344CB8AC3E}">
        <p14:creationId xmlns:p14="http://schemas.microsoft.com/office/powerpoint/2010/main" val="15564157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2895369" y="914400"/>
            <a:ext cx="5867400" cy="4876800"/>
          </a:xfrm>
        </p:spPr>
        <p:txBody>
          <a:bodyPr/>
          <a:lstStyle/>
          <a:p>
            <a:r>
              <a:rPr lang="en-US" sz="4000" b="1" dirty="0" smtClean="0">
                <a:solidFill>
                  <a:srgbClr val="254061"/>
                </a:solidFill>
                <a:latin typeface="Cambria" panose="02040503050406030204" pitchFamily="18" charset="0"/>
              </a:rPr>
              <a:t/>
            </a:r>
            <a:br>
              <a:rPr lang="en-US" sz="4000" b="1" dirty="0" smtClean="0">
                <a:solidFill>
                  <a:srgbClr val="254061"/>
                </a:solidFill>
                <a:latin typeface="Cambria" panose="02040503050406030204" pitchFamily="18" charset="0"/>
              </a:rPr>
            </a:br>
            <a:r>
              <a:rPr lang="en-US" sz="3200" b="1" dirty="0" smtClean="0">
                <a:solidFill>
                  <a:srgbClr val="254061"/>
                </a:solidFill>
                <a:latin typeface="Cambria" pitchFamily="18" charset="0"/>
              </a:rPr>
              <a:t/>
            </a:r>
            <a:br>
              <a:rPr lang="en-US" sz="3200" b="1" dirty="0" smtClean="0">
                <a:solidFill>
                  <a:srgbClr val="254061"/>
                </a:solidFill>
                <a:latin typeface="Cambria" pitchFamily="18" charset="0"/>
              </a:rPr>
            </a:br>
            <a:r>
              <a:rPr lang="en-US" sz="3200" b="1" dirty="0" smtClean="0">
                <a:solidFill>
                  <a:srgbClr val="254061"/>
                </a:solidFill>
                <a:latin typeface="Cambria" pitchFamily="18" charset="0"/>
              </a:rPr>
              <a:t>Leda Khoury</a:t>
            </a:r>
            <a:br>
              <a:rPr lang="en-US" sz="3200" b="1" dirty="0" smtClean="0">
                <a:solidFill>
                  <a:srgbClr val="254061"/>
                </a:solidFill>
                <a:latin typeface="Cambria" pitchFamily="18" charset="0"/>
              </a:rPr>
            </a:br>
            <a:r>
              <a:rPr lang="en-US" sz="3200" b="1" dirty="0">
                <a:solidFill>
                  <a:srgbClr val="254061"/>
                </a:solidFill>
                <a:latin typeface="Cambria" pitchFamily="18" charset="0"/>
              </a:rPr>
              <a:t>leda.khoury@fema.dhs.gov</a:t>
            </a:r>
            <a:r>
              <a:rPr lang="en-US" sz="3200" b="1" dirty="0" smtClean="0">
                <a:solidFill>
                  <a:srgbClr val="254061"/>
                </a:solidFill>
                <a:latin typeface="Cambria" pitchFamily="18" charset="0"/>
              </a:rPr>
              <a:t/>
            </a:r>
            <a:br>
              <a:rPr lang="en-US" sz="3200" b="1" dirty="0" smtClean="0">
                <a:solidFill>
                  <a:srgbClr val="254061"/>
                </a:solidFill>
                <a:latin typeface="Cambria" pitchFamily="18" charset="0"/>
              </a:rPr>
            </a:br>
            <a:r>
              <a:rPr lang="en-US" sz="3200" dirty="0" smtClean="0">
                <a:latin typeface="Cambria" panose="02040503050406030204" pitchFamily="18" charset="0"/>
              </a:rPr>
              <a:t> </a:t>
            </a:r>
            <a:r>
              <a:rPr lang="en-US" sz="3200" dirty="0">
                <a:latin typeface="Cambria" panose="02040503050406030204" pitchFamily="18" charset="0"/>
              </a:rPr>
              <a:t>312-659-2987	</a:t>
            </a:r>
            <a:br>
              <a:rPr lang="en-US" sz="3200" dirty="0">
                <a:latin typeface="Cambria" panose="02040503050406030204" pitchFamily="18" charset="0"/>
              </a:rPr>
            </a:br>
            <a:r>
              <a:rPr lang="en-US" sz="3200" dirty="0" smtClean="0">
                <a:latin typeface="Cambria" panose="02040503050406030204" pitchFamily="18" charset="0"/>
              </a:rPr>
              <a:t/>
            </a:r>
            <a:br>
              <a:rPr lang="en-US" sz="3200" dirty="0" smtClean="0">
                <a:latin typeface="Cambria" panose="02040503050406030204" pitchFamily="18" charset="0"/>
              </a:rPr>
            </a:br>
            <a:r>
              <a:rPr lang="en-US" sz="3200" b="1" dirty="0">
                <a:solidFill>
                  <a:srgbClr val="254061"/>
                </a:solidFill>
                <a:latin typeface="Cambria" pitchFamily="18" charset="0"/>
              </a:rPr>
              <a:t/>
            </a:r>
            <a:br>
              <a:rPr lang="en-US" sz="3200" b="1" dirty="0">
                <a:solidFill>
                  <a:srgbClr val="254061"/>
                </a:solidFill>
                <a:latin typeface="Cambria" pitchFamily="18" charset="0"/>
              </a:rPr>
            </a:br>
            <a:endParaRPr lang="en-US" sz="3200" b="1" dirty="0" smtClean="0">
              <a:solidFill>
                <a:srgbClr val="254061"/>
              </a:solidFill>
              <a:latin typeface="Cambri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8819">
            <a:off x="227239" y="1107385"/>
            <a:ext cx="2398215" cy="3485293"/>
          </a:xfrm>
          <a:prstGeom prst="rect">
            <a:avLst/>
          </a:prstGeom>
        </p:spPr>
      </p:pic>
      <p:sp>
        <p:nvSpPr>
          <p:cNvPr id="2" name="Rectangle 1"/>
          <p:cNvSpPr/>
          <p:nvPr/>
        </p:nvSpPr>
        <p:spPr>
          <a:xfrm rot="21383043">
            <a:off x="321447" y="2835416"/>
            <a:ext cx="2209800" cy="1446550"/>
          </a:xfrm>
          <a:prstGeom prst="rect">
            <a:avLst/>
          </a:prstGeom>
        </p:spPr>
        <p:txBody>
          <a:bodyPr wrap="square">
            <a:spAutoFit/>
          </a:bodyPr>
          <a:lstStyle/>
          <a:p>
            <a:pPr marL="0" marR="0">
              <a:spcBef>
                <a:spcPts val="0"/>
              </a:spcBef>
              <a:spcAft>
                <a:spcPts val="2400"/>
              </a:spcAft>
            </a:pPr>
            <a:r>
              <a:rPr lang="en-US" dirty="0">
                <a:solidFill>
                  <a:srgbClr val="FFFFFF"/>
                </a:solidFill>
                <a:latin typeface="Times New Roman" panose="02020603050405020304" pitchFamily="18" charset="0"/>
                <a:ea typeface="Times New Roman" panose="02020603050405020304" pitchFamily="18" charset="0"/>
              </a:rPr>
              <a:t>National Disaster Recovery </a:t>
            </a:r>
            <a:r>
              <a:rPr lang="en-US" dirty="0" smtClean="0">
                <a:solidFill>
                  <a:srgbClr val="FFFFFF"/>
                </a:solidFill>
                <a:latin typeface="Times New Roman" panose="02020603050405020304" pitchFamily="18" charset="0"/>
                <a:ea typeface="Times New Roman" panose="02020603050405020304" pitchFamily="18" charset="0"/>
              </a:rPr>
              <a:t>Framework</a:t>
            </a:r>
            <a:endParaRPr lang="en-US" dirty="0" smtClean="0">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i="1" dirty="0" smtClean="0">
                <a:solidFill>
                  <a:srgbClr val="FFFFFF"/>
                </a:solidFill>
                <a:latin typeface="Times New Roman" panose="02020603050405020304" pitchFamily="18" charset="0"/>
                <a:ea typeface="Times New Roman" panose="02020603050405020304" pitchFamily="18" charset="0"/>
              </a:rPr>
              <a:t>Second Edition</a:t>
            </a:r>
            <a:endParaRPr lang="en-US" sz="1600" dirty="0" smtClean="0">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i="1" dirty="0" smtClean="0">
                <a:solidFill>
                  <a:srgbClr val="FFFFFF"/>
                </a:solidFill>
                <a:latin typeface="Times New Roman" panose="02020603050405020304" pitchFamily="18" charset="0"/>
                <a:ea typeface="Times New Roman" panose="02020603050405020304" pitchFamily="18" charset="0"/>
              </a:rPr>
              <a:t>January </a:t>
            </a:r>
            <a:r>
              <a:rPr lang="en-US" sz="1600" i="1" dirty="0">
                <a:solidFill>
                  <a:srgbClr val="FFFFFF"/>
                </a:solidFill>
                <a:latin typeface="Times New Roman" panose="02020603050405020304" pitchFamily="18" charset="0"/>
                <a:ea typeface="Times New Roman" panose="02020603050405020304" pitchFamily="18" charset="0"/>
              </a:rPr>
              <a:t>2016 </a:t>
            </a:r>
            <a:endParaRPr lang="en-US" sz="16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76200" y="1600200"/>
            <a:ext cx="9144000" cy="2043113"/>
          </a:xfrm>
          <a:prstGeom prst="rect">
            <a:avLst/>
          </a:prstGeom>
          <a:noFill/>
          <a:ln w="9525">
            <a:noFill/>
            <a:miter lim="800000"/>
            <a:headEnd/>
            <a:tailEnd/>
          </a:ln>
        </p:spPr>
        <p:txBody>
          <a:bodyPr anchor="ctr"/>
          <a:lstStyle/>
          <a:p>
            <a:pPr algn="ctr"/>
            <a:r>
              <a:rPr lang="en-US" sz="6400" b="1" dirty="0" smtClean="0">
                <a:solidFill>
                  <a:srgbClr val="254061"/>
                </a:solidFill>
                <a:latin typeface="Cambria" pitchFamily="18" charset="0"/>
              </a:rPr>
              <a:t>NDRF Introduction</a:t>
            </a:r>
            <a:r>
              <a:rPr lang="en-US" sz="2800" b="1" dirty="0" smtClean="0">
                <a:solidFill>
                  <a:srgbClr val="254061"/>
                </a:solidFill>
                <a:latin typeface="Cambria" pitchFamily="18" charset="0"/>
              </a:rPr>
              <a:t/>
            </a:r>
            <a:br>
              <a:rPr lang="en-US" sz="2800" b="1" dirty="0" smtClean="0">
                <a:solidFill>
                  <a:srgbClr val="254061"/>
                </a:solidFill>
                <a:latin typeface="Cambria" pitchFamily="18" charset="0"/>
              </a:rPr>
            </a:br>
            <a:endParaRPr lang="en-US" sz="7000" b="1" dirty="0">
              <a:solidFill>
                <a:srgbClr val="254061"/>
              </a:solidFill>
              <a:latin typeface="Cambria" pitchFamily="18" charset="0"/>
            </a:endParaRPr>
          </a:p>
        </p:txBody>
      </p:sp>
      <p:sp>
        <p:nvSpPr>
          <p:cNvPr id="16387" name="TextBox 2"/>
          <p:cNvSpPr txBox="1">
            <a:spLocks noChangeArrowheads="1"/>
          </p:cNvSpPr>
          <p:nvPr/>
        </p:nvSpPr>
        <p:spPr bwMode="auto">
          <a:xfrm>
            <a:off x="0" y="2895600"/>
            <a:ext cx="9144000" cy="2062103"/>
          </a:xfrm>
          <a:prstGeom prst="rect">
            <a:avLst/>
          </a:prstGeom>
          <a:noFill/>
          <a:ln w="9525">
            <a:noFill/>
            <a:miter lim="800000"/>
            <a:headEnd/>
            <a:tailEnd/>
          </a:ln>
        </p:spPr>
        <p:txBody>
          <a:bodyPr>
            <a:spAutoFit/>
          </a:bodyPr>
          <a:lstStyle/>
          <a:p>
            <a:pPr algn="ctr"/>
            <a:r>
              <a:rPr lang="en-US" sz="3200" b="1" dirty="0" smtClean="0">
                <a:solidFill>
                  <a:srgbClr val="254061"/>
                </a:solidFill>
                <a:latin typeface="Cambria" pitchFamily="18" charset="0"/>
              </a:rPr>
              <a:t>Leda Khoury</a:t>
            </a:r>
          </a:p>
          <a:p>
            <a:pPr algn="ctr"/>
            <a:r>
              <a:rPr lang="en-US" sz="3200" b="1" dirty="0">
                <a:solidFill>
                  <a:srgbClr val="254061"/>
                </a:solidFill>
                <a:latin typeface="Cambria" pitchFamily="18" charset="0"/>
              </a:rPr>
              <a:t>Federal Disaster Recovery </a:t>
            </a:r>
            <a:r>
              <a:rPr lang="en-US" sz="3200" b="1" dirty="0" smtClean="0">
                <a:solidFill>
                  <a:srgbClr val="254061"/>
                </a:solidFill>
                <a:latin typeface="Cambria" pitchFamily="18" charset="0"/>
              </a:rPr>
              <a:t>Coordinator</a:t>
            </a:r>
            <a:endParaRPr lang="en-US" sz="3200" b="1" dirty="0">
              <a:solidFill>
                <a:srgbClr val="254061"/>
              </a:solidFill>
              <a:latin typeface="Cambria" pitchFamily="18" charset="0"/>
            </a:endParaRPr>
          </a:p>
          <a:p>
            <a:pPr algn="ctr"/>
            <a:r>
              <a:rPr lang="en-US" sz="3200" b="1" dirty="0" smtClean="0">
                <a:solidFill>
                  <a:srgbClr val="254061"/>
                </a:solidFill>
                <a:latin typeface="Cambria" pitchFamily="18" charset="0"/>
              </a:rPr>
              <a:t>(</a:t>
            </a:r>
            <a:r>
              <a:rPr lang="en-US" sz="3200" b="1" dirty="0">
                <a:solidFill>
                  <a:srgbClr val="254061"/>
                </a:solidFill>
                <a:latin typeface="Cambria" pitchFamily="18" charset="0"/>
              </a:rPr>
              <a:t>FDRC) </a:t>
            </a:r>
            <a:endParaRPr lang="en-US" sz="3200" b="1" dirty="0" smtClean="0">
              <a:solidFill>
                <a:srgbClr val="254061"/>
              </a:solidFill>
              <a:latin typeface="Cambria" pitchFamily="18" charset="0"/>
            </a:endParaRPr>
          </a:p>
          <a:p>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1570037"/>
            <a:ext cx="6248400" cy="5364163"/>
          </a:xfrm>
        </p:spPr>
        <p:txBody>
          <a:bodyPr/>
          <a:lstStyle/>
          <a:p>
            <a:pPr>
              <a:buFont typeface="Arial" charset="0"/>
              <a:buNone/>
            </a:pPr>
            <a:r>
              <a:rPr lang="en-US" b="1" dirty="0" smtClean="0">
                <a:solidFill>
                  <a:srgbClr val="FF0000"/>
                </a:solidFill>
                <a:latin typeface="Cambria" pitchFamily="18" charset="0"/>
              </a:rPr>
              <a:t> </a:t>
            </a:r>
          </a:p>
          <a:p>
            <a:pPr>
              <a:buFont typeface="Arial" charset="0"/>
              <a:buNone/>
            </a:pPr>
            <a:endParaRPr lang="en-US" sz="1000" b="1" dirty="0" smtClean="0">
              <a:solidFill>
                <a:srgbClr val="FF0000"/>
              </a:solidFill>
              <a:latin typeface="Cambria" pitchFamily="18" charset="0"/>
            </a:endParaRPr>
          </a:p>
          <a:p>
            <a:pPr marL="519113" lvl="1" indent="-290513">
              <a:spcBef>
                <a:spcPts val="0"/>
              </a:spcBef>
              <a:spcAft>
                <a:spcPts val="1200"/>
              </a:spcAft>
              <a:buFont typeface="Arial" pitchFamily="34" charset="0"/>
              <a:buChar char="•"/>
            </a:pPr>
            <a:r>
              <a:rPr lang="en-US" sz="2200" dirty="0" smtClean="0">
                <a:latin typeface="Cambria" pitchFamily="18" charset="0"/>
              </a:rPr>
              <a:t>Defines roles and responsibilities</a:t>
            </a:r>
          </a:p>
          <a:p>
            <a:pPr marL="519113" lvl="1" indent="-290513">
              <a:spcBef>
                <a:spcPts val="0"/>
              </a:spcBef>
              <a:spcAft>
                <a:spcPts val="1200"/>
              </a:spcAft>
              <a:buFont typeface="Arial" pitchFamily="34" charset="0"/>
              <a:buChar char="•"/>
            </a:pPr>
            <a:r>
              <a:rPr lang="en-US" sz="2200" dirty="0" smtClean="0">
                <a:latin typeface="Cambria" pitchFamily="18" charset="0"/>
              </a:rPr>
              <a:t>Promotes the establishment of post-disaster organizations to manage recovery</a:t>
            </a:r>
          </a:p>
          <a:p>
            <a:pPr marL="519113" lvl="1" indent="-290513">
              <a:spcBef>
                <a:spcPts val="0"/>
              </a:spcBef>
              <a:spcAft>
                <a:spcPts val="1200"/>
              </a:spcAft>
              <a:buFont typeface="Arial" pitchFamily="34" charset="0"/>
              <a:buChar char="•"/>
            </a:pPr>
            <a:r>
              <a:rPr lang="en-US" sz="2200" dirty="0" smtClean="0">
                <a:latin typeface="Cambria" pitchFamily="18" charset="0"/>
              </a:rPr>
              <a:t>Promotes  a deliberate and transparent process that provides well-coordinated support to the Community</a:t>
            </a:r>
          </a:p>
          <a:p>
            <a:pPr marL="519113" lvl="1" indent="-290513">
              <a:spcBef>
                <a:spcPts val="0"/>
              </a:spcBef>
              <a:spcAft>
                <a:spcPts val="1200"/>
              </a:spcAft>
              <a:buFont typeface="Arial" pitchFamily="34" charset="0"/>
              <a:buChar char="•"/>
            </a:pPr>
            <a:r>
              <a:rPr lang="en-US" sz="2200" dirty="0" smtClean="0">
                <a:latin typeface="Cambria" pitchFamily="18" charset="0"/>
              </a:rPr>
              <a:t>Prescribes how to organize, plan and manage restoring communities after disasters</a:t>
            </a:r>
            <a:r>
              <a:rPr lang="en-US" sz="2400" b="1" dirty="0">
                <a:solidFill>
                  <a:srgbClr val="254061"/>
                </a:solidFill>
                <a:latin typeface="Cambria" pitchFamily="18" charset="0"/>
              </a:rPr>
              <a:t> </a:t>
            </a:r>
            <a:r>
              <a:rPr lang="en-US" dirty="0" smtClean="0">
                <a:latin typeface="Cambria" pitchFamily="18" charset="0"/>
              </a:rPr>
              <a:t> </a:t>
            </a:r>
          </a:p>
          <a:p>
            <a:endParaRPr lang="en-US" dirty="0" smtClean="0"/>
          </a:p>
        </p:txBody>
      </p:sp>
      <p:sp>
        <p:nvSpPr>
          <p:cNvPr id="3" name="TextBox 4"/>
          <p:cNvSpPr txBox="1">
            <a:spLocks noChangeArrowheads="1"/>
          </p:cNvSpPr>
          <p:nvPr/>
        </p:nvSpPr>
        <p:spPr bwMode="auto">
          <a:xfrm>
            <a:off x="0" y="816114"/>
            <a:ext cx="9144000" cy="707886"/>
          </a:xfrm>
          <a:prstGeom prst="rect">
            <a:avLst/>
          </a:prstGeom>
          <a:noFill/>
          <a:ln w="9525">
            <a:noFill/>
            <a:miter lim="800000"/>
            <a:headEnd/>
            <a:tailEnd/>
          </a:ln>
        </p:spPr>
        <p:txBody>
          <a:bodyPr>
            <a:spAutoFit/>
          </a:bodyPr>
          <a:lstStyle/>
          <a:p>
            <a:r>
              <a:rPr lang="en-US" sz="4000" b="1" dirty="0" smtClean="0">
                <a:solidFill>
                  <a:srgbClr val="254061"/>
                </a:solidFill>
                <a:latin typeface="Cambria" pitchFamily="18" charset="0"/>
              </a:rPr>
              <a:t>The NDRF is </a:t>
            </a:r>
            <a:r>
              <a:rPr lang="en-US" sz="4000" b="1" u="sng" dirty="0" smtClean="0">
                <a:solidFill>
                  <a:srgbClr val="254061"/>
                </a:solidFill>
                <a:latin typeface="Cambria" pitchFamily="18" charset="0"/>
              </a:rPr>
              <a:t>NOT</a:t>
            </a:r>
            <a:r>
              <a:rPr lang="en-US" sz="4000" b="1" dirty="0" smtClean="0">
                <a:solidFill>
                  <a:srgbClr val="254061"/>
                </a:solidFill>
                <a:latin typeface="Cambria" pitchFamily="18" charset="0"/>
              </a:rPr>
              <a:t> a Plan</a:t>
            </a:r>
            <a:endParaRPr lang="en-US" sz="4000" b="1" u="sng" dirty="0">
              <a:solidFill>
                <a:srgbClr val="254061"/>
              </a:solidFill>
              <a:latin typeface="Cambria" pitchFamily="18" charset="0"/>
            </a:endParaRPr>
          </a:p>
        </p:txBody>
      </p:sp>
      <p:sp>
        <p:nvSpPr>
          <p:cNvPr id="5" name="TextBox 4"/>
          <p:cNvSpPr txBox="1"/>
          <p:nvPr/>
        </p:nvSpPr>
        <p:spPr>
          <a:xfrm>
            <a:off x="0" y="1626513"/>
            <a:ext cx="9144000" cy="430887"/>
          </a:xfrm>
          <a:prstGeom prst="rect">
            <a:avLst/>
          </a:prstGeom>
          <a:noFill/>
        </p:spPr>
        <p:txBody>
          <a:bodyPr wrap="square" rtlCol="0">
            <a:spAutoFit/>
          </a:bodyPr>
          <a:lstStyle/>
          <a:p>
            <a:r>
              <a:rPr lang="en-US" sz="2200" b="1" dirty="0" smtClean="0">
                <a:latin typeface="Cambria" pitchFamily="18" charset="0"/>
              </a:rPr>
              <a:t>  The Framework is a Scalable, Flexible Guide to Effective Recovery</a:t>
            </a:r>
            <a:endParaRPr lang="en-US" sz="2200" dirty="0"/>
          </a:p>
        </p:txBody>
      </p:sp>
      <p:pic>
        <p:nvPicPr>
          <p:cNvPr id="3074" name="Picture 2" descr="C:\Users\jpearl\Pictures\53829[2].jpg"/>
          <p:cNvPicPr>
            <a:picLocks noChangeAspect="1" noChangeArrowheads="1"/>
          </p:cNvPicPr>
          <p:nvPr/>
        </p:nvPicPr>
        <p:blipFill>
          <a:blip r:embed="rId2"/>
          <a:srcRect/>
          <a:stretch>
            <a:fillRect/>
          </a:stretch>
        </p:blipFill>
        <p:spPr bwMode="auto">
          <a:xfrm>
            <a:off x="6248400" y="2209800"/>
            <a:ext cx="2580680" cy="3886200"/>
          </a:xfrm>
          <a:prstGeom prst="rect">
            <a:avLst/>
          </a:prstGeom>
          <a:noFill/>
          <a:ln w="12700">
            <a:solidFill>
              <a:srgbClr val="0000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28600" y="838200"/>
            <a:ext cx="8229600" cy="4754563"/>
          </a:xfrm>
        </p:spPr>
        <p:txBody>
          <a:bodyPr/>
          <a:lstStyle/>
          <a:p>
            <a:pPr>
              <a:lnSpc>
                <a:spcPct val="150000"/>
              </a:lnSpc>
              <a:buFont typeface="Arial" charset="0"/>
              <a:buNone/>
            </a:pPr>
            <a:endParaRPr lang="en-US" b="1" dirty="0" smtClean="0">
              <a:latin typeface="Cambria" pitchFamily="18" charset="0"/>
            </a:endParaRPr>
          </a:p>
          <a:p>
            <a:pPr>
              <a:spcBef>
                <a:spcPts val="0"/>
              </a:spcBef>
              <a:spcAft>
                <a:spcPts val="1200"/>
              </a:spcAft>
            </a:pPr>
            <a:r>
              <a:rPr lang="en-US" sz="2200" dirty="0" smtClean="0">
                <a:latin typeface="Cambria" pitchFamily="18" charset="0"/>
              </a:rPr>
              <a:t>Individual and Family Empowerment</a:t>
            </a:r>
          </a:p>
          <a:p>
            <a:pPr>
              <a:spcBef>
                <a:spcPts val="0"/>
              </a:spcBef>
              <a:spcAft>
                <a:spcPts val="1200"/>
              </a:spcAft>
            </a:pPr>
            <a:r>
              <a:rPr lang="en-US" sz="2200" dirty="0" smtClean="0">
                <a:latin typeface="Cambria" pitchFamily="18" charset="0"/>
              </a:rPr>
              <a:t>Leadership and Local Primacy</a:t>
            </a:r>
          </a:p>
          <a:p>
            <a:pPr>
              <a:spcBef>
                <a:spcPts val="0"/>
              </a:spcBef>
              <a:spcAft>
                <a:spcPts val="1200"/>
              </a:spcAft>
            </a:pPr>
            <a:r>
              <a:rPr lang="en-US" sz="2200" dirty="0" smtClean="0">
                <a:latin typeface="Cambria" pitchFamily="18" charset="0"/>
              </a:rPr>
              <a:t>Pre-Disaster Recovery Planning</a:t>
            </a:r>
          </a:p>
          <a:p>
            <a:pPr>
              <a:spcBef>
                <a:spcPts val="0"/>
              </a:spcBef>
              <a:spcAft>
                <a:spcPts val="1200"/>
              </a:spcAft>
            </a:pPr>
            <a:r>
              <a:rPr lang="en-US" sz="2200" dirty="0" smtClean="0">
                <a:latin typeface="Cambria" pitchFamily="18" charset="0"/>
              </a:rPr>
              <a:t>Partnerships and Inclusiveness</a:t>
            </a:r>
          </a:p>
          <a:p>
            <a:pPr>
              <a:spcBef>
                <a:spcPts val="0"/>
              </a:spcBef>
              <a:spcAft>
                <a:spcPts val="1200"/>
              </a:spcAft>
            </a:pPr>
            <a:r>
              <a:rPr lang="en-US" sz="2200" dirty="0" smtClean="0">
                <a:latin typeface="Cambria" pitchFamily="18" charset="0"/>
              </a:rPr>
              <a:t>Public Information</a:t>
            </a:r>
          </a:p>
          <a:p>
            <a:pPr>
              <a:spcBef>
                <a:spcPts val="0"/>
              </a:spcBef>
              <a:spcAft>
                <a:spcPts val="1200"/>
              </a:spcAft>
            </a:pPr>
            <a:r>
              <a:rPr lang="en-US" sz="2200" dirty="0" smtClean="0">
                <a:latin typeface="Cambria" pitchFamily="18" charset="0"/>
              </a:rPr>
              <a:t>Unity of Effort</a:t>
            </a:r>
          </a:p>
          <a:p>
            <a:pPr>
              <a:spcBef>
                <a:spcPts val="0"/>
              </a:spcBef>
              <a:spcAft>
                <a:spcPts val="1200"/>
              </a:spcAft>
            </a:pPr>
            <a:r>
              <a:rPr lang="en-US" sz="2200" dirty="0" smtClean="0">
                <a:latin typeface="Cambria" pitchFamily="18" charset="0"/>
              </a:rPr>
              <a:t>Timeliness and Flexibility</a:t>
            </a:r>
          </a:p>
          <a:p>
            <a:pPr>
              <a:spcBef>
                <a:spcPts val="0"/>
              </a:spcBef>
              <a:spcAft>
                <a:spcPts val="1200"/>
              </a:spcAft>
            </a:pPr>
            <a:r>
              <a:rPr lang="en-US" sz="2200" dirty="0" smtClean="0">
                <a:latin typeface="Cambria" pitchFamily="18" charset="0"/>
              </a:rPr>
              <a:t>Resilience and Sustainability</a:t>
            </a:r>
          </a:p>
          <a:p>
            <a:pPr>
              <a:spcBef>
                <a:spcPts val="0"/>
              </a:spcBef>
              <a:spcAft>
                <a:spcPts val="1200"/>
              </a:spcAft>
            </a:pPr>
            <a:r>
              <a:rPr lang="en-US" sz="2200" dirty="0" smtClean="0">
                <a:latin typeface="Cambria" pitchFamily="18" charset="0"/>
              </a:rPr>
              <a:t>Psychological and Emotional Recovery</a:t>
            </a:r>
          </a:p>
        </p:txBody>
      </p:sp>
      <p:pic>
        <p:nvPicPr>
          <p:cNvPr id="3" name="Picture 2" descr="Minot, ND, June 28, 2011 --   Robin Finegan, Regional Administrator, FEMA Region VIII, shakes hands with a Red Cross disaster official at the Disa..."/>
          <p:cNvPicPr>
            <a:picLocks noChangeAspect="1" noChangeArrowheads="1"/>
          </p:cNvPicPr>
          <p:nvPr/>
        </p:nvPicPr>
        <p:blipFill>
          <a:blip r:embed="rId2"/>
          <a:srcRect/>
          <a:stretch>
            <a:fillRect/>
          </a:stretch>
        </p:blipFill>
        <p:spPr bwMode="auto">
          <a:xfrm>
            <a:off x="5715000" y="1600200"/>
            <a:ext cx="2881313" cy="432304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Box 4"/>
          <p:cNvSpPr txBox="1">
            <a:spLocks noChangeArrowheads="1"/>
          </p:cNvSpPr>
          <p:nvPr/>
        </p:nvSpPr>
        <p:spPr bwMode="auto">
          <a:xfrm>
            <a:off x="0" y="816114"/>
            <a:ext cx="9144000" cy="707886"/>
          </a:xfrm>
          <a:prstGeom prst="rect">
            <a:avLst/>
          </a:prstGeom>
          <a:noFill/>
          <a:ln w="9525">
            <a:noFill/>
            <a:miter lim="800000"/>
            <a:headEnd/>
            <a:tailEnd/>
          </a:ln>
        </p:spPr>
        <p:txBody>
          <a:bodyPr>
            <a:spAutoFit/>
          </a:bodyPr>
          <a:lstStyle/>
          <a:p>
            <a:r>
              <a:rPr lang="en-US" sz="4000" b="1" dirty="0" smtClean="0">
                <a:solidFill>
                  <a:srgbClr val="254061"/>
                </a:solidFill>
                <a:latin typeface="Cambria" pitchFamily="18" charset="0"/>
              </a:rPr>
              <a:t>Core Principles</a:t>
            </a:r>
            <a:endParaRPr lang="en-US" sz="4000" b="1" dirty="0">
              <a:solidFill>
                <a:srgbClr val="254061"/>
              </a:solidFill>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981200"/>
            <a:ext cx="4876800" cy="3046413"/>
          </a:xfrm>
          <a:prstGeom prst="rect">
            <a:avLst/>
          </a:prstGeom>
        </p:spPr>
        <p:txBody>
          <a:bodyPr/>
          <a:lstStyle/>
          <a:p>
            <a:pPr marL="342900" indent="-342900" eaLnBrk="0" hangingPunct="0">
              <a:spcBef>
                <a:spcPct val="20000"/>
              </a:spcBef>
              <a:buFont typeface="Arial" pitchFamily="34" charset="0"/>
              <a:buChar char="•"/>
              <a:defRPr/>
            </a:pPr>
            <a:r>
              <a:rPr lang="en-US" sz="2400" kern="0" dirty="0">
                <a:solidFill>
                  <a:srgbClr val="333333"/>
                </a:solidFill>
                <a:latin typeface="Cambria" panose="02040503050406030204" pitchFamily="18" charset="0"/>
                <a:ea typeface="ＭＳ Ｐゴシック" charset="0"/>
                <a:cs typeface="Helvetica" pitchFamily="34" charset="0"/>
              </a:rPr>
              <a:t>Strategy and unified approach</a:t>
            </a:r>
          </a:p>
          <a:p>
            <a:pPr marL="342900" indent="-342900" eaLnBrk="0" hangingPunct="0">
              <a:spcBef>
                <a:spcPct val="20000"/>
              </a:spcBef>
              <a:buFont typeface="Arial" pitchFamily="34" charset="0"/>
              <a:buChar char="•"/>
              <a:defRPr/>
            </a:pPr>
            <a:r>
              <a:rPr lang="en-US" sz="2400" kern="0" dirty="0">
                <a:solidFill>
                  <a:srgbClr val="333333"/>
                </a:solidFill>
                <a:latin typeface="Cambria" panose="02040503050406030204" pitchFamily="18" charset="0"/>
                <a:ea typeface="ＭＳ Ｐゴシック" charset="0"/>
                <a:cs typeface="Helvetica" pitchFamily="34" charset="0"/>
              </a:rPr>
              <a:t>Objectives and Milestones</a:t>
            </a:r>
          </a:p>
          <a:p>
            <a:pPr marL="342900" indent="-342900" eaLnBrk="0" hangingPunct="0">
              <a:spcBef>
                <a:spcPct val="20000"/>
              </a:spcBef>
              <a:buFont typeface="Arial" pitchFamily="34" charset="0"/>
              <a:buChar char="•"/>
              <a:defRPr/>
            </a:pPr>
            <a:r>
              <a:rPr lang="en-US" sz="2400" kern="0" dirty="0">
                <a:solidFill>
                  <a:srgbClr val="333333"/>
                </a:solidFill>
                <a:latin typeface="Cambria" panose="02040503050406030204" pitchFamily="18" charset="0"/>
                <a:ea typeface="ＭＳ Ｐゴシック" charset="0"/>
                <a:cs typeface="Helvetica" pitchFamily="34" charset="0"/>
              </a:rPr>
              <a:t>Level, type and duration of RSF support </a:t>
            </a:r>
          </a:p>
          <a:p>
            <a:pPr marL="342900" indent="-342900" eaLnBrk="0" hangingPunct="0">
              <a:spcBef>
                <a:spcPct val="20000"/>
              </a:spcBef>
              <a:buFont typeface="Arial" pitchFamily="34" charset="0"/>
              <a:buChar char="•"/>
              <a:defRPr/>
            </a:pPr>
            <a:r>
              <a:rPr lang="en-US" sz="2400" kern="0" dirty="0">
                <a:solidFill>
                  <a:srgbClr val="333333"/>
                </a:solidFill>
                <a:latin typeface="Cambria" panose="02040503050406030204" pitchFamily="18" charset="0"/>
                <a:ea typeface="ＭＳ Ｐゴシック" charset="0"/>
                <a:cs typeface="Helvetica" pitchFamily="34" charset="0"/>
              </a:rPr>
              <a:t>Living document</a:t>
            </a:r>
          </a:p>
          <a:p>
            <a:pPr marL="342900" indent="-342900" eaLnBrk="0" hangingPunct="0">
              <a:spcBef>
                <a:spcPct val="20000"/>
              </a:spcBef>
              <a:buFont typeface="Arial" pitchFamily="34" charset="0"/>
              <a:buChar char="•"/>
              <a:defRPr/>
            </a:pPr>
            <a:r>
              <a:rPr lang="en-US" sz="2400" kern="0" dirty="0">
                <a:solidFill>
                  <a:srgbClr val="333333"/>
                </a:solidFill>
                <a:latin typeface="Cambria" panose="02040503050406030204" pitchFamily="18" charset="0"/>
                <a:ea typeface="ＭＳ Ｐゴシック" charset="0"/>
                <a:cs typeface="Helvetica" pitchFamily="34" charset="0"/>
              </a:rPr>
              <a:t>60 day timeline for MSA/RSS</a:t>
            </a:r>
          </a:p>
          <a:p>
            <a:pPr marL="342900" indent="-342900" eaLnBrk="0" hangingPunct="0">
              <a:spcBef>
                <a:spcPct val="20000"/>
              </a:spcBef>
              <a:buFont typeface="Arial" pitchFamily="34" charset="0"/>
              <a:buChar char="•"/>
              <a:defRPr/>
            </a:pPr>
            <a:r>
              <a:rPr lang="en-US" sz="2400" kern="0" dirty="0">
                <a:solidFill>
                  <a:srgbClr val="333333"/>
                </a:solidFill>
                <a:latin typeface="Cambria" panose="02040503050406030204" pitchFamily="18" charset="0"/>
                <a:ea typeface="ＭＳ Ｐゴシック" charset="0"/>
                <a:cs typeface="Helvetica" pitchFamily="34" charset="0"/>
              </a:rPr>
              <a:t>Public document</a:t>
            </a:r>
          </a:p>
          <a:p>
            <a:pPr marL="342900" indent="-342900" eaLnBrk="0" hangingPunct="0">
              <a:spcBef>
                <a:spcPct val="20000"/>
              </a:spcBef>
              <a:buFont typeface="Wingdings" pitchFamily="2" charset="2"/>
              <a:buChar char="§"/>
              <a:defRPr/>
            </a:pPr>
            <a:endParaRPr lang="en-US" sz="2500" kern="0" dirty="0">
              <a:solidFill>
                <a:srgbClr val="333333"/>
              </a:solidFill>
              <a:latin typeface="Cambria" panose="02040503050406030204" pitchFamily="18" charset="0"/>
              <a:ea typeface="ＭＳ Ｐゴシック" charset="0"/>
              <a:cs typeface="ＭＳ Ｐゴシック" charset="0"/>
            </a:endParaRPr>
          </a:p>
        </p:txBody>
      </p:sp>
      <p:sp>
        <p:nvSpPr>
          <p:cNvPr id="6" name="Title 1"/>
          <p:cNvSpPr txBox="1">
            <a:spLocks/>
          </p:cNvSpPr>
          <p:nvPr/>
        </p:nvSpPr>
        <p:spPr>
          <a:xfrm>
            <a:off x="0" y="919038"/>
            <a:ext cx="8763000" cy="1066800"/>
          </a:xfrm>
          <a:prstGeom prst="rect">
            <a:avLst/>
          </a:prstGeom>
        </p:spPr>
        <p:txBody>
          <a:bodyPr/>
          <a:lstStyle/>
          <a:p>
            <a:pPr eaLnBrk="0" hangingPunct="0">
              <a:defRPr/>
            </a:pPr>
            <a:r>
              <a:rPr lang="en-US" sz="2800" b="1" kern="0" dirty="0" smtClean="0">
                <a:solidFill>
                  <a:srgbClr val="254061"/>
                </a:solidFill>
                <a:latin typeface="Cambria" panose="02040503050406030204" pitchFamily="18" charset="0"/>
                <a:ea typeface="ＭＳ Ｐゴシック" charset="0"/>
                <a:cs typeface="Helvetica" pitchFamily="34" charset="0"/>
              </a:rPr>
              <a:t>Recovery </a:t>
            </a:r>
            <a:r>
              <a:rPr lang="en-US" sz="2800" b="1" kern="0" dirty="0">
                <a:solidFill>
                  <a:srgbClr val="254061"/>
                </a:solidFill>
                <a:latin typeface="Cambria" panose="02040503050406030204" pitchFamily="18" charset="0"/>
                <a:ea typeface="ＭＳ Ｐゴシック" charset="0"/>
                <a:cs typeface="Helvetica" pitchFamily="34" charset="0"/>
              </a:rPr>
              <a:t>Support </a:t>
            </a:r>
            <a:r>
              <a:rPr lang="en-US" sz="2800" b="1" kern="0" dirty="0" smtClean="0">
                <a:solidFill>
                  <a:srgbClr val="254061"/>
                </a:solidFill>
                <a:latin typeface="Cambria" panose="02040503050406030204" pitchFamily="18" charset="0"/>
                <a:ea typeface="ＭＳ Ｐゴシック" charset="0"/>
                <a:cs typeface="Helvetica" pitchFamily="34" charset="0"/>
              </a:rPr>
              <a:t>Strategy (RSS)</a:t>
            </a:r>
            <a:endParaRPr lang="en-US" sz="2800" b="1" kern="0" dirty="0">
              <a:solidFill>
                <a:srgbClr val="254061"/>
              </a:solidFill>
              <a:latin typeface="Cambria" panose="02040503050406030204" pitchFamily="18" charset="0"/>
              <a:ea typeface="ＭＳ Ｐゴシック" charset="0"/>
              <a:cs typeface="Helvetica" pitchFamily="34" charset="0"/>
            </a:endParaRPr>
          </a:p>
        </p:txBody>
      </p:sp>
      <p:pic>
        <p:nvPicPr>
          <p:cNvPr id="23556" name="Picture 6" descr="PA_4030_ShickSen_1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127760"/>
            <a:ext cx="35052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PA_4030_ShickSen_118.jpg"/>
          <p:cNvPicPr>
            <a:picLocks noChangeAspect="1"/>
          </p:cNvPicPr>
          <p:nvPr/>
        </p:nvPicPr>
        <p:blipFill>
          <a:blip r:embed="rId3">
            <a:extLst>
              <a:ext uri="{28A0092B-C50C-407E-A947-70E740481C1C}">
                <a14:useLocalDpi xmlns:a14="http://schemas.microsoft.com/office/drawing/2010/main" val="0"/>
              </a:ext>
            </a:extLst>
          </a:blip>
          <a:srcRect l="19298"/>
          <a:stretch>
            <a:fillRect/>
          </a:stretch>
        </p:blipFill>
        <p:spPr bwMode="auto">
          <a:xfrm>
            <a:off x="5638800" y="3657600"/>
            <a:ext cx="350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7034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94212857"/>
              </p:ext>
            </p:extLst>
          </p:nvPr>
        </p:nvGraphicFramePr>
        <p:xfrm>
          <a:off x="46672" y="1600200"/>
          <a:ext cx="9050655" cy="4666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0" y="914400"/>
            <a:ext cx="8382000" cy="523220"/>
          </a:xfrm>
          <a:prstGeom prst="rect">
            <a:avLst/>
          </a:prstGeom>
        </p:spPr>
        <p:txBody>
          <a:bodyPr wrap="square">
            <a:spAutoFit/>
          </a:bodyPr>
          <a:lstStyle/>
          <a:p>
            <a:r>
              <a:rPr lang="en-US" sz="2800" b="1" dirty="0" smtClean="0">
                <a:solidFill>
                  <a:srgbClr val="254061"/>
                </a:solidFill>
                <a:latin typeface="Cambria" pitchFamily="18" charset="0"/>
              </a:rPr>
              <a:t>DR-4277 Recovery </a:t>
            </a:r>
            <a:r>
              <a:rPr lang="en-US" sz="2800" b="1" dirty="0">
                <a:solidFill>
                  <a:srgbClr val="254061"/>
                </a:solidFill>
                <a:latin typeface="Cambria" pitchFamily="18" charset="0"/>
              </a:rPr>
              <a:t>Support Functions (RSFs)</a:t>
            </a:r>
          </a:p>
        </p:txBody>
      </p:sp>
    </p:spTree>
    <p:extLst>
      <p:ext uri="{BB962C8B-B14F-4D97-AF65-F5344CB8AC3E}">
        <p14:creationId xmlns:p14="http://schemas.microsoft.com/office/powerpoint/2010/main" val="14996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229600" cy="1143000"/>
          </a:xfrm>
        </p:spPr>
        <p:txBody>
          <a:bodyPr/>
          <a:lstStyle/>
          <a:p>
            <a:pPr algn="l"/>
            <a:r>
              <a:rPr lang="en-US" sz="3200" b="1" dirty="0" smtClean="0">
                <a:solidFill>
                  <a:srgbClr val="254061"/>
                </a:solidFill>
                <a:latin typeface="Cambria" panose="02040503050406030204" pitchFamily="18" charset="0"/>
              </a:rPr>
              <a:t>Housing RSF Recovery Support Strategy Objectives/Outcomes</a:t>
            </a:r>
            <a:endParaRPr lang="en-US" sz="3200" b="1" dirty="0">
              <a:solidFill>
                <a:srgbClr val="254061"/>
              </a:solidFill>
              <a:latin typeface="Cambria" panose="02040503050406030204" pitchFamily="18" charset="0"/>
            </a:endParaRPr>
          </a:p>
        </p:txBody>
      </p:sp>
      <p:sp>
        <p:nvSpPr>
          <p:cNvPr id="3" name="Content Placeholder 2"/>
          <p:cNvSpPr>
            <a:spLocks noGrp="1"/>
          </p:cNvSpPr>
          <p:nvPr>
            <p:ph idx="1"/>
          </p:nvPr>
        </p:nvSpPr>
        <p:spPr>
          <a:xfrm>
            <a:off x="381000" y="1981200"/>
            <a:ext cx="8382000" cy="4387850"/>
          </a:xfrm>
        </p:spPr>
        <p:txBody>
          <a:bodyPr/>
          <a:lstStyle/>
          <a:p>
            <a:pPr marL="0" lvl="0" indent="0" algn="ctr">
              <a:buNone/>
            </a:pPr>
            <a:r>
              <a:rPr lang="en-US" sz="2800" b="1" u="sng" dirty="0" smtClean="0">
                <a:solidFill>
                  <a:schemeClr val="accent2">
                    <a:lumMod val="75000"/>
                  </a:schemeClr>
                </a:solidFill>
                <a:latin typeface="Cambria" panose="02040503050406030204" pitchFamily="18" charset="0"/>
              </a:rPr>
              <a:t>Objective</a:t>
            </a:r>
            <a:endParaRPr lang="en-US" sz="2800" b="1" u="sng" dirty="0" smtClean="0">
              <a:latin typeface="Cambria" panose="02040503050406030204" pitchFamily="18" charset="0"/>
            </a:endParaRPr>
          </a:p>
          <a:p>
            <a:pPr marL="0" lvl="0" indent="0" algn="ctr">
              <a:buNone/>
            </a:pPr>
            <a:r>
              <a:rPr lang="en-US" sz="2400" dirty="0" smtClean="0">
                <a:latin typeface="Cambria" panose="02040503050406030204" pitchFamily="18" charset="0"/>
              </a:rPr>
              <a:t>To bring federal resources and partners together to assist all impacted individuals and households to attain accessible temporary and permanent housing solutions</a:t>
            </a:r>
          </a:p>
          <a:p>
            <a:pPr marL="0" lvl="0" indent="0">
              <a:buNone/>
            </a:pPr>
            <a:endParaRPr lang="en-US" sz="1600" dirty="0">
              <a:latin typeface="Cambria" panose="02040503050406030204" pitchFamily="18" charset="0"/>
            </a:endParaRPr>
          </a:p>
          <a:p>
            <a:pPr marL="0" indent="0" algn="ctr">
              <a:buNone/>
            </a:pPr>
            <a:r>
              <a:rPr lang="en-US" sz="2800" b="1" u="sng" dirty="0" smtClean="0">
                <a:solidFill>
                  <a:schemeClr val="accent2">
                    <a:lumMod val="75000"/>
                  </a:schemeClr>
                </a:solidFill>
                <a:latin typeface="Cambria" panose="02040503050406030204" pitchFamily="18" charset="0"/>
              </a:rPr>
              <a:t>Outcome</a:t>
            </a:r>
            <a:r>
              <a:rPr lang="en-US" sz="2800" u="sng" dirty="0" smtClean="0">
                <a:solidFill>
                  <a:schemeClr val="accent2">
                    <a:lumMod val="75000"/>
                  </a:schemeClr>
                </a:solidFill>
                <a:latin typeface="Cambria" panose="02040503050406030204" pitchFamily="18" charset="0"/>
              </a:rPr>
              <a:t> </a:t>
            </a:r>
          </a:p>
          <a:p>
            <a:pPr marL="0" indent="0" algn="ctr">
              <a:buNone/>
            </a:pPr>
            <a:r>
              <a:rPr lang="en-US" sz="2400" dirty="0" smtClean="0">
                <a:latin typeface="Cambria" panose="02040503050406030204" pitchFamily="18" charset="0"/>
              </a:rPr>
              <a:t>To </a:t>
            </a:r>
            <a:r>
              <a:rPr lang="en-US" sz="2400" dirty="0">
                <a:latin typeface="Cambria" panose="02040503050406030204" pitchFamily="18" charset="0"/>
              </a:rPr>
              <a:t>transition all impacted individuals and households from stable temporary housing solutions into sustainable and resilient permanent housing solutions that meet the needs for affordability and accessibility</a:t>
            </a:r>
            <a:endParaRPr lang="en-US" sz="2800" dirty="0" smtClean="0">
              <a:latin typeface="Cambria" panose="02040503050406030204" pitchFamily="18" charset="0"/>
            </a:endParaRPr>
          </a:p>
        </p:txBody>
      </p:sp>
    </p:spTree>
    <p:extLst>
      <p:ext uri="{BB962C8B-B14F-4D97-AF65-F5344CB8AC3E}">
        <p14:creationId xmlns:p14="http://schemas.microsoft.com/office/powerpoint/2010/main" val="150667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83763" y="3886200"/>
            <a:ext cx="2269737" cy="2762435"/>
          </a:xfrm>
          <a:prstGeom prst="rect">
            <a:avLst/>
          </a:prstGeom>
        </p:spPr>
      </p:pic>
      <p:sp>
        <p:nvSpPr>
          <p:cNvPr id="2" name="Content Placeholder 2"/>
          <p:cNvSpPr txBox="1">
            <a:spLocks/>
          </p:cNvSpPr>
          <p:nvPr/>
        </p:nvSpPr>
        <p:spPr>
          <a:xfrm>
            <a:off x="152400" y="1371600"/>
            <a:ext cx="8801100" cy="4724400"/>
          </a:xfrm>
          <a:prstGeom prst="rect">
            <a:avLst/>
          </a:prstGeom>
        </p:spPr>
        <p:txBody>
          <a:bodyPr/>
          <a:lstStyle/>
          <a:p>
            <a:pPr eaLnBrk="0" hangingPunct="0">
              <a:spcBef>
                <a:spcPct val="20000"/>
              </a:spcBef>
              <a:defRPr/>
            </a:pPr>
            <a:r>
              <a:rPr lang="en-US" sz="2400" b="1" dirty="0" smtClean="0">
                <a:solidFill>
                  <a:schemeClr val="accent2">
                    <a:lumMod val="75000"/>
                  </a:schemeClr>
                </a:solidFill>
                <a:latin typeface="Cambria" panose="02040503050406030204" pitchFamily="18" charset="0"/>
              </a:rPr>
              <a:t>Goal: </a:t>
            </a:r>
            <a:r>
              <a:rPr lang="en-US" sz="2400" dirty="0" smtClean="0">
                <a:latin typeface="Cambria" panose="02040503050406030204" pitchFamily="18" charset="0"/>
              </a:rPr>
              <a:t>Create </a:t>
            </a:r>
            <a:r>
              <a:rPr lang="en-US" sz="2400" dirty="0">
                <a:latin typeface="Cambria" panose="02040503050406030204" pitchFamily="18" charset="0"/>
              </a:rPr>
              <a:t>an awareness campaign and participation in the development of safe, sanitary, affordable and accessible housing options, programs, and opportunities.</a:t>
            </a:r>
            <a:r>
              <a:rPr lang="en-US" sz="2400" b="1" dirty="0">
                <a:latin typeface="Cambria" panose="02040503050406030204" pitchFamily="18" charset="0"/>
              </a:rPr>
              <a:t>	</a:t>
            </a:r>
            <a:endParaRPr lang="en-US" sz="2400" b="1" dirty="0" smtClean="0">
              <a:latin typeface="Cambria" panose="02040503050406030204" pitchFamily="18" charset="0"/>
            </a:endParaRPr>
          </a:p>
          <a:p>
            <a:pPr marL="342900" indent="-342900" eaLnBrk="0" hangingPunct="0">
              <a:spcBef>
                <a:spcPct val="20000"/>
              </a:spcBef>
              <a:buFont typeface="Arial" pitchFamily="34" charset="0"/>
              <a:buChar char="•"/>
              <a:defRPr/>
            </a:pPr>
            <a:endParaRPr lang="en-US" sz="1000" kern="0" dirty="0" smtClean="0">
              <a:solidFill>
                <a:srgbClr val="333333"/>
              </a:solidFill>
              <a:latin typeface="Cambria" panose="02040503050406030204" pitchFamily="18" charset="0"/>
              <a:ea typeface="ＭＳ Ｐゴシック" charset="0"/>
              <a:cs typeface="Helvetica" pitchFamily="34" charset="0"/>
            </a:endParaRPr>
          </a:p>
          <a:p>
            <a:pPr eaLnBrk="0" hangingPunct="0">
              <a:spcBef>
                <a:spcPct val="20000"/>
              </a:spcBef>
              <a:defRPr/>
            </a:pPr>
            <a:r>
              <a:rPr lang="en-US" sz="2400" b="1" kern="0" dirty="0" smtClean="0">
                <a:solidFill>
                  <a:schemeClr val="accent2">
                    <a:lumMod val="75000"/>
                  </a:schemeClr>
                </a:solidFill>
                <a:latin typeface="Cambria" panose="02040503050406030204" pitchFamily="18" charset="0"/>
                <a:ea typeface="ＭＳ Ｐゴシック" charset="0"/>
                <a:cs typeface="Helvetica" pitchFamily="34" charset="0"/>
              </a:rPr>
              <a:t>Objective: </a:t>
            </a:r>
            <a:r>
              <a:rPr lang="en-US" sz="2400" dirty="0">
                <a:latin typeface="Cambria" panose="02040503050406030204" pitchFamily="18" charset="0"/>
              </a:rPr>
              <a:t>Coordinate with state partners to develop public service announcements and workshops to inform </a:t>
            </a:r>
            <a:r>
              <a:rPr lang="en-US" sz="2400" dirty="0" smtClean="0">
                <a:latin typeface="Cambria" panose="02040503050406030204" pitchFamily="18" charset="0"/>
              </a:rPr>
              <a:t>the </a:t>
            </a:r>
            <a:r>
              <a:rPr lang="en-US" sz="2400" dirty="0">
                <a:latin typeface="Cambria" panose="02040503050406030204" pitchFamily="18" charset="0"/>
              </a:rPr>
              <a:t>public of currently available housing choices (state, federal, and local</a:t>
            </a:r>
            <a:r>
              <a:rPr lang="en-US" sz="2400" dirty="0" smtClean="0">
                <a:latin typeface="Cambria" panose="02040503050406030204" pitchFamily="18" charset="0"/>
              </a:rPr>
              <a:t>).</a:t>
            </a:r>
          </a:p>
          <a:p>
            <a:pPr eaLnBrk="0" hangingPunct="0">
              <a:spcBef>
                <a:spcPct val="20000"/>
              </a:spcBef>
              <a:defRPr/>
            </a:pPr>
            <a:endParaRPr lang="en-US" sz="1000" kern="0" dirty="0">
              <a:solidFill>
                <a:srgbClr val="333333"/>
              </a:solidFill>
              <a:latin typeface="Cambria" panose="02040503050406030204" pitchFamily="18" charset="0"/>
              <a:ea typeface="ＭＳ Ｐゴシック" charset="0"/>
              <a:cs typeface="ＭＳ Ｐゴシック" charset="0"/>
            </a:endParaRPr>
          </a:p>
          <a:p>
            <a:pPr eaLnBrk="0" hangingPunct="0">
              <a:spcBef>
                <a:spcPct val="20000"/>
              </a:spcBef>
              <a:defRPr/>
            </a:pPr>
            <a:r>
              <a:rPr lang="en-US" sz="2400" b="1" kern="0" dirty="0" smtClean="0">
                <a:solidFill>
                  <a:schemeClr val="accent2">
                    <a:lumMod val="75000"/>
                  </a:schemeClr>
                </a:solidFill>
                <a:latin typeface="Cambria" panose="02040503050406030204" pitchFamily="18" charset="0"/>
                <a:ea typeface="ＭＳ Ｐゴシック" charset="0"/>
                <a:cs typeface="ＭＳ Ｐゴシック" charset="0"/>
              </a:rPr>
              <a:t>Action:</a:t>
            </a:r>
            <a:r>
              <a:rPr lang="en-US" sz="2400" kern="0" dirty="0" smtClean="0">
                <a:solidFill>
                  <a:schemeClr val="accent2">
                    <a:lumMod val="75000"/>
                  </a:schemeClr>
                </a:solidFill>
                <a:latin typeface="Cambria" panose="02040503050406030204" pitchFamily="18" charset="0"/>
                <a:ea typeface="ＭＳ Ｐゴシック" charset="0"/>
                <a:cs typeface="ＭＳ Ｐゴシック" charset="0"/>
              </a:rPr>
              <a:t> </a:t>
            </a:r>
            <a:r>
              <a:rPr lang="en-US" sz="2400" kern="0" dirty="0" smtClean="0">
                <a:latin typeface="Cambria" panose="02040503050406030204" pitchFamily="18" charset="0"/>
                <a:ea typeface="ＭＳ Ｐゴシック" charset="0"/>
                <a:cs typeface="ＭＳ Ｐゴシック" charset="0"/>
              </a:rPr>
              <a:t>Coordination with HUD with on </a:t>
            </a:r>
          </a:p>
          <a:p>
            <a:pPr eaLnBrk="0" hangingPunct="0">
              <a:spcBef>
                <a:spcPct val="20000"/>
              </a:spcBef>
              <a:defRPr/>
            </a:pPr>
            <a:r>
              <a:rPr lang="en-US" sz="2400" kern="0" dirty="0" smtClean="0">
                <a:latin typeface="Cambria" panose="02040503050406030204" pitchFamily="18" charset="0"/>
                <a:ea typeface="ＭＳ Ｐゴシック" charset="0"/>
                <a:cs typeface="ＭＳ Ｐゴシック" charset="0"/>
              </a:rPr>
              <a:t>Shreveport/Bossier City Community Needs </a:t>
            </a:r>
          </a:p>
          <a:p>
            <a:pPr eaLnBrk="0" hangingPunct="0">
              <a:spcBef>
                <a:spcPct val="20000"/>
              </a:spcBef>
              <a:defRPr/>
            </a:pPr>
            <a:r>
              <a:rPr lang="en-US" sz="2400" kern="0" dirty="0" smtClean="0">
                <a:latin typeface="Cambria" panose="02040503050406030204" pitchFamily="18" charset="0"/>
                <a:ea typeface="ＭＳ Ｐゴシック" charset="0"/>
                <a:cs typeface="ＭＳ Ｐゴシック" charset="0"/>
              </a:rPr>
              <a:t>Assessment Stakeholder Roundtables</a:t>
            </a:r>
          </a:p>
        </p:txBody>
      </p:sp>
      <p:sp>
        <p:nvSpPr>
          <p:cNvPr id="3" name="Title 1"/>
          <p:cNvSpPr txBox="1">
            <a:spLocks/>
          </p:cNvSpPr>
          <p:nvPr/>
        </p:nvSpPr>
        <p:spPr>
          <a:xfrm>
            <a:off x="0" y="838200"/>
            <a:ext cx="7924800" cy="1066800"/>
          </a:xfrm>
          <a:prstGeom prst="rect">
            <a:avLst/>
          </a:prstGeom>
        </p:spPr>
        <p:txBody>
          <a:bodyPr/>
          <a:lstStyle/>
          <a:p>
            <a:pPr eaLnBrk="0" hangingPunct="0">
              <a:defRPr/>
            </a:pPr>
            <a:r>
              <a:rPr lang="en-US" sz="2800" b="1" kern="0" dirty="0" smtClean="0">
                <a:solidFill>
                  <a:srgbClr val="254061"/>
                </a:solidFill>
                <a:latin typeface="Cambria" panose="02040503050406030204" pitchFamily="18" charset="0"/>
                <a:ea typeface="ＭＳ Ｐゴシック" charset="0"/>
                <a:cs typeface="Helvetica" pitchFamily="34" charset="0"/>
              </a:rPr>
              <a:t>Housing RSS FEMA/HUD Collaboration</a:t>
            </a:r>
            <a:endParaRPr lang="en-US" sz="2800" b="1" kern="0" dirty="0">
              <a:solidFill>
                <a:srgbClr val="254061"/>
              </a:solidFill>
              <a:latin typeface="Cambria" panose="02040503050406030204" pitchFamily="18" charset="0"/>
              <a:ea typeface="ＭＳ Ｐゴシック" charset="0"/>
              <a:cs typeface="Helvetica" pitchFamily="34" charset="0"/>
            </a:endParaRPr>
          </a:p>
        </p:txBody>
      </p:sp>
    </p:spTree>
    <p:extLst>
      <p:ext uri="{BB962C8B-B14F-4D97-AF65-F5344CB8AC3E}">
        <p14:creationId xmlns:p14="http://schemas.microsoft.com/office/powerpoint/2010/main" val="19402750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366299"/>
            <a:ext cx="8534400" cy="3967701"/>
          </a:xfrm>
          <a:prstGeom prst="rect">
            <a:avLst/>
          </a:prstGeom>
        </p:spPr>
        <p:txBody>
          <a:bodyPr/>
          <a:lstStyle/>
          <a:p>
            <a:pPr eaLnBrk="0" hangingPunct="0">
              <a:spcBef>
                <a:spcPct val="20000"/>
              </a:spcBef>
              <a:defRPr/>
            </a:pPr>
            <a:r>
              <a:rPr lang="en-US" sz="2400" b="1" dirty="0" smtClean="0">
                <a:solidFill>
                  <a:schemeClr val="accent2">
                    <a:lumMod val="75000"/>
                  </a:schemeClr>
                </a:solidFill>
                <a:latin typeface="Cambria" panose="02040503050406030204" pitchFamily="18" charset="0"/>
              </a:rPr>
              <a:t>Goal: </a:t>
            </a:r>
            <a:r>
              <a:rPr lang="en-US" sz="2400" dirty="0">
                <a:latin typeface="Cambria" panose="02040503050406030204" pitchFamily="18" charset="0"/>
              </a:rPr>
              <a:t>Improve the affordable, accessible and disaster resilient housing options for people with disabilities and others with access and functional needs</a:t>
            </a:r>
            <a:r>
              <a:rPr lang="en-US" sz="2400" b="1" dirty="0">
                <a:latin typeface="Cambria" panose="02040503050406030204" pitchFamily="18" charset="0"/>
              </a:rPr>
              <a:t>	</a:t>
            </a:r>
            <a:endParaRPr lang="en-US" sz="2400" b="1" dirty="0" smtClean="0">
              <a:latin typeface="Cambria" panose="02040503050406030204" pitchFamily="18" charset="0"/>
            </a:endParaRPr>
          </a:p>
          <a:p>
            <a:pPr marL="342900" indent="-342900" eaLnBrk="0" hangingPunct="0">
              <a:spcBef>
                <a:spcPct val="20000"/>
              </a:spcBef>
              <a:buFont typeface="Arial" pitchFamily="34" charset="0"/>
              <a:buChar char="•"/>
              <a:defRPr/>
            </a:pPr>
            <a:endParaRPr lang="en-US" sz="700" kern="0" dirty="0" smtClean="0">
              <a:solidFill>
                <a:srgbClr val="333333"/>
              </a:solidFill>
              <a:latin typeface="Cambria" panose="02040503050406030204" pitchFamily="18" charset="0"/>
              <a:ea typeface="ＭＳ Ｐゴシック" charset="0"/>
              <a:cs typeface="Helvetica" pitchFamily="34" charset="0"/>
            </a:endParaRPr>
          </a:p>
          <a:p>
            <a:pPr eaLnBrk="0" hangingPunct="0">
              <a:spcBef>
                <a:spcPct val="20000"/>
              </a:spcBef>
              <a:defRPr/>
            </a:pPr>
            <a:r>
              <a:rPr lang="en-US" sz="2400" b="1" kern="0" dirty="0" smtClean="0">
                <a:solidFill>
                  <a:schemeClr val="accent2">
                    <a:lumMod val="75000"/>
                  </a:schemeClr>
                </a:solidFill>
                <a:latin typeface="Cambria" panose="02040503050406030204" pitchFamily="18" charset="0"/>
                <a:ea typeface="ＭＳ Ｐゴシック" charset="0"/>
                <a:cs typeface="Helvetica" pitchFamily="34" charset="0"/>
              </a:rPr>
              <a:t>Objective: </a:t>
            </a:r>
            <a:r>
              <a:rPr lang="en-US" sz="2400" dirty="0">
                <a:latin typeface="Cambria" panose="02040503050406030204" pitchFamily="18" charset="0"/>
              </a:rPr>
              <a:t>Increase awareness and access to affordable, accessible and disaster resilient housing options for adults with disabilities and others with access and functional needs.</a:t>
            </a:r>
            <a:endParaRPr lang="en-US" sz="2400" dirty="0" smtClean="0">
              <a:latin typeface="Cambria" panose="02040503050406030204" pitchFamily="18" charset="0"/>
            </a:endParaRPr>
          </a:p>
          <a:p>
            <a:pPr eaLnBrk="0" hangingPunct="0">
              <a:spcBef>
                <a:spcPct val="20000"/>
              </a:spcBef>
              <a:defRPr/>
            </a:pPr>
            <a:endParaRPr lang="en-US" sz="700" kern="0" dirty="0">
              <a:solidFill>
                <a:srgbClr val="333333"/>
              </a:solidFill>
              <a:latin typeface="Cambria" panose="02040503050406030204" pitchFamily="18" charset="0"/>
              <a:ea typeface="ＭＳ Ｐゴシック" charset="0"/>
              <a:cs typeface="ＭＳ Ｐゴシック" charset="0"/>
            </a:endParaRPr>
          </a:p>
          <a:p>
            <a:pPr eaLnBrk="0" hangingPunct="0">
              <a:spcBef>
                <a:spcPct val="20000"/>
              </a:spcBef>
              <a:defRPr/>
            </a:pPr>
            <a:r>
              <a:rPr lang="en-US" sz="2400" b="1" kern="0" dirty="0" smtClean="0">
                <a:solidFill>
                  <a:schemeClr val="accent2">
                    <a:lumMod val="75000"/>
                  </a:schemeClr>
                </a:solidFill>
                <a:latin typeface="Cambria" panose="02040503050406030204" pitchFamily="18" charset="0"/>
                <a:ea typeface="ＭＳ Ｐゴシック" charset="0"/>
                <a:cs typeface="ＭＳ Ｐゴシック" charset="0"/>
              </a:rPr>
              <a:t>Action: </a:t>
            </a:r>
            <a:r>
              <a:rPr lang="en-US" sz="2400" kern="0" dirty="0" smtClean="0">
                <a:latin typeface="Cambria" panose="02040503050406030204" pitchFamily="18" charset="0"/>
                <a:ea typeface="ＭＳ Ｐゴシック" charset="0"/>
                <a:cs typeface="ＭＳ Ｐゴシック" charset="0"/>
              </a:rPr>
              <a:t>Disability Integration inclusion in </a:t>
            </a:r>
          </a:p>
          <a:p>
            <a:pPr eaLnBrk="0" hangingPunct="0">
              <a:spcBef>
                <a:spcPts val="0"/>
              </a:spcBef>
              <a:defRPr/>
            </a:pPr>
            <a:r>
              <a:rPr lang="en-US" sz="2400" kern="0" dirty="0" smtClean="0">
                <a:latin typeface="Cambria" panose="02040503050406030204" pitchFamily="18" charset="0"/>
                <a:ea typeface="ＭＳ Ｐゴシック" charset="0"/>
                <a:cs typeface="ＭＳ Ｐゴシック" charset="0"/>
              </a:rPr>
              <a:t>Rapid Rehousing Program</a:t>
            </a:r>
            <a:endParaRPr lang="en-US" sz="2500" b="1" kern="0" dirty="0">
              <a:solidFill>
                <a:schemeClr val="accent2">
                  <a:lumMod val="75000"/>
                </a:schemeClr>
              </a:solidFill>
              <a:latin typeface="Cambria" panose="02040503050406030204" pitchFamily="18" charset="0"/>
              <a:ea typeface="ＭＳ Ｐゴシック" charset="0"/>
              <a:cs typeface="ＭＳ Ｐゴシック" charset="0"/>
            </a:endParaRPr>
          </a:p>
        </p:txBody>
      </p:sp>
      <p:sp>
        <p:nvSpPr>
          <p:cNvPr id="3" name="Title 1"/>
          <p:cNvSpPr txBox="1">
            <a:spLocks/>
          </p:cNvSpPr>
          <p:nvPr/>
        </p:nvSpPr>
        <p:spPr>
          <a:xfrm>
            <a:off x="0" y="838199"/>
            <a:ext cx="8763000" cy="665259"/>
          </a:xfrm>
          <a:prstGeom prst="rect">
            <a:avLst/>
          </a:prstGeom>
        </p:spPr>
        <p:txBody>
          <a:bodyPr/>
          <a:lstStyle/>
          <a:p>
            <a:pPr eaLnBrk="0" hangingPunct="0">
              <a:defRPr/>
            </a:pPr>
            <a:r>
              <a:rPr lang="en-US" sz="2800" b="1" kern="0" dirty="0" smtClean="0">
                <a:solidFill>
                  <a:srgbClr val="254061"/>
                </a:solidFill>
                <a:latin typeface="Cambria" panose="02040503050406030204" pitchFamily="18" charset="0"/>
                <a:ea typeface="ＭＳ Ｐゴシック" charset="0"/>
                <a:cs typeface="Helvetica" pitchFamily="34" charset="0"/>
              </a:rPr>
              <a:t>Housing RSS FEMA/HUD Collaboration</a:t>
            </a:r>
            <a:endParaRPr lang="en-US" sz="2800" b="1" kern="0" dirty="0">
              <a:solidFill>
                <a:srgbClr val="254061"/>
              </a:solidFill>
              <a:latin typeface="Cambria" panose="02040503050406030204" pitchFamily="18" charset="0"/>
              <a:ea typeface="ＭＳ Ｐゴシック" charset="0"/>
              <a:cs typeface="Helvetic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801007"/>
            <a:ext cx="2529840" cy="2828393"/>
          </a:xfrm>
          <a:prstGeom prst="rect">
            <a:avLst/>
          </a:prstGeom>
        </p:spPr>
      </p:pic>
    </p:spTree>
    <p:extLst>
      <p:ext uri="{BB962C8B-B14F-4D97-AF65-F5344CB8AC3E}">
        <p14:creationId xmlns:p14="http://schemas.microsoft.com/office/powerpoint/2010/main" val="37229951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4FC5B62A0A6540BC69590066D9C413" ma:contentTypeVersion="3" ma:contentTypeDescription="Create a new document." ma:contentTypeScope="" ma:versionID="7b954f4a0f7d300da4e839e9cfe45919">
  <xsd:schema xmlns:xsd="http://www.w3.org/2001/XMLSchema" xmlns:p="http://schemas.microsoft.com/office/2006/metadata/properties" xmlns:ns2="c49cd46f-8aed-4f55-9aba-04cf1be79812" targetNamespace="http://schemas.microsoft.com/office/2006/metadata/properties" ma:root="true" ma:fieldsID="f3d5770eebce625d3de42161f36be8c4" ns2:_="">
    <xsd:import namespace="c49cd46f-8aed-4f55-9aba-04cf1be79812"/>
    <xsd:element name="properties">
      <xsd:complexType>
        <xsd:sequence>
          <xsd:element name="documentManagement">
            <xsd:complexType>
              <xsd:all>
                <xsd:element ref="ns2:Associated_x0020_Task" minOccurs="0"/>
              </xsd:all>
            </xsd:complexType>
          </xsd:element>
        </xsd:sequence>
      </xsd:complexType>
    </xsd:element>
  </xsd:schema>
  <xsd:schema xmlns:xsd="http://www.w3.org/2001/XMLSchema" xmlns:dms="http://schemas.microsoft.com/office/2006/documentManagement/types" targetNamespace="c49cd46f-8aed-4f55-9aba-04cf1be79812" elementFormDefault="qualified">
    <xsd:import namespace="http://schemas.microsoft.com/office/2006/documentManagement/types"/>
    <xsd:element name="Associated_x0020_Task" ma:index="8" nillable="true" ma:displayName="Associated Task" ma:list="{df7de340-0595-4b60-a135-3ea445fa5e19}" ma:internalName="Associated_x0020_Task"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Associated_x0020_Task xmlns="c49cd46f-8aed-4f55-9aba-04cf1be79812" xsi:nil="true"/>
  </documentManagement>
</p:properties>
</file>

<file path=customXml/itemProps1.xml><?xml version="1.0" encoding="utf-8"?>
<ds:datastoreItem xmlns:ds="http://schemas.openxmlformats.org/officeDocument/2006/customXml" ds:itemID="{ABB12F90-BC64-4335-9BC3-86166F7D44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cd46f-8aed-4f55-9aba-04cf1be798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D5344B4-71D9-450E-8505-E2495034AB89}">
  <ds:schemaRefs>
    <ds:schemaRef ds:uri="http://schemas.microsoft.com/sharepoint/v3/contenttype/forms"/>
  </ds:schemaRefs>
</ds:datastoreItem>
</file>

<file path=customXml/itemProps3.xml><?xml version="1.0" encoding="utf-8"?>
<ds:datastoreItem xmlns:ds="http://schemas.openxmlformats.org/officeDocument/2006/customXml" ds:itemID="{D8CC6BE5-58B7-46A8-B3D1-CE58C119E58B}">
  <ds:schemaRefs>
    <ds:schemaRef ds:uri="http://schemas.microsoft.com/office/2006/metadata/properties"/>
    <ds:schemaRef ds:uri="http://purl.org/dc/terms/"/>
    <ds:schemaRef ds:uri="c49cd46f-8aed-4f55-9aba-04cf1be79812"/>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16885</TotalTime>
  <Words>631</Words>
  <Application>Microsoft Office PowerPoint</Application>
  <PresentationFormat>On-screen Show (4:3)</PresentationFormat>
  <Paragraphs>151</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Cambria</vt:lpstr>
      <vt:lpstr>Helvetica</vt:lpstr>
      <vt:lpstr>Times New Roman</vt:lpstr>
      <vt:lpstr>Wingdings</vt:lpstr>
      <vt:lpstr>1_Office Theme</vt:lpstr>
      <vt:lpstr>   National Sheltering and  Housing Workshop NDRF  </vt:lpstr>
      <vt:lpstr>PowerPoint Presentation</vt:lpstr>
      <vt:lpstr>PowerPoint Presentation</vt:lpstr>
      <vt:lpstr>PowerPoint Presentation</vt:lpstr>
      <vt:lpstr>PowerPoint Presentation</vt:lpstr>
      <vt:lpstr>PowerPoint Presentation</vt:lpstr>
      <vt:lpstr>Housing RSF Recovery Support Strategy Objectives/Outcomes</vt:lpstr>
      <vt:lpstr>PowerPoint Presentation</vt:lpstr>
      <vt:lpstr>PowerPoint Presentation</vt:lpstr>
      <vt:lpstr>Louisiana Long-Term Recovery Planning</vt:lpstr>
      <vt:lpstr>Long Term Recovery Housing Projects</vt:lpstr>
      <vt:lpstr>PowerPoint Presentation</vt:lpstr>
      <vt:lpstr>  Leda Khoury leda.khoury@fema.dhs.gov  312-659-2987    </vt:lpstr>
    </vt:vector>
  </TitlesOfParts>
  <Company>Sides &amp; Associates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ROLL-OUT WORKSHOP</dc:title>
  <dc:creator>Stewart, Jessica</dc:creator>
  <cp:lastModifiedBy>Khoury, Leda</cp:lastModifiedBy>
  <cp:revision>441</cp:revision>
  <cp:lastPrinted>2018-03-08T15:02:26Z</cp:lastPrinted>
  <dcterms:created xsi:type="dcterms:W3CDTF">2011-11-28T23:25:43Z</dcterms:created>
  <dcterms:modified xsi:type="dcterms:W3CDTF">2018-03-30T21:47:01Z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0x010100554FC5B62A0A6540BC69590066D9C413</vt:lpwstr>
  </property>
</Properties>
</file>