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-5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8976E5-9D1B-4AD9-98CF-53460B65F7FF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CA25E-2FF3-4BBF-BCD8-6AA69F2E4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652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183E0-83A0-4B60-9B22-EBEA5E16397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293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156200" y="190500"/>
            <a:ext cx="3670300" cy="703590"/>
          </a:xfrm>
          <a:prstGeom prst="rect">
            <a:avLst/>
          </a:prstGeom>
        </p:spPr>
        <p:txBody>
          <a:bodyPr/>
          <a:lstStyle/>
          <a:p>
            <a:pPr defTabSz="457200"/>
            <a:fld id="{A1FCC955-EDC8-C641-B7EE-09FB459102F8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93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GGOHSEP_PPT_7-10-14_v11_930a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2709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9030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552700"/>
            <a:ext cx="8229600" cy="3425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56200" y="190500"/>
            <a:ext cx="3670300" cy="7035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00000"/>
                </a:solidFill>
              </a:defRPr>
            </a:lvl1pPr>
          </a:lstStyle>
          <a:p>
            <a:fld id="{A1FCC955-EDC8-C641-B7EE-09FB459102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555220" y="1155700"/>
            <a:ext cx="2496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3987800" y="957590"/>
            <a:ext cx="49345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>
                <a:solidFill>
                  <a:srgbClr val="595959"/>
                </a:solidFill>
              </a:rPr>
              <a:t>Prepare + Prevent + Respond</a:t>
            </a:r>
            <a:r>
              <a:rPr lang="en-US" sz="1200" b="1" baseline="0" dirty="0" smtClean="0">
                <a:solidFill>
                  <a:srgbClr val="595959"/>
                </a:solidFill>
              </a:rPr>
              <a:t> + Recover + Mitigate</a:t>
            </a:r>
            <a:endParaRPr lang="en-US" sz="1200" b="1" dirty="0">
              <a:solidFill>
                <a:srgbClr val="595959"/>
              </a:solidFill>
            </a:endParaRPr>
          </a:p>
        </p:txBody>
      </p:sp>
      <p:pic>
        <p:nvPicPr>
          <p:cNvPr id="4" name="Picture 3" descr="GIR red_v3_7-8-14-01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700" y="190500"/>
            <a:ext cx="2705100" cy="670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196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r" defTabSz="457200" rtl="0" eaLnBrk="1" latinLnBrk="0" hangingPunct="1">
        <a:spcBef>
          <a:spcPct val="0"/>
        </a:spcBef>
        <a:buNone/>
        <a:defRPr sz="4400" kern="1200">
          <a:solidFill>
            <a:srgbClr val="17375E"/>
          </a:solidFill>
          <a:latin typeface="+mj-lt"/>
          <a:ea typeface="+mj-ea"/>
          <a:cs typeface="+mj-cs"/>
        </a:defRPr>
      </a:lvl1pPr>
    </p:titleStyle>
    <p:bodyStyle>
      <a:lvl1pPr marL="568325" indent="-342900" algn="l" defTabSz="569913" rtl="0" eaLnBrk="1" latinLnBrk="0" hangingPunct="1">
        <a:spcBef>
          <a:spcPts val="600"/>
        </a:spcBef>
        <a:buFont typeface="Arial"/>
        <a:buChar char="•"/>
        <a:defRPr sz="3200" kern="1200">
          <a:solidFill>
            <a:srgbClr val="595959"/>
          </a:solidFill>
          <a:latin typeface="+mn-lt"/>
          <a:ea typeface="+mn-ea"/>
          <a:cs typeface="+mn-cs"/>
        </a:defRPr>
      </a:lvl1pPr>
      <a:lvl2pPr marL="1023938" indent="-285750" algn="l" defTabSz="457200" rtl="0" eaLnBrk="1" latinLnBrk="0" hangingPunct="1">
        <a:spcBef>
          <a:spcPts val="600"/>
        </a:spcBef>
        <a:buFont typeface="Arial"/>
        <a:buChar char="–"/>
        <a:defRPr sz="2800" kern="1200">
          <a:solidFill>
            <a:srgbClr val="595959"/>
          </a:solidFill>
          <a:latin typeface="+mn-lt"/>
          <a:ea typeface="+mn-ea"/>
          <a:cs typeface="+mn-cs"/>
        </a:defRPr>
      </a:lvl2pPr>
      <a:lvl3pPr marL="1368425" indent="-228600" algn="l" defTabSz="457200" rtl="0" eaLnBrk="1" latinLnBrk="0" hangingPunct="1">
        <a:spcBef>
          <a:spcPts val="600"/>
        </a:spcBef>
        <a:buFont typeface="Courier New"/>
        <a:buChar char="o"/>
        <a:defRPr sz="2600" kern="1200">
          <a:solidFill>
            <a:srgbClr val="595959"/>
          </a:solidFill>
          <a:latin typeface="+mn-lt"/>
          <a:ea typeface="+mn-ea"/>
          <a:cs typeface="+mn-cs"/>
        </a:defRPr>
      </a:lvl3pPr>
      <a:lvl4pPr marL="1825625" indent="-228600" algn="l" defTabSz="457200" rtl="0" eaLnBrk="1" latinLnBrk="0" hangingPunct="1">
        <a:spcBef>
          <a:spcPts val="600"/>
        </a:spcBef>
        <a:buFont typeface="Arial"/>
        <a:buChar char="–"/>
        <a:defRPr sz="2400" kern="1200">
          <a:solidFill>
            <a:srgbClr val="595959"/>
          </a:solidFill>
          <a:latin typeface="+mn-lt"/>
          <a:ea typeface="+mn-ea"/>
          <a:cs typeface="+mn-cs"/>
        </a:defRPr>
      </a:lvl4pPr>
      <a:lvl5pPr marL="2281238" indent="-228600" algn="l" defTabSz="457200" rtl="0" eaLnBrk="1" latinLnBrk="0" hangingPunct="1">
        <a:spcBef>
          <a:spcPts val="600"/>
        </a:spcBef>
        <a:buFont typeface="Arial"/>
        <a:buChar char="»"/>
        <a:defRPr sz="2400"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2" descr="L:\Graphics\__la_mer____11___by_figueline-d5hk4kv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3" descr="L:\Graphics\735a01e67c09edc9b61e8027c4c0a733-d59ig3w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6" t="22349" r="8027"/>
          <a:stretch/>
        </p:blipFill>
        <p:spPr bwMode="auto">
          <a:xfrm>
            <a:off x="0" y="-163904"/>
            <a:ext cx="9153197" cy="5330694"/>
          </a:xfrm>
          <a:prstGeom prst="rect">
            <a:avLst/>
          </a:prstGeom>
          <a:noFill/>
          <a:effectLst>
            <a:glow>
              <a:schemeClr val="accent1">
                <a:alpha val="37000"/>
              </a:schemeClr>
            </a:glow>
            <a:softEdge rad="1143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0" y="1365060"/>
            <a:ext cx="9144000" cy="4256140"/>
            <a:chOff x="0" y="1266879"/>
            <a:chExt cx="9144000" cy="4256140"/>
          </a:xfrm>
        </p:grpSpPr>
        <p:pic>
          <p:nvPicPr>
            <p:cNvPr id="47" name="Picture 2" descr="L:\Graphics\__la_mer____11___by_figueline-d5hk4kv.jpg"/>
            <p:cNvPicPr>
              <a:picLocks noChangeAspect="1" noChangeArrowheads="1"/>
            </p:cNvPicPr>
            <p:nvPr/>
          </p:nvPicPr>
          <p:blipFill rotWithShape="1"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361" b="19227"/>
            <a:stretch/>
          </p:blipFill>
          <p:spPr bwMode="auto">
            <a:xfrm>
              <a:off x="0" y="1276885"/>
              <a:ext cx="9144000" cy="41598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6" name="Rectangle 4"/>
            <p:cNvSpPr txBox="1">
              <a:spLocks noChangeArrowheads="1"/>
            </p:cNvSpPr>
            <p:nvPr/>
          </p:nvSpPr>
          <p:spPr>
            <a:xfrm>
              <a:off x="0" y="5009180"/>
              <a:ext cx="9144000" cy="51383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lIns="92075" tIns="46038" rIns="92075" bIns="46038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0" b="0" u="none" strike="noStrike" kern="0" cap="none" spc="30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18" name="Rectangle 4"/>
            <p:cNvSpPr txBox="1">
              <a:spLocks noChangeArrowheads="1"/>
            </p:cNvSpPr>
            <p:nvPr/>
          </p:nvSpPr>
          <p:spPr>
            <a:xfrm>
              <a:off x="0" y="1266879"/>
              <a:ext cx="9144000" cy="982502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 anchor="ctr" anchorCtr="0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400" b="0" u="none" strike="noStrike" kern="0" cap="none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185599" y="1301112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cap="small" spc="-270" dirty="0">
                <a:solidFill>
                  <a:schemeClr val="bg1">
                    <a:lumMod val="85000"/>
                  </a:schemeClr>
                </a:solidFill>
              </a:rPr>
              <a:t>Annual GOHSEP </a:t>
            </a:r>
            <a:r>
              <a:rPr lang="en-US" sz="4000" cap="small" spc="-270" dirty="0" smtClean="0">
                <a:solidFill>
                  <a:schemeClr val="bg1">
                    <a:lumMod val="85000"/>
                  </a:schemeClr>
                </a:solidFill>
              </a:rPr>
              <a:t>Conference</a:t>
            </a:r>
            <a:endParaRPr lang="en-US" sz="4000" spc="-27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68272" y="1890897"/>
            <a:ext cx="8414266" cy="437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en-US" sz="2800" cap="small" dirty="0">
                <a:solidFill>
                  <a:schemeClr val="bg1">
                    <a:lumMod val="85000"/>
                  </a:schemeClr>
                </a:solidFill>
              </a:rPr>
              <a:t>OHSEP 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Directors</a:t>
            </a:r>
            <a:r>
              <a:rPr lang="en-US" sz="2800" cap="small" dirty="0">
                <a:solidFill>
                  <a:schemeClr val="bg1">
                    <a:lumMod val="85000"/>
                  </a:schemeClr>
                </a:solidFill>
              </a:rPr>
              <a:t> + LEPA </a:t>
            </a:r>
            <a:r>
              <a:rPr lang="en-US" sz="2800" cap="small" dirty="0" smtClean="0">
                <a:solidFill>
                  <a:schemeClr val="bg1">
                    <a:lumMod val="85000"/>
                  </a:schemeClr>
                </a:solidFill>
              </a:rPr>
              <a:t>+ </a:t>
            </a:r>
            <a:r>
              <a:rPr lang="en-US" sz="2800" cap="small" dirty="0">
                <a:solidFill>
                  <a:schemeClr val="bg1">
                    <a:lumMod val="85000"/>
                  </a:schemeClr>
                </a:solidFill>
              </a:rPr>
              <a:t>LEPC </a:t>
            </a:r>
            <a:r>
              <a:rPr lang="en-US" sz="2800" cap="small" dirty="0" smtClean="0">
                <a:solidFill>
                  <a:schemeClr val="bg1">
                    <a:lumMod val="85000"/>
                  </a:schemeClr>
                </a:solidFill>
              </a:rPr>
              <a:t>Members</a:t>
            </a:r>
            <a:endParaRPr lang="en-US" sz="28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9053" y="2553362"/>
            <a:ext cx="9153196" cy="1662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6000"/>
              </a:lnSpc>
            </a:pPr>
            <a:r>
              <a:rPr lang="en-US" sz="6200" spc="-300" dirty="0">
                <a:solidFill>
                  <a:srgbClr val="686868"/>
                </a:solidFill>
              </a:rPr>
              <a:t>Panel Discussion - Future of Emergency Management</a:t>
            </a:r>
            <a:endParaRPr lang="en-US" sz="6200" spc="-300" dirty="0">
              <a:solidFill>
                <a:srgbClr val="686868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594" y="4019737"/>
            <a:ext cx="3626657" cy="1120966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-28644" y="4145261"/>
            <a:ext cx="415705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6000"/>
              </a:lnSpc>
            </a:pPr>
            <a:r>
              <a:rPr lang="en-US" sz="5000" i="1" spc="-300" dirty="0" smtClean="0">
                <a:solidFill>
                  <a:srgbClr val="686868"/>
                </a:solidFill>
              </a:rPr>
              <a:t>Sandy Davis</a:t>
            </a:r>
            <a:endParaRPr lang="en-US" sz="5000" i="1" spc="-300" dirty="0">
              <a:solidFill>
                <a:srgbClr val="6868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353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9383fe21-241c-4b58-a6fa-ef802baabd5f">
      <UserInfo>
        <DisplayName/>
        <AccountId xsi:nil="true"/>
        <AccountType/>
      </UserInfo>
    </Owner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9C5296AA4CB44AAC993CF3D2FFA90A" ma:contentTypeVersion="0" ma:contentTypeDescription="Create a new document." ma:contentTypeScope="" ma:versionID="aca7f2fccd4ea3c50fbd5cd04c7b52cc">
  <xsd:schema xmlns:xsd="http://www.w3.org/2001/XMLSchema" xmlns:xs="http://www.w3.org/2001/XMLSchema" xmlns:p="http://schemas.microsoft.com/office/2006/metadata/properties" xmlns:ns2="9383fe21-241c-4b58-a6fa-ef802baabd5f" targetNamespace="http://schemas.microsoft.com/office/2006/metadata/properties" ma:root="true" ma:fieldsID="aa856dbb0ad6a99fea3cb64e1314eb2c" ns2:_="">
    <xsd:import namespace="9383fe21-241c-4b58-a6fa-ef802baabd5f"/>
    <xsd:element name="properties">
      <xsd:complexType>
        <xsd:sequence>
          <xsd:element name="documentManagement">
            <xsd:complexType>
              <xsd:all>
                <xsd:element ref="ns2:Own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83fe21-241c-4b58-a6fa-ef802baabd5f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Owner" ma:list="UserInfo" ma:SharePointGroup="0" ma:internalName="Owner" ma:showField="Titl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645F9A-0FE5-49A3-9673-8DE843AA8003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9383fe21-241c-4b58-a6fa-ef802baabd5f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BFF65BF-459D-4B2C-BAE8-FE9320B0E3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83fe21-241c-4b58-a6fa-ef802baabd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E0FA100-6F7B-49DB-ABEB-D7872DD498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4759</TotalTime>
  <Words>20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6_Office Theme</vt:lpstr>
      <vt:lpstr>PowerPoint Presentation</vt:lpstr>
    </vt:vector>
  </TitlesOfParts>
  <Company>Sides &amp; Associates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GOHSEP Master Blank Focus Area Getting It Right Slide</dc:title>
  <dc:creator>Media</dc:creator>
  <dc:description>Title Here</dc:description>
  <cp:lastModifiedBy>swb</cp:lastModifiedBy>
  <cp:revision>324</cp:revision>
  <cp:lastPrinted>2013-03-27T16:24:10Z</cp:lastPrinted>
  <dcterms:created xsi:type="dcterms:W3CDTF">2013-04-02T20:42:59Z</dcterms:created>
  <dcterms:modified xsi:type="dcterms:W3CDTF">2015-01-13T22:00:15Z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ers">
    <vt:lpwstr/>
  </property>
  <property fmtid="{D5CDD505-2E9C-101B-9397-08002B2CF9AE}" pid="3" name="ContentTypeId">
    <vt:lpwstr>0x010100CB9C5296AA4CB44AAC993CF3D2FFA90A</vt:lpwstr>
  </property>
  <property fmtid="{D5CDD505-2E9C-101B-9397-08002B2CF9AE}" pid="4" name="ContentType">
    <vt:lpwstr>Slide</vt:lpwstr>
  </property>
  <property fmtid="{D5CDD505-2E9C-101B-9397-08002B2CF9AE}" pid="5" name="Presentation">
    <vt:lpwstr>GOHSEP Master Blank Focus Area Getting It Right Slide</vt:lpwstr>
  </property>
  <property fmtid="{D5CDD505-2E9C-101B-9397-08002B2CF9AE}" pid="6" name="SlideDescription">
    <vt:lpwstr>Title Here</vt:lpwstr>
  </property>
</Properties>
</file>