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4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5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6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7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8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9.xml" ContentType="application/vnd.openxmlformats-officedocument.theme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theme/theme10.xml" ContentType="application/vnd.openxmlformats-officedocument.theme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theme/theme11.xml" ContentType="application/vnd.openxmlformats-officedocument.theme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theme/theme12.xml" ContentType="application/vnd.openxmlformats-officedocument.theme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theme/theme13.xml" ContentType="application/vnd.openxmlformats-officedocument.theme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theme/theme14.xml" ContentType="application/vnd.openxmlformats-officedocument.theme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theme/theme15.xml" ContentType="application/vnd.openxmlformats-officedocument.theme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theme/theme16.xml" ContentType="application/vnd.openxmlformats-officedocument.theme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theme/theme17.xml" ContentType="application/vnd.openxmlformats-officedocument.theme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theme/theme18.xml" ContentType="application/vnd.openxmlformats-officedocument.theme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theme/theme19.xml" ContentType="application/vnd.openxmlformats-officedocument.theme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theme/theme20.xml" ContentType="application/vnd.openxmlformats-officedocument.theme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theme/theme21.xml" ContentType="application/vnd.openxmlformats-officedocument.theme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theme/theme22.xml" ContentType="application/vnd.openxmlformats-officedocument.theme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theme/theme23.xml" ContentType="application/vnd.openxmlformats-officedocument.theme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theme/theme24.xml" ContentType="application/vnd.openxmlformats-officedocument.theme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theme/theme25.xml" ContentType="application/vnd.openxmlformats-officedocument.theme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theme/theme26.xml" ContentType="application/vnd.openxmlformats-officedocument.theme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theme/theme27.xml" ContentType="application/vnd.openxmlformats-officedocument.theme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theme/theme28.xml" ContentType="application/vnd.openxmlformats-officedocument.theme+xml"/>
  <Override PartName="/ppt/theme/theme2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5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713" r:id="rId5"/>
    <p:sldMasterId id="2147484093" r:id="rId6"/>
    <p:sldMasterId id="2147484107" r:id="rId7"/>
    <p:sldMasterId id="2147484120" r:id="rId8"/>
    <p:sldMasterId id="2147484133" r:id="rId9"/>
    <p:sldMasterId id="2147484147" r:id="rId10"/>
    <p:sldMasterId id="2147484160" r:id="rId11"/>
    <p:sldMasterId id="2147484173" r:id="rId12"/>
    <p:sldMasterId id="2147484187" r:id="rId13"/>
    <p:sldMasterId id="2147484200" r:id="rId14"/>
    <p:sldMasterId id="2147484213" r:id="rId15"/>
    <p:sldMasterId id="2147484227" r:id="rId16"/>
    <p:sldMasterId id="2147484240" r:id="rId17"/>
    <p:sldMasterId id="2147484277" r:id="rId18"/>
    <p:sldMasterId id="2147484291" r:id="rId19"/>
    <p:sldMasterId id="2147484305" r:id="rId20"/>
    <p:sldMasterId id="2147484318" r:id="rId21"/>
    <p:sldMasterId id="2147484331" r:id="rId22"/>
    <p:sldMasterId id="2147484345" r:id="rId23"/>
    <p:sldMasterId id="2147484358" r:id="rId24"/>
    <p:sldMasterId id="2147484371" r:id="rId25"/>
    <p:sldMasterId id="2147484385" r:id="rId26"/>
    <p:sldMasterId id="2147484398" r:id="rId27"/>
    <p:sldMasterId id="2147484411" r:id="rId28"/>
    <p:sldMasterId id="2147484425" r:id="rId29"/>
    <p:sldMasterId id="2147484438" r:id="rId30"/>
    <p:sldMasterId id="2147484502" r:id="rId31"/>
  </p:sldMasterIdLst>
  <p:notesMasterIdLst>
    <p:notesMasterId r:id="rId58"/>
  </p:notesMasterIdLst>
  <p:sldIdLst>
    <p:sldId id="339" r:id="rId32"/>
    <p:sldId id="320" r:id="rId33"/>
    <p:sldId id="292" r:id="rId34"/>
    <p:sldId id="450" r:id="rId35"/>
    <p:sldId id="465" r:id="rId36"/>
    <p:sldId id="454" r:id="rId37"/>
    <p:sldId id="466" r:id="rId38"/>
    <p:sldId id="294" r:id="rId39"/>
    <p:sldId id="321" r:id="rId40"/>
    <p:sldId id="460" r:id="rId41"/>
    <p:sldId id="548" r:id="rId42"/>
    <p:sldId id="540" r:id="rId43"/>
    <p:sldId id="545" r:id="rId44"/>
    <p:sldId id="499" r:id="rId45"/>
    <p:sldId id="516" r:id="rId46"/>
    <p:sldId id="520" r:id="rId47"/>
    <p:sldId id="500" r:id="rId48"/>
    <p:sldId id="517" r:id="rId49"/>
    <p:sldId id="518" r:id="rId50"/>
    <p:sldId id="519" r:id="rId51"/>
    <p:sldId id="262" r:id="rId52"/>
    <p:sldId id="419" r:id="rId53"/>
    <p:sldId id="528" r:id="rId54"/>
    <p:sldId id="530" r:id="rId55"/>
    <p:sldId id="546" r:id="rId56"/>
    <p:sldId id="529" r:id="rId57"/>
  </p:sldIdLst>
  <p:sldSz cx="9144000" cy="6858000" type="screen4x3"/>
  <p:notesSz cx="7099300" cy="93853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E75"/>
    <a:srgbClr val="F26516"/>
    <a:srgbClr val="FFFFFF"/>
    <a:srgbClr val="CC9900"/>
    <a:srgbClr val="FFFFCC"/>
    <a:srgbClr val="EDF85A"/>
    <a:srgbClr val="B4AB00"/>
    <a:srgbClr val="676970"/>
    <a:srgbClr val="E7F9FF"/>
    <a:srgbClr val="D5F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7" autoAdjust="0"/>
    <p:restoredTop sz="96362" autoAdjust="0"/>
  </p:normalViewPr>
  <p:slideViewPr>
    <p:cSldViewPr>
      <p:cViewPr varScale="1">
        <p:scale>
          <a:sx n="106" d="100"/>
          <a:sy n="106" d="100"/>
        </p:scale>
        <p:origin x="1362" y="11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5592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4194"/>
    </p:cViewPr>
  </p:sorterViewPr>
  <p:notesViewPr>
    <p:cSldViewPr>
      <p:cViewPr varScale="1">
        <p:scale>
          <a:sx n="69" d="100"/>
          <a:sy n="69" d="100"/>
        </p:scale>
        <p:origin x="3048" y="8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Master" Target="slideMasters/slideMaster15.xml"/><Relationship Id="rId26" Type="http://schemas.openxmlformats.org/officeDocument/2006/relationships/slideMaster" Target="slideMasters/slideMaster23.xml"/><Relationship Id="rId39" Type="http://schemas.openxmlformats.org/officeDocument/2006/relationships/slide" Target="slides/slide8.xml"/><Relationship Id="rId21" Type="http://schemas.openxmlformats.org/officeDocument/2006/relationships/slideMaster" Target="slideMasters/slideMaster18.xml"/><Relationship Id="rId34" Type="http://schemas.openxmlformats.org/officeDocument/2006/relationships/slide" Target="slides/slide3.xml"/><Relationship Id="rId42" Type="http://schemas.openxmlformats.org/officeDocument/2006/relationships/slide" Target="slides/slide11.xml"/><Relationship Id="rId47" Type="http://schemas.openxmlformats.org/officeDocument/2006/relationships/slide" Target="slides/slide16.xml"/><Relationship Id="rId50" Type="http://schemas.openxmlformats.org/officeDocument/2006/relationships/slide" Target="slides/slide19.xml"/><Relationship Id="rId55" Type="http://schemas.openxmlformats.org/officeDocument/2006/relationships/slide" Target="slides/slide24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9" Type="http://schemas.openxmlformats.org/officeDocument/2006/relationships/slideMaster" Target="slideMasters/slideMaster26.xml"/><Relationship Id="rId11" Type="http://schemas.openxmlformats.org/officeDocument/2006/relationships/slideMaster" Target="slideMasters/slideMaster8.xml"/><Relationship Id="rId24" Type="http://schemas.openxmlformats.org/officeDocument/2006/relationships/slideMaster" Target="slideMasters/slideMaster21.xml"/><Relationship Id="rId32" Type="http://schemas.openxmlformats.org/officeDocument/2006/relationships/slide" Target="slides/slide1.xml"/><Relationship Id="rId37" Type="http://schemas.openxmlformats.org/officeDocument/2006/relationships/slide" Target="slides/slide6.xml"/><Relationship Id="rId40" Type="http://schemas.openxmlformats.org/officeDocument/2006/relationships/slide" Target="slides/slide9.xml"/><Relationship Id="rId45" Type="http://schemas.openxmlformats.org/officeDocument/2006/relationships/slide" Target="slides/slide14.xml"/><Relationship Id="rId53" Type="http://schemas.openxmlformats.org/officeDocument/2006/relationships/slide" Target="slides/slide22.xml"/><Relationship Id="rId58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61" Type="http://schemas.openxmlformats.org/officeDocument/2006/relationships/theme" Target="theme/theme1.xml"/><Relationship Id="rId19" Type="http://schemas.openxmlformats.org/officeDocument/2006/relationships/slideMaster" Target="slideMasters/slideMaster16.xml"/><Relationship Id="rId14" Type="http://schemas.openxmlformats.org/officeDocument/2006/relationships/slideMaster" Target="slideMasters/slideMaster11.xml"/><Relationship Id="rId22" Type="http://schemas.openxmlformats.org/officeDocument/2006/relationships/slideMaster" Target="slideMasters/slideMaster19.xml"/><Relationship Id="rId27" Type="http://schemas.openxmlformats.org/officeDocument/2006/relationships/slideMaster" Target="slideMasters/slideMaster24.xml"/><Relationship Id="rId30" Type="http://schemas.openxmlformats.org/officeDocument/2006/relationships/slideMaster" Target="slideMasters/slideMaster27.xml"/><Relationship Id="rId35" Type="http://schemas.openxmlformats.org/officeDocument/2006/relationships/slide" Target="slides/slide4.xml"/><Relationship Id="rId43" Type="http://schemas.openxmlformats.org/officeDocument/2006/relationships/slide" Target="slides/slide12.xml"/><Relationship Id="rId48" Type="http://schemas.openxmlformats.org/officeDocument/2006/relationships/slide" Target="slides/slide17.xml"/><Relationship Id="rId56" Type="http://schemas.openxmlformats.org/officeDocument/2006/relationships/slide" Target="slides/slide25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20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Master" Target="slideMasters/slideMaster22.xml"/><Relationship Id="rId33" Type="http://schemas.openxmlformats.org/officeDocument/2006/relationships/slide" Target="slides/slide2.xml"/><Relationship Id="rId38" Type="http://schemas.openxmlformats.org/officeDocument/2006/relationships/slide" Target="slides/slide7.xml"/><Relationship Id="rId46" Type="http://schemas.openxmlformats.org/officeDocument/2006/relationships/slide" Target="slides/slide15.xml"/><Relationship Id="rId59" Type="http://schemas.openxmlformats.org/officeDocument/2006/relationships/presProps" Target="presProps.xml"/><Relationship Id="rId20" Type="http://schemas.openxmlformats.org/officeDocument/2006/relationships/slideMaster" Target="slideMasters/slideMaster17.xml"/><Relationship Id="rId41" Type="http://schemas.openxmlformats.org/officeDocument/2006/relationships/slide" Target="slides/slide10.xml"/><Relationship Id="rId54" Type="http://schemas.openxmlformats.org/officeDocument/2006/relationships/slide" Target="slides/slide23.xml"/><Relationship Id="rId62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Master" Target="slideMasters/slideMaster12.xml"/><Relationship Id="rId23" Type="http://schemas.openxmlformats.org/officeDocument/2006/relationships/slideMaster" Target="slideMasters/slideMaster20.xml"/><Relationship Id="rId28" Type="http://schemas.openxmlformats.org/officeDocument/2006/relationships/slideMaster" Target="slideMasters/slideMaster25.xml"/><Relationship Id="rId36" Type="http://schemas.openxmlformats.org/officeDocument/2006/relationships/slide" Target="slides/slide5.xml"/><Relationship Id="rId49" Type="http://schemas.openxmlformats.org/officeDocument/2006/relationships/slide" Target="slides/slide18.xml"/><Relationship Id="rId57" Type="http://schemas.openxmlformats.org/officeDocument/2006/relationships/slide" Target="slides/slide26.xml"/><Relationship Id="rId10" Type="http://schemas.openxmlformats.org/officeDocument/2006/relationships/slideMaster" Target="slideMasters/slideMaster7.xml"/><Relationship Id="rId31" Type="http://schemas.openxmlformats.org/officeDocument/2006/relationships/slideMaster" Target="slideMasters/slideMaster28.xml"/><Relationship Id="rId44" Type="http://schemas.openxmlformats.org/officeDocument/2006/relationships/slide" Target="slides/slide13.xml"/><Relationship Id="rId52" Type="http://schemas.openxmlformats.org/officeDocument/2006/relationships/slide" Target="slides/slide21.xml"/><Relationship Id="rId6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solidFill>
          <a:schemeClr val="tx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1601057152847175E-2"/>
          <c:y val="0.14851039111914288"/>
          <c:w val="0.85863150317889092"/>
          <c:h val="0.82143506367259644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What were the issues?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9AAF-4233-B464-2DC9ED11E018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9AAF-4233-B464-2DC9ED11E018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9AAF-4233-B464-2DC9ED11E018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9AAF-4233-B464-2DC9ED11E018}"/>
              </c:ext>
            </c:extLst>
          </c:dPt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baseline="0" dirty="0">
                        <a:solidFill>
                          <a:schemeClr val="bg1"/>
                        </a:solidFill>
                      </a:rPr>
                      <a:t>96%</a:t>
                    </a:r>
                  </a:p>
                </c:rich>
              </c:tx>
              <c:spPr>
                <a:noFill/>
                <a:ln>
                  <a:solidFill>
                    <a:schemeClr val="bg2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9AAF-4233-B464-2DC9ED11E018}"/>
                </c:ext>
              </c:extLst>
            </c:dLbl>
            <c:dLbl>
              <c:idx val="1"/>
              <c:layout>
                <c:manualLayout>
                  <c:x val="5.603207438053294E-2"/>
                  <c:y val="6.8015145647777636E-2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>
                        <a:solidFill>
                          <a:schemeClr val="bg1"/>
                        </a:solidFill>
                      </a:rPr>
                      <a:t>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9AAF-4233-B464-2DC9ED11E018}"/>
                </c:ext>
              </c:extLst>
            </c:dLbl>
            <c:dLbl>
              <c:idx val="2"/>
              <c:layout>
                <c:manualLayout>
                  <c:x val="4.0160371902664659E-2"/>
                  <c:y val="0.10581386343100554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9AAF-4233-B464-2DC9ED11E018}"/>
                </c:ext>
              </c:extLst>
            </c:dLbl>
            <c:spPr>
              <a:noFill/>
              <a:ln>
                <a:solidFill>
                  <a:schemeClr val="accent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Telco</c:v>
                </c:pt>
                <c:pt idx="1">
                  <c:v>Power</c:v>
                </c:pt>
                <c:pt idx="2">
                  <c:v>Equipment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0.87</c:v>
                </c:pt>
                <c:pt idx="1">
                  <c:v>0.04</c:v>
                </c:pt>
                <c:pt idx="2">
                  <c:v>0.09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AAF-4233-B464-2DC9ED11E018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1032480314960631"/>
          <c:y val="0.27932124263155628"/>
          <c:w val="0.15462442314435931"/>
          <c:h val="0.47374811755087992"/>
        </c:manualLayout>
      </c:layout>
      <c:overlay val="0"/>
      <c:spPr>
        <a:solidFill>
          <a:schemeClr val="tx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pPr>
            <a:r>
              <a:rPr lang="en-US" sz="1800" dirty="0">
                <a:latin typeface="Arial Black" panose="020B0A04020102020204" pitchFamily="34" charset="0"/>
              </a:rPr>
              <a:t>Percentage</a:t>
            </a:r>
            <a:r>
              <a:rPr lang="en-US" sz="1800" baseline="0" dirty="0">
                <a:latin typeface="Arial Black" panose="020B0A04020102020204" pitchFamily="34" charset="0"/>
              </a:rPr>
              <a:t> of ALL SITES in WIDE AREA Operations</a:t>
            </a:r>
            <a:endParaRPr lang="en-US" sz="1800" dirty="0">
              <a:latin typeface="Arial Black" panose="020B0A04020102020204" pitchFamily="34" charset="0"/>
            </a:endParaRPr>
          </a:p>
        </c:rich>
      </c:tx>
      <c:layout>
        <c:manualLayout>
          <c:xMode val="edge"/>
          <c:yMode val="edge"/>
          <c:x val="0.11811750093738284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 Black" panose="020B0A040201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0644579583802025"/>
          <c:y val="9.4546820760308181E-2"/>
          <c:w val="0.85188747955302635"/>
          <c:h val="0.6509585040275837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2E21754F-1480-4386-BE54-F3899B0F7FDC}" type="VALUE">
                      <a:rPr lang="en-US" b="1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2BDF-4F62-80A4-DBD1C2EFC0DE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E911173B-093E-4702-ACFC-C4BECAFDAA4B}" type="VALUE">
                      <a:rPr lang="en-US" b="1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2BDF-4F62-80A4-DBD1C2EFC0DE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401E911F-0523-4107-B737-2F51832DA09F}" type="VALUE">
                      <a:rPr lang="en-US" b="1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2BDF-4F62-80A4-DBD1C2EFC0DE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1068E727-E064-4A2B-BECB-2426AD03AFF6}" type="VALUE">
                      <a:rPr lang="en-US" b="1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2BDF-4F62-80A4-DBD1C2EFC0D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Sheet1!$A$3:$A$7</c:f>
              <c:strCache>
                <c:ptCount val="5"/>
                <c:pt idx="0">
                  <c:v>April </c:v>
                </c:pt>
                <c:pt idx="1">
                  <c:v>May</c:v>
                </c:pt>
                <c:pt idx="2">
                  <c:v>June</c:v>
                </c:pt>
                <c:pt idx="3">
                  <c:v>July</c:v>
                </c:pt>
                <c:pt idx="4">
                  <c:v>Avg. Uptime</c:v>
                </c:pt>
              </c:strCache>
            </c:strRef>
          </c:cat>
          <c:val>
            <c:numRef>
              <c:f>Sheet1!$B$3:$B$7</c:f>
              <c:numCache>
                <c:formatCode>0.00%</c:formatCode>
                <c:ptCount val="5"/>
                <c:pt idx="0">
                  <c:v>0.99972000000000005</c:v>
                </c:pt>
                <c:pt idx="1">
                  <c:v>0.99970000000000003</c:v>
                </c:pt>
                <c:pt idx="2">
                  <c:v>0.99970000000000003</c:v>
                </c:pt>
                <c:pt idx="3">
                  <c:v>0.99970000000000003</c:v>
                </c:pt>
                <c:pt idx="4">
                  <c:v>0.99970500000000007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C4-4867-AD31-577F8A3F7F1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Sheet1!$A$3:$A$7</c:f>
              <c:strCache>
                <c:ptCount val="5"/>
                <c:pt idx="0">
                  <c:v>April </c:v>
                </c:pt>
                <c:pt idx="1">
                  <c:v>May</c:v>
                </c:pt>
                <c:pt idx="2">
                  <c:v>June</c:v>
                </c:pt>
                <c:pt idx="3">
                  <c:v>July</c:v>
                </c:pt>
                <c:pt idx="4">
                  <c:v>Avg. Uptime</c:v>
                </c:pt>
              </c:strCache>
            </c:strRef>
          </c:cat>
          <c:val>
            <c:numRef>
              <c:f>Sheet1!$C$3:$C$7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1-A5C4-4867-AD31-577F8A3F7F1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Sheet1!$A$3:$A$7</c:f>
              <c:strCache>
                <c:ptCount val="5"/>
                <c:pt idx="0">
                  <c:v>April </c:v>
                </c:pt>
                <c:pt idx="1">
                  <c:v>May</c:v>
                </c:pt>
                <c:pt idx="2">
                  <c:v>June</c:v>
                </c:pt>
                <c:pt idx="3">
                  <c:v>July</c:v>
                </c:pt>
                <c:pt idx="4">
                  <c:v>Avg. Uptime</c:v>
                </c:pt>
              </c:strCache>
            </c:strRef>
          </c:cat>
          <c:val>
            <c:numRef>
              <c:f>Sheet1!$D$3:$D$7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2-A5C4-4867-AD31-577F8A3F7F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08446296"/>
        <c:axId val="808447280"/>
      </c:barChart>
      <c:catAx>
        <c:axId val="808446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pPr>
            <a:endParaRPr lang="en-US"/>
          </a:p>
        </c:txPr>
        <c:crossAx val="808447280"/>
        <c:crosses val="autoZero"/>
        <c:auto val="1"/>
        <c:lblAlgn val="ctr"/>
        <c:lblOffset val="100"/>
        <c:noMultiLvlLbl val="0"/>
      </c:catAx>
      <c:valAx>
        <c:axId val="808447280"/>
        <c:scaling>
          <c:orientation val="minMax"/>
          <c:max val="1"/>
          <c:min val="0.2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pPr>
            <a:endParaRPr lang="en-US"/>
          </a:p>
        </c:txPr>
        <c:crossAx val="808446296"/>
        <c:crosses val="autoZero"/>
        <c:crossBetween val="between"/>
        <c:majorUnit val="0.25"/>
        <c:minorUnit val="5.000000000000001E-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svg"/><Relationship Id="rId1" Type="http://schemas.openxmlformats.org/officeDocument/2006/relationships/image" Target="../media/image14.png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7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svg"/><Relationship Id="rId1" Type="http://schemas.openxmlformats.org/officeDocument/2006/relationships/image" Target="../media/image14.png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7929649-0EA2-4F85-AC91-AD862724B441}" type="doc">
      <dgm:prSet loTypeId="urn:microsoft.com/office/officeart/2018/2/layout/IconLabelDescriptionList" loCatId="icon" qsTypeId="urn:microsoft.com/office/officeart/2005/8/quickstyle/3d7" qsCatId="3D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98C0B84F-418D-49FC-B520-4F7880A4FDEC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endParaRPr lang="en-US" sz="2000" b="1" dirty="0">
            <a:latin typeface="Perpetua" panose="02020502060401020303" pitchFamily="18" charset="0"/>
          </a:endParaRPr>
        </a:p>
        <a:p>
          <a:pPr>
            <a:lnSpc>
              <a:spcPct val="100000"/>
            </a:lnSpc>
            <a:defRPr b="1"/>
          </a:pPr>
          <a:endParaRPr lang="en-US" sz="2000" b="1" dirty="0">
            <a:latin typeface="Perpetua" panose="02020502060401020303" pitchFamily="18" charset="0"/>
          </a:endParaRPr>
        </a:p>
      </dgm:t>
    </dgm:pt>
    <dgm:pt modelId="{88564D1F-623D-45DA-82D7-93BBA6E5AB2C}" type="parTrans" cxnId="{49CE0257-39C9-4212-BC8F-D833DE19566E}">
      <dgm:prSet/>
      <dgm:spPr/>
      <dgm:t>
        <a:bodyPr/>
        <a:lstStyle/>
        <a:p>
          <a:endParaRPr lang="en-US"/>
        </a:p>
      </dgm:t>
    </dgm:pt>
    <dgm:pt modelId="{A39F5705-877E-404B-88B9-22396A2A96BD}" type="sibTrans" cxnId="{49CE0257-39C9-4212-BC8F-D833DE19566E}">
      <dgm:prSet/>
      <dgm:spPr/>
      <dgm:t>
        <a:bodyPr/>
        <a:lstStyle/>
        <a:p>
          <a:endParaRPr lang="en-US"/>
        </a:p>
      </dgm:t>
    </dgm:pt>
    <dgm:pt modelId="{29BBA8C2-5C93-4DFE-AD39-33322EDC47F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b="1" dirty="0">
              <a:latin typeface="Perpetua" panose="02020502060401020303" pitchFamily="18" charset="0"/>
            </a:rPr>
            <a:t>     </a:t>
          </a:r>
        </a:p>
      </dgm:t>
    </dgm:pt>
    <dgm:pt modelId="{DA792307-BE60-4DDD-BD80-F5B039099034}" type="parTrans" cxnId="{66182C47-25FD-4B57-9A52-8E2E154E1CE2}">
      <dgm:prSet/>
      <dgm:spPr/>
      <dgm:t>
        <a:bodyPr/>
        <a:lstStyle/>
        <a:p>
          <a:endParaRPr lang="en-US"/>
        </a:p>
      </dgm:t>
    </dgm:pt>
    <dgm:pt modelId="{C085F233-CE48-43D6-B23B-4D67F15F446D}" type="sibTrans" cxnId="{66182C47-25FD-4B57-9A52-8E2E154E1CE2}">
      <dgm:prSet/>
      <dgm:spPr/>
      <dgm:t>
        <a:bodyPr/>
        <a:lstStyle/>
        <a:p>
          <a:endParaRPr lang="en-US"/>
        </a:p>
      </dgm:t>
    </dgm:pt>
    <dgm:pt modelId="{DF8840C8-678B-4816-8F7A-975FD17F3F69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sz="1400" dirty="0">
              <a:latin typeface="Perpetua" panose="02020502060401020303" pitchFamily="18" charset="0"/>
            </a:rPr>
            <a:t> </a:t>
          </a:r>
        </a:p>
      </dgm:t>
    </dgm:pt>
    <dgm:pt modelId="{38ECF62B-2DD9-49A4-A559-4A9C55E07747}" type="parTrans" cxnId="{5BFC32DF-B465-4EFC-A97A-5A3D92678AFC}">
      <dgm:prSet/>
      <dgm:spPr/>
      <dgm:t>
        <a:bodyPr/>
        <a:lstStyle/>
        <a:p>
          <a:endParaRPr lang="en-US"/>
        </a:p>
      </dgm:t>
    </dgm:pt>
    <dgm:pt modelId="{0ACFA2CD-FC99-4479-B843-347575C2A2B1}" type="sibTrans" cxnId="{5BFC32DF-B465-4EFC-A97A-5A3D92678AFC}">
      <dgm:prSet/>
      <dgm:spPr/>
      <dgm:t>
        <a:bodyPr/>
        <a:lstStyle/>
        <a:p>
          <a:endParaRPr lang="en-US"/>
        </a:p>
      </dgm:t>
    </dgm:pt>
    <dgm:pt modelId="{88ACB95D-AAF9-4571-9217-54015D7274C1}">
      <dgm:prSet custT="1"/>
      <dgm:spPr/>
      <dgm:t>
        <a:bodyPr/>
        <a:lstStyle/>
        <a:p>
          <a:pPr algn="l">
            <a:lnSpc>
              <a:spcPct val="100000"/>
            </a:lnSpc>
          </a:pPr>
          <a:endParaRPr lang="en-US" sz="2000" b="1" dirty="0">
            <a:latin typeface="Perpetua" panose="02020502060401020303" pitchFamily="18" charset="0"/>
          </a:endParaRPr>
        </a:p>
      </dgm:t>
    </dgm:pt>
    <dgm:pt modelId="{E4976C0F-84C3-419D-85CA-5C45674719D2}" type="parTrans" cxnId="{5EEB6050-EB22-4B7D-8043-FD82A7378107}">
      <dgm:prSet/>
      <dgm:spPr/>
      <dgm:t>
        <a:bodyPr/>
        <a:lstStyle/>
        <a:p>
          <a:endParaRPr lang="en-US"/>
        </a:p>
      </dgm:t>
    </dgm:pt>
    <dgm:pt modelId="{177DFFB5-7AAC-4596-A45F-C82E00D65E5F}" type="sibTrans" cxnId="{5EEB6050-EB22-4B7D-8043-FD82A7378107}">
      <dgm:prSet/>
      <dgm:spPr/>
      <dgm:t>
        <a:bodyPr/>
        <a:lstStyle/>
        <a:p>
          <a:endParaRPr lang="en-US"/>
        </a:p>
      </dgm:t>
    </dgm:pt>
    <dgm:pt modelId="{1DB330BF-6883-469D-827E-75CB53C4BA9D}">
      <dgm:prSet custT="1"/>
      <dgm:spPr/>
      <dgm:t>
        <a:bodyPr/>
        <a:lstStyle/>
        <a:p>
          <a:pPr algn="ctr">
            <a:lnSpc>
              <a:spcPct val="100000"/>
            </a:lnSpc>
            <a:defRPr b="1"/>
          </a:pPr>
          <a:endParaRPr lang="en-US" sz="2000" dirty="0">
            <a:latin typeface="Perpetua" panose="02020502060401020303" pitchFamily="18" charset="0"/>
          </a:endParaRPr>
        </a:p>
      </dgm:t>
    </dgm:pt>
    <dgm:pt modelId="{8800FAE4-794C-402A-9068-C2126408A9BB}" type="parTrans" cxnId="{4DE6B165-6F63-4B23-A420-DBF265166E67}">
      <dgm:prSet/>
      <dgm:spPr/>
      <dgm:t>
        <a:bodyPr/>
        <a:lstStyle/>
        <a:p>
          <a:endParaRPr lang="en-US"/>
        </a:p>
      </dgm:t>
    </dgm:pt>
    <dgm:pt modelId="{B3F9E5CC-B0B8-4FB5-BA30-BB832EF9DA50}" type="sibTrans" cxnId="{4DE6B165-6F63-4B23-A420-DBF265166E67}">
      <dgm:prSet/>
      <dgm:spPr/>
      <dgm:t>
        <a:bodyPr/>
        <a:lstStyle/>
        <a:p>
          <a:endParaRPr lang="en-US"/>
        </a:p>
      </dgm:t>
    </dgm:pt>
    <dgm:pt modelId="{66D715C4-0BC8-4D1C-8AF5-6D3D9729E6EC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b="1" dirty="0">
              <a:latin typeface="Perpetua" panose="02020502060401020303" pitchFamily="18" charset="0"/>
            </a:rPr>
            <a:t>      </a:t>
          </a:r>
        </a:p>
      </dgm:t>
    </dgm:pt>
    <dgm:pt modelId="{009156F0-F60D-4C61-87CD-5015ED4E8C04}" type="parTrans" cxnId="{45B3DFEE-7E97-44BC-89A7-41DD81057937}">
      <dgm:prSet/>
      <dgm:spPr/>
      <dgm:t>
        <a:bodyPr/>
        <a:lstStyle/>
        <a:p>
          <a:endParaRPr lang="en-US"/>
        </a:p>
      </dgm:t>
    </dgm:pt>
    <dgm:pt modelId="{7FC18CB6-3D17-4389-9525-67DC11076114}" type="sibTrans" cxnId="{45B3DFEE-7E97-44BC-89A7-41DD81057937}">
      <dgm:prSet/>
      <dgm:spPr/>
      <dgm:t>
        <a:bodyPr/>
        <a:lstStyle/>
        <a:p>
          <a:endParaRPr lang="en-US"/>
        </a:p>
      </dgm:t>
    </dgm:pt>
    <dgm:pt modelId="{1E6D94A9-C2D1-408C-BED9-8A12BCA3817D}" type="pres">
      <dgm:prSet presAssocID="{37929649-0EA2-4F85-AC91-AD862724B441}" presName="root" presStyleCnt="0">
        <dgm:presLayoutVars>
          <dgm:dir/>
          <dgm:resizeHandles val="exact"/>
        </dgm:presLayoutVars>
      </dgm:prSet>
      <dgm:spPr/>
    </dgm:pt>
    <dgm:pt modelId="{4F9FEE5B-0DFC-46E8-88F6-BF6A7D3E1468}" type="pres">
      <dgm:prSet presAssocID="{98C0B84F-418D-49FC-B520-4F7880A4FDEC}" presName="compNode" presStyleCnt="0"/>
      <dgm:spPr/>
    </dgm:pt>
    <dgm:pt modelId="{2AD77B80-49CB-4136-B15B-8D1A81285FC0}" type="pres">
      <dgm:prSet presAssocID="{98C0B84F-418D-49FC-B520-4F7880A4FDEC}" presName="iconRect" presStyleLbl="node1" presStyleIdx="0" presStyleCnt="3" custScaleX="108407" custScaleY="104789" custLinFactNeighborX="85297" custLinFactNeighborY="-72995"/>
      <dgm:spPr>
        <a:blipFill>
          <a:blip xmlns:r="http://schemas.openxmlformats.org/officeDocument/2006/relationships" r:embed="rId1">
            <a:duotone>
              <a:schemeClr val="accent3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3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t="-2000" b="-2000"/>
          </a:stretch>
        </a:blipFill>
      </dgm:spPr>
      <dgm:extLst>
        <a:ext uri="{E40237B7-FDA0-4F09-8148-C483321AD2D9}">
          <dgm14:cNvPr xmlns:dgm14="http://schemas.microsoft.com/office/drawing/2010/diagram" id="0" name="" descr="Security camera"/>
        </a:ext>
      </dgm:extLst>
    </dgm:pt>
    <dgm:pt modelId="{E6E5361F-FB09-4105-848B-5B6B9584DEF9}" type="pres">
      <dgm:prSet presAssocID="{98C0B84F-418D-49FC-B520-4F7880A4FDEC}" presName="iconSpace" presStyleCnt="0"/>
      <dgm:spPr/>
    </dgm:pt>
    <dgm:pt modelId="{CCF8B312-F1D4-4D5F-B268-1379C27612D5}" type="pres">
      <dgm:prSet presAssocID="{98C0B84F-418D-49FC-B520-4F7880A4FDEC}" presName="parTx" presStyleLbl="revTx" presStyleIdx="0" presStyleCnt="6" custScaleX="67002" custScaleY="158352" custLinFactY="-100000" custLinFactNeighborX="2167" custLinFactNeighborY="-115637">
        <dgm:presLayoutVars>
          <dgm:chMax val="0"/>
          <dgm:chPref val="0"/>
        </dgm:presLayoutVars>
      </dgm:prSet>
      <dgm:spPr/>
    </dgm:pt>
    <dgm:pt modelId="{DDFCDFE4-1C02-485E-9061-6024D77C133A}" type="pres">
      <dgm:prSet presAssocID="{98C0B84F-418D-49FC-B520-4F7880A4FDEC}" presName="txSpace" presStyleCnt="0"/>
      <dgm:spPr/>
    </dgm:pt>
    <dgm:pt modelId="{789046AE-0A39-4592-89FB-64A9102EED0C}" type="pres">
      <dgm:prSet presAssocID="{98C0B84F-418D-49FC-B520-4F7880A4FDEC}" presName="desTx" presStyleLbl="revTx" presStyleIdx="1" presStyleCnt="6" custScaleX="43576" custScaleY="172862" custLinFactY="-18484" custLinFactNeighborX="-835" custLinFactNeighborY="-100000">
        <dgm:presLayoutVars/>
      </dgm:prSet>
      <dgm:spPr/>
    </dgm:pt>
    <dgm:pt modelId="{10B59DED-3C64-4460-9103-1501A896C484}" type="pres">
      <dgm:prSet presAssocID="{A39F5705-877E-404B-88B9-22396A2A96BD}" presName="sibTrans" presStyleCnt="0"/>
      <dgm:spPr/>
    </dgm:pt>
    <dgm:pt modelId="{D253E490-4EB7-4F85-B778-9AACD13FE3B2}" type="pres">
      <dgm:prSet presAssocID="{DF8840C8-678B-4816-8F7A-975FD17F3F69}" presName="compNode" presStyleCnt="0"/>
      <dgm:spPr/>
    </dgm:pt>
    <dgm:pt modelId="{63D9FCB6-27F5-402E-BEA8-8A797144EAA3}" type="pres">
      <dgm:prSet presAssocID="{DF8840C8-678B-4816-8F7A-975FD17F3F69}" presName="iconRect" presStyleLbl="node1" presStyleIdx="1" presStyleCnt="3" custScaleY="95929" custLinFactNeighborX="90755" custLinFactNeighborY="-75389"/>
      <dgm:spPr>
        <a:blipFill>
          <a:blip xmlns:r="http://schemas.openxmlformats.org/officeDocument/2006/relationships" r:embed="rId3" cstate="print">
            <a:duotone>
              <a:schemeClr val="accent3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3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nk"/>
        </a:ext>
      </dgm:extLst>
    </dgm:pt>
    <dgm:pt modelId="{D9DBA5B0-FEA0-4882-B5CE-D9CD2512A513}" type="pres">
      <dgm:prSet presAssocID="{DF8840C8-678B-4816-8F7A-975FD17F3F69}" presName="iconSpace" presStyleCnt="0"/>
      <dgm:spPr/>
    </dgm:pt>
    <dgm:pt modelId="{0E922CAA-BE8A-4A77-90A4-DF845747F5B2}" type="pres">
      <dgm:prSet presAssocID="{DF8840C8-678B-4816-8F7A-975FD17F3F69}" presName="parTx" presStyleLbl="revTx" presStyleIdx="2" presStyleCnt="6" custAng="0" custScaleX="48570" custScaleY="92125" custLinFactY="63947" custLinFactNeighborX="6126" custLinFactNeighborY="100000">
        <dgm:presLayoutVars>
          <dgm:chMax val="0"/>
          <dgm:chPref val="0"/>
        </dgm:presLayoutVars>
      </dgm:prSet>
      <dgm:spPr/>
    </dgm:pt>
    <dgm:pt modelId="{1924DA59-836E-496D-93D8-1F8424828803}" type="pres">
      <dgm:prSet presAssocID="{DF8840C8-678B-4816-8F7A-975FD17F3F69}" presName="txSpace" presStyleCnt="0"/>
      <dgm:spPr/>
    </dgm:pt>
    <dgm:pt modelId="{7CE4CA94-CD85-4338-B416-72E4D77EB94C}" type="pres">
      <dgm:prSet presAssocID="{DF8840C8-678B-4816-8F7A-975FD17F3F69}" presName="desTx" presStyleLbl="revTx" presStyleIdx="3" presStyleCnt="6" custScaleX="54512" custScaleY="202822" custLinFactY="68599" custLinFactNeighborX="23617" custLinFactNeighborY="100000">
        <dgm:presLayoutVars/>
      </dgm:prSet>
      <dgm:spPr/>
    </dgm:pt>
    <dgm:pt modelId="{B0322CE4-44C3-473B-A0EF-7A940837A621}" type="pres">
      <dgm:prSet presAssocID="{0ACFA2CD-FC99-4479-B843-347575C2A2B1}" presName="sibTrans" presStyleCnt="0"/>
      <dgm:spPr/>
    </dgm:pt>
    <dgm:pt modelId="{7B3E06D1-C061-4227-A54D-86FC53388552}" type="pres">
      <dgm:prSet presAssocID="{1DB330BF-6883-469D-827E-75CB53C4BA9D}" presName="compNode" presStyleCnt="0"/>
      <dgm:spPr/>
    </dgm:pt>
    <dgm:pt modelId="{BD21A5C0-2B4B-4B62-AFE6-BE7E093B89C5}" type="pres">
      <dgm:prSet presAssocID="{1DB330BF-6883-469D-827E-75CB53C4BA9D}" presName="iconRect" presStyleLbl="node1" presStyleIdx="2" presStyleCnt="3" custLinFactNeighborX="80086" custLinFactNeighborY="-52381"/>
      <dgm:spPr>
        <a:blipFill>
          <a:blip xmlns:r="http://schemas.openxmlformats.org/officeDocument/2006/relationships" r:embed="rId5">
            <a:duotone>
              <a:schemeClr val="accent3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3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ocial network"/>
        </a:ext>
      </dgm:extLst>
    </dgm:pt>
    <dgm:pt modelId="{DE5ED4F6-4ABD-49AD-BA55-983D91E88968}" type="pres">
      <dgm:prSet presAssocID="{1DB330BF-6883-469D-827E-75CB53C4BA9D}" presName="iconSpace" presStyleCnt="0"/>
      <dgm:spPr/>
    </dgm:pt>
    <dgm:pt modelId="{B9BF01C2-DF94-40B5-84FD-B139B9B04182}" type="pres">
      <dgm:prSet presAssocID="{1DB330BF-6883-469D-827E-75CB53C4BA9D}" presName="parTx" presStyleLbl="revTx" presStyleIdx="4" presStyleCnt="6" custScaleX="75581" custScaleY="170787" custLinFactY="-93617" custLinFactNeighborX="4552" custLinFactNeighborY="-100000">
        <dgm:presLayoutVars>
          <dgm:chMax val="0"/>
          <dgm:chPref val="0"/>
        </dgm:presLayoutVars>
      </dgm:prSet>
      <dgm:spPr/>
    </dgm:pt>
    <dgm:pt modelId="{C3FF075F-C0FC-4354-B11E-C0A8A3271DCB}" type="pres">
      <dgm:prSet presAssocID="{1DB330BF-6883-469D-827E-75CB53C4BA9D}" presName="txSpace" presStyleCnt="0"/>
      <dgm:spPr/>
    </dgm:pt>
    <dgm:pt modelId="{914824B2-2066-406E-B121-41D6DD0392FD}" type="pres">
      <dgm:prSet presAssocID="{1DB330BF-6883-469D-827E-75CB53C4BA9D}" presName="desTx" presStyleLbl="revTx" presStyleIdx="5" presStyleCnt="6" custScaleX="51295" custScaleY="144991" custLinFactY="-24447" custLinFactNeighborX="6144" custLinFactNeighborY="-100000">
        <dgm:presLayoutVars/>
      </dgm:prSet>
      <dgm:spPr/>
    </dgm:pt>
  </dgm:ptLst>
  <dgm:cxnLst>
    <dgm:cxn modelId="{6056E721-63B5-4A14-BD35-B1A6517DFA66}" type="presOf" srcId="{98C0B84F-418D-49FC-B520-4F7880A4FDEC}" destId="{CCF8B312-F1D4-4D5F-B268-1379C27612D5}" srcOrd="0" destOrd="0" presId="urn:microsoft.com/office/officeart/2018/2/layout/IconLabelDescriptionList"/>
    <dgm:cxn modelId="{6C7D2426-B1C6-434C-A8E1-6D6BF531668A}" type="presOf" srcId="{29BBA8C2-5C93-4DFE-AD39-33322EDC47FA}" destId="{789046AE-0A39-4592-89FB-64A9102EED0C}" srcOrd="0" destOrd="0" presId="urn:microsoft.com/office/officeart/2018/2/layout/IconLabelDescriptionList"/>
    <dgm:cxn modelId="{B347E461-C021-4444-85ED-963E00497FE3}" type="presOf" srcId="{1DB330BF-6883-469D-827E-75CB53C4BA9D}" destId="{B9BF01C2-DF94-40B5-84FD-B139B9B04182}" srcOrd="0" destOrd="0" presId="urn:microsoft.com/office/officeart/2018/2/layout/IconLabelDescriptionList"/>
    <dgm:cxn modelId="{4DE6B165-6F63-4B23-A420-DBF265166E67}" srcId="{37929649-0EA2-4F85-AC91-AD862724B441}" destId="{1DB330BF-6883-469D-827E-75CB53C4BA9D}" srcOrd="2" destOrd="0" parTransId="{8800FAE4-794C-402A-9068-C2126408A9BB}" sibTransId="{B3F9E5CC-B0B8-4FB5-BA30-BB832EF9DA50}"/>
    <dgm:cxn modelId="{66182C47-25FD-4B57-9A52-8E2E154E1CE2}" srcId="{98C0B84F-418D-49FC-B520-4F7880A4FDEC}" destId="{29BBA8C2-5C93-4DFE-AD39-33322EDC47FA}" srcOrd="0" destOrd="0" parTransId="{DA792307-BE60-4DDD-BD80-F5B039099034}" sibTransId="{C085F233-CE48-43D6-B23B-4D67F15F446D}"/>
    <dgm:cxn modelId="{1CCD4D4F-A602-4A32-B789-CE78EB7416F1}" type="presOf" srcId="{DF8840C8-678B-4816-8F7A-975FD17F3F69}" destId="{0E922CAA-BE8A-4A77-90A4-DF845747F5B2}" srcOrd="0" destOrd="0" presId="urn:microsoft.com/office/officeart/2018/2/layout/IconLabelDescriptionList"/>
    <dgm:cxn modelId="{5EEB6050-EB22-4B7D-8043-FD82A7378107}" srcId="{DF8840C8-678B-4816-8F7A-975FD17F3F69}" destId="{88ACB95D-AAF9-4571-9217-54015D7274C1}" srcOrd="0" destOrd="0" parTransId="{E4976C0F-84C3-419D-85CA-5C45674719D2}" sibTransId="{177DFFB5-7AAC-4596-A45F-C82E00D65E5F}"/>
    <dgm:cxn modelId="{49CE0257-39C9-4212-BC8F-D833DE19566E}" srcId="{37929649-0EA2-4F85-AC91-AD862724B441}" destId="{98C0B84F-418D-49FC-B520-4F7880A4FDEC}" srcOrd="0" destOrd="0" parTransId="{88564D1F-623D-45DA-82D7-93BBA6E5AB2C}" sibTransId="{A39F5705-877E-404B-88B9-22396A2A96BD}"/>
    <dgm:cxn modelId="{C133C1A6-8B59-4990-B2C6-3FA0D7332FF9}" type="presOf" srcId="{66D715C4-0BC8-4D1C-8AF5-6D3D9729E6EC}" destId="{914824B2-2066-406E-B121-41D6DD0392FD}" srcOrd="0" destOrd="0" presId="urn:microsoft.com/office/officeart/2018/2/layout/IconLabelDescriptionList"/>
    <dgm:cxn modelId="{3809BFBA-862D-43C7-90CB-35907218605F}" type="presOf" srcId="{37929649-0EA2-4F85-AC91-AD862724B441}" destId="{1E6D94A9-C2D1-408C-BED9-8A12BCA3817D}" srcOrd="0" destOrd="0" presId="urn:microsoft.com/office/officeart/2018/2/layout/IconLabelDescriptionList"/>
    <dgm:cxn modelId="{B5B1CCC1-B801-4872-A470-1C6D25AC4071}" type="presOf" srcId="{88ACB95D-AAF9-4571-9217-54015D7274C1}" destId="{7CE4CA94-CD85-4338-B416-72E4D77EB94C}" srcOrd="0" destOrd="0" presId="urn:microsoft.com/office/officeart/2018/2/layout/IconLabelDescriptionList"/>
    <dgm:cxn modelId="{5BFC32DF-B465-4EFC-A97A-5A3D92678AFC}" srcId="{37929649-0EA2-4F85-AC91-AD862724B441}" destId="{DF8840C8-678B-4816-8F7A-975FD17F3F69}" srcOrd="1" destOrd="0" parTransId="{38ECF62B-2DD9-49A4-A559-4A9C55E07747}" sibTransId="{0ACFA2CD-FC99-4479-B843-347575C2A2B1}"/>
    <dgm:cxn modelId="{45B3DFEE-7E97-44BC-89A7-41DD81057937}" srcId="{1DB330BF-6883-469D-827E-75CB53C4BA9D}" destId="{66D715C4-0BC8-4D1C-8AF5-6D3D9729E6EC}" srcOrd="0" destOrd="0" parTransId="{009156F0-F60D-4C61-87CD-5015ED4E8C04}" sibTransId="{7FC18CB6-3D17-4389-9525-67DC11076114}"/>
    <dgm:cxn modelId="{C7DB9A71-7CC7-4BD6-AA56-FF15B228D0D4}" type="presParOf" srcId="{1E6D94A9-C2D1-408C-BED9-8A12BCA3817D}" destId="{4F9FEE5B-0DFC-46E8-88F6-BF6A7D3E1468}" srcOrd="0" destOrd="0" presId="urn:microsoft.com/office/officeart/2018/2/layout/IconLabelDescriptionList"/>
    <dgm:cxn modelId="{F0279C36-A6E5-4CBF-8630-2FF832EAB82A}" type="presParOf" srcId="{4F9FEE5B-0DFC-46E8-88F6-BF6A7D3E1468}" destId="{2AD77B80-49CB-4136-B15B-8D1A81285FC0}" srcOrd="0" destOrd="0" presId="urn:microsoft.com/office/officeart/2018/2/layout/IconLabelDescriptionList"/>
    <dgm:cxn modelId="{63DD6AF5-206F-42BA-AA9C-BD6B658A7DC9}" type="presParOf" srcId="{4F9FEE5B-0DFC-46E8-88F6-BF6A7D3E1468}" destId="{E6E5361F-FB09-4105-848B-5B6B9584DEF9}" srcOrd="1" destOrd="0" presId="urn:microsoft.com/office/officeart/2018/2/layout/IconLabelDescriptionList"/>
    <dgm:cxn modelId="{02ABAA55-9F78-431A-9C93-1A324BC32B73}" type="presParOf" srcId="{4F9FEE5B-0DFC-46E8-88F6-BF6A7D3E1468}" destId="{CCF8B312-F1D4-4D5F-B268-1379C27612D5}" srcOrd="2" destOrd="0" presId="urn:microsoft.com/office/officeart/2018/2/layout/IconLabelDescriptionList"/>
    <dgm:cxn modelId="{70E472A0-209F-4E9F-A51C-29BAAE7B84BC}" type="presParOf" srcId="{4F9FEE5B-0DFC-46E8-88F6-BF6A7D3E1468}" destId="{DDFCDFE4-1C02-485E-9061-6024D77C133A}" srcOrd="3" destOrd="0" presId="urn:microsoft.com/office/officeart/2018/2/layout/IconLabelDescriptionList"/>
    <dgm:cxn modelId="{8604E333-B36F-4185-9A19-E37BCEE0BC08}" type="presParOf" srcId="{4F9FEE5B-0DFC-46E8-88F6-BF6A7D3E1468}" destId="{789046AE-0A39-4592-89FB-64A9102EED0C}" srcOrd="4" destOrd="0" presId="urn:microsoft.com/office/officeart/2018/2/layout/IconLabelDescriptionList"/>
    <dgm:cxn modelId="{91EA1FAB-BF52-4823-B0B3-271613899115}" type="presParOf" srcId="{1E6D94A9-C2D1-408C-BED9-8A12BCA3817D}" destId="{10B59DED-3C64-4460-9103-1501A896C484}" srcOrd="1" destOrd="0" presId="urn:microsoft.com/office/officeart/2018/2/layout/IconLabelDescriptionList"/>
    <dgm:cxn modelId="{BFC3633A-67BE-48B4-ACD5-1DFC904C4D59}" type="presParOf" srcId="{1E6D94A9-C2D1-408C-BED9-8A12BCA3817D}" destId="{D253E490-4EB7-4F85-B778-9AACD13FE3B2}" srcOrd="2" destOrd="0" presId="urn:microsoft.com/office/officeart/2018/2/layout/IconLabelDescriptionList"/>
    <dgm:cxn modelId="{8032304E-17C4-45F2-AA55-D5034322F9E0}" type="presParOf" srcId="{D253E490-4EB7-4F85-B778-9AACD13FE3B2}" destId="{63D9FCB6-27F5-402E-BEA8-8A797144EAA3}" srcOrd="0" destOrd="0" presId="urn:microsoft.com/office/officeart/2018/2/layout/IconLabelDescriptionList"/>
    <dgm:cxn modelId="{FC2A52D6-58EB-4A6E-8472-23FEE1D087C4}" type="presParOf" srcId="{D253E490-4EB7-4F85-B778-9AACD13FE3B2}" destId="{D9DBA5B0-FEA0-4882-B5CE-D9CD2512A513}" srcOrd="1" destOrd="0" presId="urn:microsoft.com/office/officeart/2018/2/layout/IconLabelDescriptionList"/>
    <dgm:cxn modelId="{5C3CC748-0DF6-4A2F-BFB3-9B8D5257BBDC}" type="presParOf" srcId="{D253E490-4EB7-4F85-B778-9AACD13FE3B2}" destId="{0E922CAA-BE8A-4A77-90A4-DF845747F5B2}" srcOrd="2" destOrd="0" presId="urn:microsoft.com/office/officeart/2018/2/layout/IconLabelDescriptionList"/>
    <dgm:cxn modelId="{C9EBCF7B-2243-4111-8C07-B8DB80AB2208}" type="presParOf" srcId="{D253E490-4EB7-4F85-B778-9AACD13FE3B2}" destId="{1924DA59-836E-496D-93D8-1F8424828803}" srcOrd="3" destOrd="0" presId="urn:microsoft.com/office/officeart/2018/2/layout/IconLabelDescriptionList"/>
    <dgm:cxn modelId="{410C29C8-D098-4AEE-8264-2F490D9D85C4}" type="presParOf" srcId="{D253E490-4EB7-4F85-B778-9AACD13FE3B2}" destId="{7CE4CA94-CD85-4338-B416-72E4D77EB94C}" srcOrd="4" destOrd="0" presId="urn:microsoft.com/office/officeart/2018/2/layout/IconLabelDescriptionList"/>
    <dgm:cxn modelId="{6FDDC924-9C7A-4D16-A1B4-C677049AFE0E}" type="presParOf" srcId="{1E6D94A9-C2D1-408C-BED9-8A12BCA3817D}" destId="{B0322CE4-44C3-473B-A0EF-7A940837A621}" srcOrd="3" destOrd="0" presId="urn:microsoft.com/office/officeart/2018/2/layout/IconLabelDescriptionList"/>
    <dgm:cxn modelId="{C093C9AC-7E3F-42BA-A17A-1BF18225E3B6}" type="presParOf" srcId="{1E6D94A9-C2D1-408C-BED9-8A12BCA3817D}" destId="{7B3E06D1-C061-4227-A54D-86FC53388552}" srcOrd="4" destOrd="0" presId="urn:microsoft.com/office/officeart/2018/2/layout/IconLabelDescriptionList"/>
    <dgm:cxn modelId="{37220416-924E-420C-BB7C-7F7723B8188A}" type="presParOf" srcId="{7B3E06D1-C061-4227-A54D-86FC53388552}" destId="{BD21A5C0-2B4B-4B62-AFE6-BE7E093B89C5}" srcOrd="0" destOrd="0" presId="urn:microsoft.com/office/officeart/2018/2/layout/IconLabelDescriptionList"/>
    <dgm:cxn modelId="{85DBB19B-2DDE-485A-9804-670A3C001B5E}" type="presParOf" srcId="{7B3E06D1-C061-4227-A54D-86FC53388552}" destId="{DE5ED4F6-4ABD-49AD-BA55-983D91E88968}" srcOrd="1" destOrd="0" presId="urn:microsoft.com/office/officeart/2018/2/layout/IconLabelDescriptionList"/>
    <dgm:cxn modelId="{81527215-E2C1-4895-A5A9-2DBB6BAC38EA}" type="presParOf" srcId="{7B3E06D1-C061-4227-A54D-86FC53388552}" destId="{B9BF01C2-DF94-40B5-84FD-B139B9B04182}" srcOrd="2" destOrd="0" presId="urn:microsoft.com/office/officeart/2018/2/layout/IconLabelDescriptionList"/>
    <dgm:cxn modelId="{CB7C1180-C58D-4172-8423-76E14058907E}" type="presParOf" srcId="{7B3E06D1-C061-4227-A54D-86FC53388552}" destId="{C3FF075F-C0FC-4354-B11E-C0A8A3271DCB}" srcOrd="3" destOrd="0" presId="urn:microsoft.com/office/officeart/2018/2/layout/IconLabelDescriptionList"/>
    <dgm:cxn modelId="{241A8936-67E4-4744-80AA-4C723F74F357}" type="presParOf" srcId="{7B3E06D1-C061-4227-A54D-86FC53388552}" destId="{914824B2-2066-406E-B121-41D6DD0392FD}" srcOrd="4" destOrd="0" presId="urn:microsoft.com/office/officeart/2018/2/layout/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D77B80-49CB-4136-B15B-8D1A81285FC0}">
      <dsp:nvSpPr>
        <dsp:cNvPr id="0" name=""/>
        <dsp:cNvSpPr/>
      </dsp:nvSpPr>
      <dsp:spPr>
        <a:xfrm>
          <a:off x="762002" y="250942"/>
          <a:ext cx="961079" cy="892055"/>
        </a:xfrm>
        <a:prstGeom prst="rect">
          <a:avLst/>
        </a:prstGeom>
        <a:blipFill>
          <a:blip xmlns:r="http://schemas.openxmlformats.org/officeDocument/2006/relationships" r:embed="rId1">
            <a:duotone>
              <a:schemeClr val="accent3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3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t="-2000" b="-2000"/>
          </a:stretch>
        </a:blip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CF8B312-F1D4-4D5F-B268-1379C27612D5}">
      <dsp:nvSpPr>
        <dsp:cNvPr id="0" name=""/>
        <dsp:cNvSpPr/>
      </dsp:nvSpPr>
      <dsp:spPr>
        <a:xfrm>
          <a:off x="360170" y="263573"/>
          <a:ext cx="1138239" cy="10043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endParaRPr lang="en-US" sz="2000" b="1" kern="1200" dirty="0">
            <a:latin typeface="Perpetua" panose="02020502060401020303" pitchFamily="18" charset="0"/>
          </a:endParaRP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endParaRPr lang="en-US" sz="2000" b="1" kern="1200" dirty="0">
            <a:latin typeface="Perpetua" panose="02020502060401020303" pitchFamily="18" charset="0"/>
          </a:endParaRPr>
        </a:p>
      </dsp:txBody>
      <dsp:txXfrm>
        <a:off x="360170" y="263573"/>
        <a:ext cx="1138239" cy="1004396"/>
      </dsp:txXfrm>
    </dsp:sp>
    <dsp:sp modelId="{789046AE-0A39-4592-89FB-64A9102EED0C}">
      <dsp:nvSpPr>
        <dsp:cNvPr id="0" name=""/>
        <dsp:cNvSpPr/>
      </dsp:nvSpPr>
      <dsp:spPr>
        <a:xfrm>
          <a:off x="345546" y="1924693"/>
          <a:ext cx="481451" cy="5105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latin typeface="Perpetua" panose="02020502060401020303" pitchFamily="18" charset="0"/>
            </a:rPr>
            <a:t>     </a:t>
          </a:r>
        </a:p>
      </dsp:txBody>
      <dsp:txXfrm>
        <a:off x="345546" y="1924693"/>
        <a:ext cx="481451" cy="510592"/>
      </dsp:txXfrm>
    </dsp:sp>
    <dsp:sp modelId="{63D9FCB6-27F5-402E-BEA8-8A797144EAA3}">
      <dsp:nvSpPr>
        <dsp:cNvPr id="0" name=""/>
        <dsp:cNvSpPr/>
      </dsp:nvSpPr>
      <dsp:spPr>
        <a:xfrm>
          <a:off x="3823922" y="330773"/>
          <a:ext cx="886547" cy="816631"/>
        </a:xfrm>
        <a:prstGeom prst="rect">
          <a:avLst/>
        </a:prstGeom>
        <a:blipFill>
          <a:blip xmlns:r="http://schemas.openxmlformats.org/officeDocument/2006/relationships" r:embed="rId3" cstate="print">
            <a:duotone>
              <a:schemeClr val="accent3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3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0E922CAA-BE8A-4A77-90A4-DF845747F5B2}">
      <dsp:nvSpPr>
        <dsp:cNvPr id="0" name=""/>
        <dsp:cNvSpPr/>
      </dsp:nvSpPr>
      <dsp:spPr>
        <a:xfrm>
          <a:off x="3411451" y="2943733"/>
          <a:ext cx="598128" cy="5843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kern="1200" dirty="0">
              <a:latin typeface="Perpetua" panose="02020502060401020303" pitchFamily="18" charset="0"/>
            </a:rPr>
            <a:t> </a:t>
          </a:r>
        </a:p>
      </dsp:txBody>
      <dsp:txXfrm>
        <a:off x="3411451" y="2943733"/>
        <a:ext cx="598128" cy="584331"/>
      </dsp:txXfrm>
    </dsp:sp>
    <dsp:sp modelId="{7CE4CA94-CD85-4338-B416-72E4D77EB94C}">
      <dsp:nvSpPr>
        <dsp:cNvPr id="0" name=""/>
        <dsp:cNvSpPr/>
      </dsp:nvSpPr>
      <dsp:spPr>
        <a:xfrm>
          <a:off x="3660108" y="2653803"/>
          <a:ext cx="753429" cy="1851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b="1" kern="1200" dirty="0">
            <a:latin typeface="Perpetua" panose="02020502060401020303" pitchFamily="18" charset="0"/>
          </a:endParaRPr>
        </a:p>
      </dsp:txBody>
      <dsp:txXfrm>
        <a:off x="3660108" y="2653803"/>
        <a:ext cx="753429" cy="185173"/>
      </dsp:txXfrm>
    </dsp:sp>
    <dsp:sp modelId="{BD21A5C0-2B4B-4B62-AFE6-BE7E093B89C5}">
      <dsp:nvSpPr>
        <dsp:cNvPr id="0" name=""/>
        <dsp:cNvSpPr/>
      </dsp:nvSpPr>
      <dsp:spPr>
        <a:xfrm>
          <a:off x="6705603" y="457199"/>
          <a:ext cx="886547" cy="851287"/>
        </a:xfrm>
        <a:prstGeom prst="rect">
          <a:avLst/>
        </a:prstGeom>
        <a:blipFill>
          <a:blip xmlns:r="http://schemas.openxmlformats.org/officeDocument/2006/relationships" r:embed="rId5">
            <a:duotone>
              <a:schemeClr val="accent3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3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9BF01C2-DF94-40B5-84FD-B139B9B04182}">
      <dsp:nvSpPr>
        <dsp:cNvPr id="0" name=""/>
        <dsp:cNvSpPr/>
      </dsp:nvSpPr>
      <dsp:spPr>
        <a:xfrm>
          <a:off x="6316809" y="374195"/>
          <a:ext cx="1448383" cy="10832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endParaRPr lang="en-US" sz="2000" kern="1200" dirty="0">
            <a:latin typeface="Perpetua" panose="02020502060401020303" pitchFamily="18" charset="0"/>
          </a:endParaRPr>
        </a:p>
      </dsp:txBody>
      <dsp:txXfrm>
        <a:off x="6316809" y="374195"/>
        <a:ext cx="1448383" cy="1083268"/>
      </dsp:txXfrm>
    </dsp:sp>
    <dsp:sp modelId="{914824B2-2066-406E-B121-41D6DD0392FD}">
      <dsp:nvSpPr>
        <dsp:cNvPr id="0" name=""/>
        <dsp:cNvSpPr/>
      </dsp:nvSpPr>
      <dsp:spPr>
        <a:xfrm>
          <a:off x="6392231" y="1958631"/>
          <a:ext cx="667126" cy="4282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latin typeface="Perpetua" panose="02020502060401020303" pitchFamily="18" charset="0"/>
            </a:rPr>
            <a:t>      </a:t>
          </a:r>
        </a:p>
      </dsp:txBody>
      <dsp:txXfrm>
        <a:off x="6392231" y="1958631"/>
        <a:ext cx="667126" cy="4282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DescriptionList">
  <dgm:title val="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l" for="ch" forName="iconRect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0.39252</cdr:x>
      <cdr:y>0.40916</cdr:y>
    </cdr:from>
    <cdr:to>
      <cdr:x>0.49263</cdr:x>
      <cdr:y>0.5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200373" y="1839502"/>
          <a:ext cx="816236" cy="40839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dirty="0">
            <a:latin typeface="Arial Black" panose="020B0A04020102020204" pitchFamily="34" charset="0"/>
          </a:endParaRPr>
        </a:p>
      </cdr:txBody>
    </cdr:sp>
  </cdr:relSizeAnchor>
  <cdr:relSizeAnchor xmlns:cdr="http://schemas.openxmlformats.org/drawingml/2006/chartDrawing">
    <cdr:from>
      <cdr:x>0.60063</cdr:x>
      <cdr:y>0.64815</cdr:y>
    </cdr:from>
    <cdr:to>
      <cdr:x>0.70073</cdr:x>
      <cdr:y>0.87037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486399" y="26670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dirty="0">
            <a:solidFill>
              <a:schemeClr val="tx1"/>
            </a:solidFill>
            <a:latin typeface="Arial Black" panose="020B0A04020102020204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" y="4"/>
            <a:ext cx="3077006" cy="469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866" tIns="46934" rIns="93866" bIns="46934" numCol="1" anchor="t" anchorCtr="0" compatLnSpc="1">
            <a:prstTxWarp prst="textNoShape">
              <a:avLst/>
            </a:prstTxWarp>
          </a:bodyPr>
          <a:lstStyle>
            <a:lvl1pPr defTabSz="938796">
              <a:defRPr sz="1200" b="0"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0689" y="4"/>
            <a:ext cx="3077006" cy="469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866" tIns="46934" rIns="93866" bIns="46934" numCol="1" anchor="t" anchorCtr="0" compatLnSpc="1">
            <a:prstTxWarp prst="textNoShape">
              <a:avLst/>
            </a:prstTxWarp>
          </a:bodyPr>
          <a:lstStyle>
            <a:lvl1pPr algn="r" defTabSz="938796">
              <a:defRPr sz="1200" b="0"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01738" y="704850"/>
            <a:ext cx="4695825" cy="35210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0578" y="4458661"/>
            <a:ext cx="5678153" cy="4223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866" tIns="46934" rIns="93866" bIns="4693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4" y="8914115"/>
            <a:ext cx="3077006" cy="469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866" tIns="46934" rIns="93866" bIns="46934" numCol="1" anchor="b" anchorCtr="0" compatLnSpc="1">
            <a:prstTxWarp prst="textNoShape">
              <a:avLst/>
            </a:prstTxWarp>
          </a:bodyPr>
          <a:lstStyle>
            <a:lvl1pPr defTabSz="938796">
              <a:defRPr sz="1200" b="0"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75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0689" y="8914115"/>
            <a:ext cx="3077006" cy="469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866" tIns="46934" rIns="93866" bIns="46934" numCol="1" anchor="b" anchorCtr="0" compatLnSpc="1">
            <a:prstTxWarp prst="textNoShape">
              <a:avLst/>
            </a:prstTxWarp>
          </a:bodyPr>
          <a:lstStyle>
            <a:lvl1pPr algn="r" defTabSz="938796">
              <a:defRPr sz="1200" b="0"/>
            </a:lvl1pPr>
          </a:lstStyle>
          <a:p>
            <a:pPr>
              <a:defRPr/>
            </a:pPr>
            <a:fld id="{8FC325C5-45B1-4D11-BF92-EF804C82A15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2179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7284"/>
            <a:fld id="{76CAF796-3A35-4D1F-9933-4E3D9651D8CD}" type="slidenum">
              <a:rPr lang="en-US" smtClean="0"/>
              <a:pPr defTabSz="937284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4426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7284"/>
            <a:fld id="{2D7F1E86-666C-4181-AE65-194D44734F5D}" type="slidenum">
              <a:rPr lang="en-US" smtClean="0"/>
              <a:pPr defTabSz="937284"/>
              <a:t>3</a:t>
            </a:fld>
            <a:endParaRPr lang="en-US" dirty="0"/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0578" y="4458661"/>
            <a:ext cx="5678153" cy="4224667"/>
          </a:xfrm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8520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C325C5-45B1-4D11-BF92-EF804C82A15D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45628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C325C5-45B1-4D11-BF92-EF804C82A15D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61807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C325C5-45B1-4D11-BF92-EF804C82A15D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15471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C325C5-45B1-4D11-BF92-EF804C82A15D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48725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C325C5-45B1-4D11-BF92-EF804C82A15D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91833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C325C5-45B1-4D11-BF92-EF804C82A15D}" type="slidenum">
              <a:rPr lang="en-US">
                <a:solidFill>
                  <a:srgbClr val="000000"/>
                </a:solidFill>
              </a:rPr>
              <a:pPr>
                <a:defRPr/>
              </a:pPr>
              <a:t>10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62852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C325C5-45B1-4D11-BF92-EF804C82A15D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41730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C325C5-45B1-4D11-BF92-EF804C82A15D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80923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C325C5-45B1-4D11-BF92-EF804C82A15D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42098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7284"/>
            <a:fld id="{3BEC2A06-71DF-40BD-A274-7AA1D3D791BD}" type="slidenum">
              <a:rPr lang="en-US" smtClean="0">
                <a:solidFill>
                  <a:srgbClr val="000000"/>
                </a:solidFill>
              </a:rPr>
              <a:pPr defTabSz="937284"/>
              <a:t>15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0578" y="4458661"/>
            <a:ext cx="5678153" cy="4224667"/>
          </a:xfrm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57640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7284"/>
            <a:fld id="{3BEC2A06-71DF-40BD-A274-7AA1D3D791BD}" type="slidenum">
              <a:rPr lang="en-US" smtClean="0">
                <a:solidFill>
                  <a:srgbClr val="000000"/>
                </a:solidFill>
              </a:rPr>
              <a:pPr defTabSz="937284"/>
              <a:t>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0578" y="4458661"/>
            <a:ext cx="5678153" cy="4224667"/>
          </a:xfrm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83586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5880">
              <a:defRPr/>
            </a:pPr>
            <a:fld id="{3BEC2A06-71DF-40BD-A274-7AA1D3D791BD}" type="slidenum">
              <a:rPr lang="en-US">
                <a:solidFill>
                  <a:srgbClr val="000000"/>
                </a:solidFill>
              </a:rPr>
              <a:pPr defTabSz="935880">
                <a:defRPr/>
              </a:pPr>
              <a:t>17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9292" y="4452578"/>
            <a:ext cx="5667885" cy="4218904"/>
          </a:xfrm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29895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C325C5-45B1-4D11-BF92-EF804C82A15D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46541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C325C5-45B1-4D11-BF92-EF804C82A15D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4928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11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14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18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21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24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27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D8DAC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5" name="Rectangle 12"/>
          <p:cNvSpPr>
            <a:spLocks noChangeArrowheads="1"/>
          </p:cNvSpPr>
          <p:nvPr userDrawn="1"/>
        </p:nvSpPr>
        <p:spPr bwMode="auto">
          <a:xfrm>
            <a:off x="152400" y="2133600"/>
            <a:ext cx="8839200" cy="1447800"/>
          </a:xfrm>
          <a:prstGeom prst="rect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noFill/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685800" y="2130425"/>
            <a:ext cx="7772400" cy="14700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96475C-0AFE-4C95-B11D-7F9ADC35CF6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371600"/>
            <a:ext cx="37338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371600"/>
            <a:ext cx="37338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287962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2879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371600"/>
            <a:ext cx="7620000" cy="4191000"/>
          </a:xfrm>
        </p:spPr>
        <p:txBody>
          <a:bodyPr/>
          <a:lstStyle/>
          <a:p>
            <a:pPr lvl="0"/>
            <a:r>
              <a:rPr lang="en-US" noProof="0" dirty="0"/>
              <a:t>Click icon to add table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673399-E6AE-417F-B948-A5E8AEBA748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8FF368-24D3-47CF-B066-E56F2AD115A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65587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rgbClr val="D8DAC4"/>
              </a:gs>
              <a:gs pos="100000">
                <a:srgbClr val="D8DAC4">
                  <a:gamma/>
                  <a:tint val="87843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ChangeArrowheads="1"/>
          </p:cNvSpPr>
          <p:nvPr userDrawn="1"/>
        </p:nvSpPr>
        <p:spPr bwMode="auto">
          <a:xfrm>
            <a:off x="152400" y="2133600"/>
            <a:ext cx="8839200" cy="1447800"/>
          </a:xfrm>
          <a:prstGeom prst="rect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noFill/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685800" y="2130425"/>
            <a:ext cx="7772400" cy="14700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96475C-0AFE-4C95-B11D-7F9ADC35CF6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08249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13300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20653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371600"/>
            <a:ext cx="37338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371600"/>
            <a:ext cx="37338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75407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62309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89079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92964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31543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83068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42381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287962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2879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599394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371600"/>
            <a:ext cx="7620000" cy="4191000"/>
          </a:xfrm>
        </p:spPr>
        <p:txBody>
          <a:bodyPr/>
          <a:lstStyle/>
          <a:p>
            <a:pPr lvl="0"/>
            <a:r>
              <a:rPr lang="en-US" noProof="0" dirty="0"/>
              <a:t>Click icon to add table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673399-E6AE-417F-B948-A5E8AEBA748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30877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8FF368-24D3-47CF-B066-E56F2AD115A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07666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093978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96475C-0AFE-4C95-B11D-7F9ADC35CF63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74794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11221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050994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71178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44159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922713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519474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06974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070593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641802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956043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880634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447414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823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2999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16012454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9279796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38443380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47182404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49303668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34482085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14503172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02405561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42742095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21693933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43542744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3072440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358307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00 w 5184"/>
                  <a:gd name="T3" fmla="*/ 3159 h 3159"/>
                  <a:gd name="T4" fmla="*/ 520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8 w 556"/>
                  <a:gd name="T5" fmla="*/ 3159 h 3159"/>
                  <a:gd name="T6" fmla="*/ 55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2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2 w 251"/>
                <a:gd name="T7" fmla="*/ 12 h 12"/>
                <a:gd name="T8" fmla="*/ 252 w 251"/>
                <a:gd name="T9" fmla="*/ 0 h 12"/>
                <a:gd name="T10" fmla="*/ 252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51 w 251"/>
                <a:gd name="T5" fmla="*/ 12 h 12"/>
                <a:gd name="T6" fmla="*/ 3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1025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82"/>
            <a:ext cx="7086600" cy="1431923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1025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EA5B89-48F0-443C-B86B-9B6D35431E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5369993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18567-BA19-4D49-B4F1-6392BFECAAD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9701550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319E8-80FC-4A0F-AB4F-FA01006D69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1683345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F64AD-73EB-4615-BB4F-2612310F6C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3529915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D6806-EDC8-4BB6-A387-645EE2BD38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4523732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753C-09EF-4418-B199-1712B582D6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0627479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86D2D-5B9B-4C66-AE43-B81E5E40C21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2302908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DAAB6-15C1-41AA-B1FD-7C54E375E98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00926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97E2B-B417-41D1-82AA-B49BE2579A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141198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4536-DE13-4AF9-908F-4539CE4F21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873756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AB19C-1911-4B56-88A6-700FA703AB4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6531816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6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9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graphicFrame>
        <p:nvGraphicFramePr>
          <p:cNvPr id="18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5742857" imgH="647619" progId="Paint.Picture">
                  <p:embed/>
                </p:oleObj>
              </mc:Choice>
              <mc:Fallback>
                <p:oleObj name="Bitmap Image" r:id="rId2" imgW="5742857" imgH="647619" progId="Paint.Picture">
                  <p:embed/>
                  <p:pic>
                    <p:nvPicPr>
                      <p:cNvPr id="1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153CB-6552-48F6-A3BD-9FDA0EAA4FF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4547337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706268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7430893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3051957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9266234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8052769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4220388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87C948-69F0-4D2A-8FFE-FAF3DD08ACAB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5640476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3990495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5637649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5853345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4770841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8190337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8352544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2602482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823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2999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98338036"/>
      </p:ext>
    </p:extLst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53847666"/>
      </p:ext>
    </p:extLst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40219871"/>
      </p:ext>
    </p:extLst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4602838"/>
      </p:ext>
    </p:extLst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6973306"/>
      </p:ext>
    </p:extLst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33945462"/>
      </p:ext>
    </p:extLst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68416289"/>
      </p:ext>
    </p:extLst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49096907"/>
      </p:ext>
    </p:extLst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71225525"/>
      </p:ext>
    </p:extLst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48847191"/>
      </p:ext>
    </p:extLst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22690216"/>
      </p:ext>
    </p:extLst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5780231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00 w 5184"/>
                  <a:gd name="T3" fmla="*/ 3159 h 3159"/>
                  <a:gd name="T4" fmla="*/ 520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8 w 556"/>
                  <a:gd name="T5" fmla="*/ 3159 h 3159"/>
                  <a:gd name="T6" fmla="*/ 55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2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2 w 251"/>
                <a:gd name="T7" fmla="*/ 12 h 12"/>
                <a:gd name="T8" fmla="*/ 252 w 251"/>
                <a:gd name="T9" fmla="*/ 0 h 12"/>
                <a:gd name="T10" fmla="*/ 252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51 w 251"/>
                <a:gd name="T5" fmla="*/ 12 h 12"/>
                <a:gd name="T6" fmla="*/ 3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1025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82"/>
            <a:ext cx="7086600" cy="1431923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1025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EA5B89-48F0-443C-B86B-9B6D35431E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3533001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18567-BA19-4D49-B4F1-6392BFECAAD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5352925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319E8-80FC-4A0F-AB4F-FA01006D69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6340519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F64AD-73EB-4615-BB4F-2612310F6C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3176523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D6806-EDC8-4BB6-A387-645EE2BD38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3897402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753C-09EF-4418-B199-1712B582D6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1370166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86D2D-5B9B-4C66-AE43-B81E5E40C21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8627931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DAAB6-15C1-41AA-B1FD-7C54E375E98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8029649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97E2B-B417-41D1-82AA-B49BE2579A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1593694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4536-DE13-4AF9-908F-4539CE4F21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2397264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AB19C-1911-4B56-88A6-700FA703AB4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5602163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6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9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graphicFrame>
        <p:nvGraphicFramePr>
          <p:cNvPr id="18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5742857" imgH="647619" progId="Paint.Picture">
                  <p:embed/>
                </p:oleObj>
              </mc:Choice>
              <mc:Fallback>
                <p:oleObj name="Bitmap Image" r:id="rId2" imgW="5742857" imgH="647619" progId="Paint.Picture">
                  <p:embed/>
                  <p:pic>
                    <p:nvPicPr>
                      <p:cNvPr id="1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153CB-6552-48F6-A3BD-9FDA0EAA4FF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04977909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96475C-0AFE-4C95-B11D-7F9ADC35CF63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202316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506709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0576307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147357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030929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055465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1202221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8271619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446410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626383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4746278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358332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838500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823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2999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45733707"/>
      </p:ext>
    </p:extLst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67446926"/>
      </p:ext>
    </p:extLst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01414027"/>
      </p:ext>
    </p:extLst>
  </p:cSld>
  <p:clrMapOvr>
    <a:masterClrMapping/>
  </p:clrMapOvr>
  <p:transition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08764534"/>
      </p:ext>
    </p:extLst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6124952"/>
      </p:ext>
    </p:extLst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12261758"/>
      </p:ext>
    </p:extLst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81144741"/>
      </p:ext>
    </p:extLst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80863311"/>
      </p:ext>
    </p:extLst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17491892"/>
      </p:ext>
    </p:extLst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54002275"/>
      </p:ext>
    </p:extLst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52362739"/>
      </p:ext>
    </p:extLst>
  </p:cSld>
  <p:clrMapOvr>
    <a:masterClrMapping/>
  </p:clrMapOvr>
  <p:transition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2120669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408465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00 w 5184"/>
                  <a:gd name="T3" fmla="*/ 3159 h 3159"/>
                  <a:gd name="T4" fmla="*/ 520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8 w 556"/>
                  <a:gd name="T5" fmla="*/ 3159 h 3159"/>
                  <a:gd name="T6" fmla="*/ 55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2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2 w 251"/>
                <a:gd name="T7" fmla="*/ 12 h 12"/>
                <a:gd name="T8" fmla="*/ 252 w 251"/>
                <a:gd name="T9" fmla="*/ 0 h 12"/>
                <a:gd name="T10" fmla="*/ 252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51 w 251"/>
                <a:gd name="T5" fmla="*/ 12 h 12"/>
                <a:gd name="T6" fmla="*/ 3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1025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82"/>
            <a:ext cx="7086600" cy="1431923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1025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EA5B89-48F0-443C-B86B-9B6D35431E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87400223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18567-BA19-4D49-B4F1-6392BFECAAD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28227866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319E8-80FC-4A0F-AB4F-FA01006D69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62862109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F64AD-73EB-4615-BB4F-2612310F6C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76197029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D6806-EDC8-4BB6-A387-645EE2BD38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26621017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753C-09EF-4418-B199-1712B582D6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22764389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86D2D-5B9B-4C66-AE43-B81E5E40C21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931762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DAAB6-15C1-41AA-B1FD-7C54E375E98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51214898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97E2B-B417-41D1-82AA-B49BE2579A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622893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4536-DE13-4AF9-908F-4539CE4F21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633034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AB19C-1911-4B56-88A6-700FA703AB4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06031077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6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9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graphicFrame>
        <p:nvGraphicFramePr>
          <p:cNvPr id="18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5742857" imgH="647619" progId="Paint.Picture">
                  <p:embed/>
                </p:oleObj>
              </mc:Choice>
              <mc:Fallback>
                <p:oleObj name="Bitmap Image" r:id="rId2" imgW="5742857" imgH="647619" progId="Paint.Picture">
                  <p:embed/>
                  <p:pic>
                    <p:nvPicPr>
                      <p:cNvPr id="1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153CB-6552-48F6-A3BD-9FDA0EAA4FF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3411116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269063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96475C-0AFE-4C95-B11D-7F9ADC35CF63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073236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6261168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80833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3665228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3695522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465894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247978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66410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0588916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4099562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106411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7739293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7991093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823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2999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09400795"/>
      </p:ext>
    </p:extLst>
  </p:cSld>
  <p:clrMapOvr>
    <a:masterClrMapping/>
  </p:clrMapOvr>
  <p:transition/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31703399"/>
      </p:ext>
    </p:extLst>
  </p:cSld>
  <p:clrMapOvr>
    <a:masterClrMapping/>
  </p:clrMapOvr>
  <p:transition/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60217060"/>
      </p:ext>
    </p:extLst>
  </p:cSld>
  <p:clrMapOvr>
    <a:masterClrMapping/>
  </p:clrMapOvr>
  <p:transition/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43993861"/>
      </p:ext>
    </p:extLst>
  </p:cSld>
  <p:clrMapOvr>
    <a:masterClrMapping/>
  </p:clrMapOvr>
  <p:transition/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807159"/>
      </p:ext>
    </p:extLst>
  </p:cSld>
  <p:clrMapOvr>
    <a:masterClrMapping/>
  </p:clrMapOvr>
  <p:transition/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00765208"/>
      </p:ext>
    </p:extLst>
  </p:cSld>
  <p:clrMapOvr>
    <a:masterClrMapping/>
  </p:clrMapOvr>
  <p:transition/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02270638"/>
      </p:ext>
    </p:extLst>
  </p:cSld>
  <p:clrMapOvr>
    <a:masterClrMapping/>
  </p:clrMapOvr>
  <p:transition/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09760957"/>
      </p:ext>
    </p:extLst>
  </p:cSld>
  <p:clrMapOvr>
    <a:masterClrMapping/>
  </p:clrMapOvr>
  <p:transition/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84762605"/>
      </p:ext>
    </p:extLst>
  </p:cSld>
  <p:clrMapOvr>
    <a:masterClrMapping/>
  </p:clrMapOvr>
  <p:transition/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79491698"/>
      </p:ext>
    </p:extLst>
  </p:cSld>
  <p:clrMapOvr>
    <a:masterClrMapping/>
  </p:clrMapOvr>
  <p:transition/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08059111"/>
      </p:ext>
    </p:extLst>
  </p:cSld>
  <p:clrMapOvr>
    <a:masterClrMapping/>
  </p:clrMapOvr>
  <p:transition/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13647685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6803115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00 w 5184"/>
                  <a:gd name="T3" fmla="*/ 3159 h 3159"/>
                  <a:gd name="T4" fmla="*/ 520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8 w 556"/>
                  <a:gd name="T5" fmla="*/ 3159 h 3159"/>
                  <a:gd name="T6" fmla="*/ 55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2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2 w 251"/>
                <a:gd name="T7" fmla="*/ 12 h 12"/>
                <a:gd name="T8" fmla="*/ 252 w 251"/>
                <a:gd name="T9" fmla="*/ 0 h 12"/>
                <a:gd name="T10" fmla="*/ 252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51 w 251"/>
                <a:gd name="T5" fmla="*/ 12 h 12"/>
                <a:gd name="T6" fmla="*/ 3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1025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82"/>
            <a:ext cx="7086600" cy="1431923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1025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EA5B89-48F0-443C-B86B-9B6D35431E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80812568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18567-BA19-4D49-B4F1-6392BFECAAD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77385916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319E8-80FC-4A0F-AB4F-FA01006D69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16977467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F64AD-73EB-4615-BB4F-2612310F6C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8880211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D6806-EDC8-4BB6-A387-645EE2BD38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9923635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753C-09EF-4418-B199-1712B582D6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97379576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86D2D-5B9B-4C66-AE43-B81E5E40C21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73451305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DAAB6-15C1-41AA-B1FD-7C54E375E98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15566640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97E2B-B417-41D1-82AA-B49BE2579A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39101577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4536-DE13-4AF9-908F-4539CE4F21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47382288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AB19C-1911-4B56-88A6-700FA703AB4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05483895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6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9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graphicFrame>
        <p:nvGraphicFramePr>
          <p:cNvPr id="18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5742857" imgH="647619" progId="Paint.Picture">
                  <p:embed/>
                </p:oleObj>
              </mc:Choice>
              <mc:Fallback>
                <p:oleObj name="Bitmap Image" r:id="rId2" imgW="5742857" imgH="647619" progId="Paint.Picture">
                  <p:embed/>
                  <p:pic>
                    <p:nvPicPr>
                      <p:cNvPr id="1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153CB-6552-48F6-A3BD-9FDA0EAA4FF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79091714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3120957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rgbClr val="D8DAC4"/>
              </a:gs>
              <a:gs pos="100000">
                <a:srgbClr val="D8DAC4">
                  <a:gamma/>
                  <a:tint val="87843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ChangeArrowheads="1"/>
          </p:cNvSpPr>
          <p:nvPr userDrawn="1"/>
        </p:nvSpPr>
        <p:spPr bwMode="auto">
          <a:xfrm>
            <a:off x="152400" y="2133600"/>
            <a:ext cx="8839200" cy="1447800"/>
          </a:xfrm>
          <a:prstGeom prst="rect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noFill/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685800" y="2130425"/>
            <a:ext cx="7772400" cy="14700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96475C-0AFE-4C95-B11D-7F9ADC35CF6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938860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07763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5366125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371600"/>
            <a:ext cx="37338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371600"/>
            <a:ext cx="37338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7429305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8344772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779442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4919080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7225777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5195876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1201867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287962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2879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4417722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371600"/>
            <a:ext cx="7620000" cy="4191000"/>
          </a:xfrm>
        </p:spPr>
        <p:txBody>
          <a:bodyPr/>
          <a:lstStyle/>
          <a:p>
            <a:pPr lvl="0"/>
            <a:r>
              <a:rPr lang="en-US" noProof="0" dirty="0"/>
              <a:t>Click icon to add table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673399-E6AE-417F-B948-A5E8AEBA748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3304093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8FF368-24D3-47CF-B066-E56F2AD115A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452137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96475C-0AFE-4C95-B11D-7F9ADC35CF63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0173211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6788459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0057400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3329479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0627308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663792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822873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4983848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1234957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4094426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1525441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6397018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4621024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823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2999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61958982"/>
      </p:ext>
    </p:extLst>
  </p:cSld>
  <p:clrMapOvr>
    <a:masterClrMapping/>
  </p:clrMapOvr>
  <p:transition/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37564715"/>
      </p:ext>
    </p:extLst>
  </p:cSld>
  <p:clrMapOvr>
    <a:masterClrMapping/>
  </p:clrMapOvr>
  <p:transition/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85740256"/>
      </p:ext>
    </p:extLst>
  </p:cSld>
  <p:clrMapOvr>
    <a:masterClrMapping/>
  </p:clrMapOvr>
  <p:transition/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46234170"/>
      </p:ext>
    </p:extLst>
  </p:cSld>
  <p:clrMapOvr>
    <a:masterClrMapping/>
  </p:clrMapOvr>
  <p:transition/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34593506"/>
      </p:ext>
    </p:extLst>
  </p:cSld>
  <p:clrMapOvr>
    <a:masterClrMapping/>
  </p:clrMapOvr>
  <p:transition/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34219223"/>
      </p:ext>
    </p:extLst>
  </p:cSld>
  <p:clrMapOvr>
    <a:masterClrMapping/>
  </p:clrMapOvr>
  <p:transition/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74996112"/>
      </p:ext>
    </p:extLst>
  </p:cSld>
  <p:clrMapOvr>
    <a:masterClrMapping/>
  </p:clrMapOvr>
  <p:transition/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02375745"/>
      </p:ext>
    </p:extLst>
  </p:cSld>
  <p:clrMapOvr>
    <a:masterClrMapping/>
  </p:clrMapOvr>
  <p:transition/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22141821"/>
      </p:ext>
    </p:extLst>
  </p:cSld>
  <p:clrMapOvr>
    <a:masterClrMapping/>
  </p:clrMapOvr>
  <p:transition/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93346766"/>
      </p:ext>
    </p:extLst>
  </p:cSld>
  <p:clrMapOvr>
    <a:masterClrMapping/>
  </p:clrMapOvr>
  <p:transition/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35437379"/>
      </p:ext>
    </p:extLst>
  </p:cSld>
  <p:clrMapOvr>
    <a:masterClrMapping/>
  </p:clrMapOvr>
  <p:transition/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45591309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00 w 5184"/>
                  <a:gd name="T3" fmla="*/ 3159 h 3159"/>
                  <a:gd name="T4" fmla="*/ 520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8 w 556"/>
                  <a:gd name="T5" fmla="*/ 3159 h 3159"/>
                  <a:gd name="T6" fmla="*/ 55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2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2 w 251"/>
                <a:gd name="T7" fmla="*/ 12 h 12"/>
                <a:gd name="T8" fmla="*/ 252 w 251"/>
                <a:gd name="T9" fmla="*/ 0 h 12"/>
                <a:gd name="T10" fmla="*/ 252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51 w 251"/>
                <a:gd name="T5" fmla="*/ 12 h 12"/>
                <a:gd name="T6" fmla="*/ 3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1025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82"/>
            <a:ext cx="7086600" cy="1431923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1025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EA5B89-48F0-443C-B86B-9B6D35431E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62759509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18567-BA19-4D49-B4F1-6392BFECAAD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72301628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319E8-80FC-4A0F-AB4F-FA01006D69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91004618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F64AD-73EB-4615-BB4F-2612310F6C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33537345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D6806-EDC8-4BB6-A387-645EE2BD38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26150328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753C-09EF-4418-B199-1712B582D6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56517887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86D2D-5B9B-4C66-AE43-B81E5E40C21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96947304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DAAB6-15C1-41AA-B1FD-7C54E375E98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4257827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97E2B-B417-41D1-82AA-B49BE2579A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81311573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4536-DE13-4AF9-908F-4539CE4F21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62848303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AB19C-1911-4B56-88A6-700FA703AB4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41780114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6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9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graphicFrame>
        <p:nvGraphicFramePr>
          <p:cNvPr id="18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5742857" imgH="647619" progId="Paint.Picture">
                  <p:embed/>
                </p:oleObj>
              </mc:Choice>
              <mc:Fallback>
                <p:oleObj name="Bitmap Image" r:id="rId2" imgW="5742857" imgH="647619" progId="Paint.Picture">
                  <p:embed/>
                  <p:pic>
                    <p:nvPicPr>
                      <p:cNvPr id="1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153CB-6552-48F6-A3BD-9FDA0EAA4FF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82473349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96475C-0AFE-4C95-B11D-7F9ADC35CF63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086068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375863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9526515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559558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1206387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305365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456358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2690960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9763246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48442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4142409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9822191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007787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823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2999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37597541"/>
      </p:ext>
    </p:extLst>
  </p:cSld>
  <p:clrMapOvr>
    <a:masterClrMapping/>
  </p:clrMapOvr>
  <p:transition/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2512895"/>
      </p:ext>
    </p:extLst>
  </p:cSld>
  <p:clrMapOvr>
    <a:masterClrMapping/>
  </p:clrMapOvr>
  <p:transition/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73190263"/>
      </p:ext>
    </p:extLst>
  </p:cSld>
  <p:clrMapOvr>
    <a:masterClrMapping/>
  </p:clrMapOvr>
  <p:transition/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24456351"/>
      </p:ext>
    </p:extLst>
  </p:cSld>
  <p:clrMapOvr>
    <a:masterClrMapping/>
  </p:clrMapOvr>
  <p:transition/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8136449"/>
      </p:ext>
    </p:extLst>
  </p:cSld>
  <p:clrMapOvr>
    <a:masterClrMapping/>
  </p:clrMapOvr>
  <p:transition/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83605589"/>
      </p:ext>
    </p:extLst>
  </p:cSld>
  <p:clrMapOvr>
    <a:masterClrMapping/>
  </p:clrMapOvr>
  <p:transition/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63034835"/>
      </p:ext>
    </p:extLst>
  </p:cSld>
  <p:clrMapOvr>
    <a:masterClrMapping/>
  </p:clrMapOvr>
  <p:transition/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09736287"/>
      </p:ext>
    </p:extLst>
  </p:cSld>
  <p:clrMapOvr>
    <a:masterClrMapping/>
  </p:clrMapOvr>
  <p:transition/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78471813"/>
      </p:ext>
    </p:extLst>
  </p:cSld>
  <p:clrMapOvr>
    <a:masterClrMapping/>
  </p:clrMapOvr>
  <p:transition/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49702583"/>
      </p:ext>
    </p:extLst>
  </p:cSld>
  <p:clrMapOvr>
    <a:masterClrMapping/>
  </p:clrMapOvr>
  <p:transition/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05107616"/>
      </p:ext>
    </p:extLst>
  </p:cSld>
  <p:clrMapOvr>
    <a:masterClrMapping/>
  </p:clrMapOvr>
  <p:transition/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3208835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00 w 5184"/>
                  <a:gd name="T3" fmla="*/ 3159 h 3159"/>
                  <a:gd name="T4" fmla="*/ 520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8 w 556"/>
                  <a:gd name="T5" fmla="*/ 3159 h 3159"/>
                  <a:gd name="T6" fmla="*/ 55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2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2 w 251"/>
                <a:gd name="T7" fmla="*/ 12 h 12"/>
                <a:gd name="T8" fmla="*/ 252 w 251"/>
                <a:gd name="T9" fmla="*/ 0 h 12"/>
                <a:gd name="T10" fmla="*/ 252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51 w 251"/>
                <a:gd name="T5" fmla="*/ 12 h 12"/>
                <a:gd name="T6" fmla="*/ 3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1025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82"/>
            <a:ext cx="7086600" cy="1431923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1025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EA5B89-48F0-443C-B86B-9B6D35431E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94659374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18567-BA19-4D49-B4F1-6392BFECAAD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2708819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319E8-80FC-4A0F-AB4F-FA01006D69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71465740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F64AD-73EB-4615-BB4F-2612310F6C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53489235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D6806-EDC8-4BB6-A387-645EE2BD38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40230741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753C-09EF-4418-B199-1712B582D6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16898332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86D2D-5B9B-4C66-AE43-B81E5E40C21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44234067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DAAB6-15C1-41AA-B1FD-7C54E375E98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40746998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97E2B-B417-41D1-82AA-B49BE2579A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09036842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4536-DE13-4AF9-908F-4539CE4F21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13348871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AB19C-1911-4B56-88A6-700FA703AB4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95159837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6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9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graphicFrame>
        <p:nvGraphicFramePr>
          <p:cNvPr id="18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5742857" imgH="647619" progId="Paint.Picture">
                  <p:embed/>
                </p:oleObj>
              </mc:Choice>
              <mc:Fallback>
                <p:oleObj name="Bitmap Image" r:id="rId2" imgW="5742857" imgH="647619" progId="Paint.Picture">
                  <p:embed/>
                  <p:pic>
                    <p:nvPicPr>
                      <p:cNvPr id="1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153CB-6552-48F6-A3BD-9FDA0EAA4FF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62344738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96475C-0AFE-4C95-B11D-7F9ADC35CF63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1815540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2878611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7584122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2666186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4852136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3577502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83425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0083784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5667180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789258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2949711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3593244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1875187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823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2999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85569351"/>
      </p:ext>
    </p:extLst>
  </p:cSld>
  <p:clrMapOvr>
    <a:masterClrMapping/>
  </p:clrMapOvr>
  <p:transition/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68167118"/>
      </p:ext>
    </p:extLst>
  </p:cSld>
  <p:clrMapOvr>
    <a:masterClrMapping/>
  </p:clrMapOvr>
  <p:transition/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0741668"/>
      </p:ext>
    </p:extLst>
  </p:cSld>
  <p:clrMapOvr>
    <a:masterClrMapping/>
  </p:clrMapOvr>
  <p:transition/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33397139"/>
      </p:ext>
    </p:extLst>
  </p:cSld>
  <p:clrMapOvr>
    <a:masterClrMapping/>
  </p:clrMapOvr>
  <p:transition/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1895014"/>
      </p:ext>
    </p:extLst>
  </p:cSld>
  <p:clrMapOvr>
    <a:masterClrMapping/>
  </p:clrMapOvr>
  <p:transition/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6614264"/>
      </p:ext>
    </p:extLst>
  </p:cSld>
  <p:clrMapOvr>
    <a:masterClrMapping/>
  </p:clrMapOvr>
  <p:transition/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3534429"/>
      </p:ext>
    </p:extLst>
  </p:cSld>
  <p:clrMapOvr>
    <a:masterClrMapping/>
  </p:clrMapOvr>
  <p:transition/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80247157"/>
      </p:ext>
    </p:extLst>
  </p:cSld>
  <p:clrMapOvr>
    <a:masterClrMapping/>
  </p:clrMapOvr>
  <p:transition/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49221054"/>
      </p:ext>
    </p:extLst>
  </p:cSld>
  <p:clrMapOvr>
    <a:masterClrMapping/>
  </p:clrMapOvr>
  <p:transition/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04722334"/>
      </p:ext>
    </p:extLst>
  </p:cSld>
  <p:clrMapOvr>
    <a:masterClrMapping/>
  </p:clrMapOvr>
  <p:transition/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0209367"/>
      </p:ext>
    </p:extLst>
  </p:cSld>
  <p:clrMapOvr>
    <a:masterClrMapping/>
  </p:clrMapOvr>
  <p:transition/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56704540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00 w 5184"/>
                  <a:gd name="T3" fmla="*/ 3159 h 3159"/>
                  <a:gd name="T4" fmla="*/ 520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8 w 556"/>
                  <a:gd name="T5" fmla="*/ 3159 h 3159"/>
                  <a:gd name="T6" fmla="*/ 55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2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2 w 251"/>
                <a:gd name="T7" fmla="*/ 12 h 12"/>
                <a:gd name="T8" fmla="*/ 252 w 251"/>
                <a:gd name="T9" fmla="*/ 0 h 12"/>
                <a:gd name="T10" fmla="*/ 252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51 w 251"/>
                <a:gd name="T5" fmla="*/ 12 h 12"/>
                <a:gd name="T6" fmla="*/ 3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1025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82"/>
            <a:ext cx="7086600" cy="1431923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1025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EA5B89-48F0-443C-B86B-9B6D35431E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81405364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18567-BA19-4D49-B4F1-6392BFECAAD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5481100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319E8-80FC-4A0F-AB4F-FA01006D69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18111782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F64AD-73EB-4615-BB4F-2612310F6C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93075456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D6806-EDC8-4BB6-A387-645EE2BD38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56387930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753C-09EF-4418-B199-1712B582D6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03648312"/>
      </p:ext>
    </p:extLst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86D2D-5B9B-4C66-AE43-B81E5E40C21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63700190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DAAB6-15C1-41AA-B1FD-7C54E375E98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16063077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97E2B-B417-41D1-82AA-B49BE2579A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96263580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4536-DE13-4AF9-908F-4539CE4F21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66928727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AB19C-1911-4B56-88A6-700FA703AB4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05185104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6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9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graphicFrame>
        <p:nvGraphicFramePr>
          <p:cNvPr id="18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5742857" imgH="647619" progId="Paint.Picture">
                  <p:embed/>
                </p:oleObj>
              </mc:Choice>
              <mc:Fallback>
                <p:oleObj name="Bitmap Image" r:id="rId2" imgW="5742857" imgH="647619" progId="Paint.Picture">
                  <p:embed/>
                  <p:pic>
                    <p:nvPicPr>
                      <p:cNvPr id="1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153CB-6552-48F6-A3BD-9FDA0EAA4FF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14491668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96475C-0AFE-4C95-B11D-7F9ADC35CF63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4699348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9012204"/>
      </p:ext>
    </p:extLst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8741878"/>
      </p:ext>
    </p:extLst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8225413"/>
      </p:ext>
    </p:extLst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889321"/>
      </p:ext>
    </p:extLst>
  </p:cSld>
  <p:clrMapOvr>
    <a:masterClrMapping/>
  </p:clrMapOvr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755287"/>
      </p:ext>
    </p:extLst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6866384"/>
      </p:ext>
    </p:extLst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2993798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4436065"/>
      </p:ext>
    </p:extLst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954662"/>
      </p:ext>
    </p:extLst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2407215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830887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966506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823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2999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78500522"/>
      </p:ext>
    </p:extLst>
  </p:cSld>
  <p:clrMapOvr>
    <a:masterClrMapping/>
  </p:clrMapOvr>
  <p:transition/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70797970"/>
      </p:ext>
    </p:extLst>
  </p:cSld>
  <p:clrMapOvr>
    <a:masterClrMapping/>
  </p:clrMapOvr>
  <p:transition/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95508115"/>
      </p:ext>
    </p:extLst>
  </p:cSld>
  <p:clrMapOvr>
    <a:masterClrMapping/>
  </p:clrMapOvr>
  <p:transition/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44476083"/>
      </p:ext>
    </p:extLst>
  </p:cSld>
  <p:clrMapOvr>
    <a:masterClrMapping/>
  </p:clrMapOvr>
  <p:transition/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54232577"/>
      </p:ext>
    </p:extLst>
  </p:cSld>
  <p:clrMapOvr>
    <a:masterClrMapping/>
  </p:clrMapOvr>
  <p:transition/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33028012"/>
      </p:ext>
    </p:extLst>
  </p:cSld>
  <p:clrMapOvr>
    <a:masterClrMapping/>
  </p:clrMapOvr>
  <p:transition/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45881949"/>
      </p:ext>
    </p:extLst>
  </p:cSld>
  <p:clrMapOvr>
    <a:masterClrMapping/>
  </p:clrMapOvr>
  <p:transition/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96146057"/>
      </p:ext>
    </p:extLst>
  </p:cSld>
  <p:clrMapOvr>
    <a:masterClrMapping/>
  </p:clrMapOvr>
  <p:transition/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4356690"/>
      </p:ext>
    </p:extLst>
  </p:cSld>
  <p:clrMapOvr>
    <a:masterClrMapping/>
  </p:clrMapOvr>
  <p:transition/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16542575"/>
      </p:ext>
    </p:extLst>
  </p:cSld>
  <p:clrMapOvr>
    <a:masterClrMapping/>
  </p:clrMapOvr>
  <p:transition/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07749691"/>
      </p:ext>
    </p:extLst>
  </p:cSld>
  <p:clrMapOvr>
    <a:masterClrMapping/>
  </p:clrMapOvr>
  <p:transition/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05690440"/>
      </p:ext>
    </p:extLst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00 w 5184"/>
                  <a:gd name="T3" fmla="*/ 3159 h 3159"/>
                  <a:gd name="T4" fmla="*/ 520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8 w 556"/>
                  <a:gd name="T5" fmla="*/ 3159 h 3159"/>
                  <a:gd name="T6" fmla="*/ 55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2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2 w 251"/>
                <a:gd name="T7" fmla="*/ 12 h 12"/>
                <a:gd name="T8" fmla="*/ 252 w 251"/>
                <a:gd name="T9" fmla="*/ 0 h 12"/>
                <a:gd name="T10" fmla="*/ 252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51 w 251"/>
                <a:gd name="T5" fmla="*/ 12 h 12"/>
                <a:gd name="T6" fmla="*/ 3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1025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82"/>
            <a:ext cx="7086600" cy="1431923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1025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EA5B89-48F0-443C-B86B-9B6D35431E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54704792"/>
      </p:ext>
    </p:extLst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18567-BA19-4D49-B4F1-6392BFECAAD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17645440"/>
      </p:ext>
    </p:extLst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319E8-80FC-4A0F-AB4F-FA01006D69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86709095"/>
      </p:ext>
    </p:extLst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F64AD-73EB-4615-BB4F-2612310F6C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3271724"/>
      </p:ext>
    </p:extLst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D6806-EDC8-4BB6-A387-645EE2BD38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42770075"/>
      </p:ext>
    </p:extLst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753C-09EF-4418-B199-1712B582D6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94435206"/>
      </p:ext>
    </p:extLst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86D2D-5B9B-4C66-AE43-B81E5E40C21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06345110"/>
      </p:ext>
    </p:extLst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DAAB6-15C1-41AA-B1FD-7C54E375E98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66382297"/>
      </p:ext>
    </p:extLst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97E2B-B417-41D1-82AA-B49BE2579A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65769971"/>
      </p:ext>
    </p:extLst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4536-DE13-4AF9-908F-4539CE4F21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72568793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AB19C-1911-4B56-88A6-700FA703AB4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25040975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6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9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graphicFrame>
        <p:nvGraphicFramePr>
          <p:cNvPr id="18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5742857" imgH="647619" progId="Paint.Picture">
                  <p:embed/>
                </p:oleObj>
              </mc:Choice>
              <mc:Fallback>
                <p:oleObj name="Bitmap Image" r:id="rId2" imgW="5742857" imgH="647619" progId="Paint.Picture">
                  <p:embed/>
                  <p:pic>
                    <p:nvPicPr>
                      <p:cNvPr id="1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153CB-6552-48F6-A3BD-9FDA0EAA4FF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94596797"/>
      </p:ext>
    </p:extLst>
  </p:cSld>
  <p:clrMapOvr>
    <a:masterClrMapping/>
  </p:clrMapOvr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57350" y="4464028"/>
            <a:ext cx="6858000" cy="1194650"/>
          </a:xfrm>
        </p:spPr>
        <p:txBody>
          <a:bodyPr wrap="none" anchor="t">
            <a:normAutofit/>
          </a:bodyPr>
          <a:lstStyle>
            <a:lvl1pPr algn="r">
              <a:defRPr sz="7200" b="0" spc="-225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100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57349" y="3829878"/>
            <a:ext cx="6858000" cy="618523"/>
          </a:xfrm>
        </p:spPr>
        <p:txBody>
          <a:bodyPr anchor="b">
            <a:normAutofit/>
          </a:bodyPr>
          <a:lstStyle>
            <a:lvl1pPr marL="0" indent="0" algn="r">
              <a:buNone/>
              <a:defRPr sz="24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9/1/2026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8070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8FF368-24D3-47CF-B066-E56F2AD115A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2664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640899" y="4464028"/>
            <a:ext cx="6858000" cy="1194650"/>
          </a:xfrm>
        </p:spPr>
        <p:txBody>
          <a:bodyPr wrap="none" anchor="t">
            <a:normAutofit/>
          </a:bodyPr>
          <a:lstStyle>
            <a:lvl1pPr algn="l">
              <a:defRPr sz="7200" b="0" spc="-225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640899" y="3829878"/>
            <a:ext cx="6858000" cy="617822"/>
          </a:xfrm>
        </p:spPr>
        <p:txBody>
          <a:bodyPr anchor="b">
            <a:normAutofit/>
          </a:bodyPr>
          <a:lstStyle>
            <a:lvl1pPr marL="0" indent="0" algn="l">
              <a:buNone/>
              <a:defRPr sz="24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9C8107-71A0-47DB-A9E9-FD560DC79C2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1276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0000" y="1825625"/>
            <a:ext cx="3768912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39880" y="1825625"/>
            <a:ext cx="377547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0045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000" y="1681163"/>
            <a:ext cx="3768912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000" y="2505075"/>
            <a:ext cx="3768912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39880" y="1681163"/>
            <a:ext cx="3776661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39880" y="2505075"/>
            <a:ext cx="377666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B6A07F-546A-4DDF-AF29-22BAE7DD1E3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7673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2AA4D8-18C3-4DCB-ABA2-8D1C8E7389A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640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6D9E33-87DA-4A45-9C78-97CDAF31A3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8644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000" y="2057400"/>
            <a:ext cx="2739019" cy="381158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05A9FE-792D-4D93-8ECB-F1EC7853B2D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9050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000" y="2057400"/>
            <a:ext cx="2739019" cy="381158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213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367161"/>
            <a:ext cx="7886700" cy="819355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29841" y="987426"/>
            <a:ext cx="7886700" cy="337973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5186516"/>
            <a:ext cx="7885509" cy="682472"/>
          </a:xfrm>
        </p:spPr>
        <p:txBody>
          <a:bodyPr/>
          <a:lstStyle>
            <a:lvl1pPr marL="0" indent="0">
              <a:buNone/>
              <a:defRPr sz="12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5122215"/>
      </p:ext>
    </p:extLst>
  </p:cSld>
  <p:clrMapOvr>
    <a:masterClrMapping/>
  </p:clrMapOvr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3534344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4489399"/>
            <a:ext cx="7885509" cy="1501826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8022352"/>
      </p:ext>
    </p:extLst>
  </p:cSld>
  <p:clrMapOvr>
    <a:masterClrMapping/>
  </p:clrMapOvr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365125"/>
            <a:ext cx="6977064" cy="2992904"/>
          </a:xfrm>
        </p:spPr>
        <p:txBody>
          <a:bodyPr anchor="ctr"/>
          <a:lstStyle>
            <a:lvl1pPr>
              <a:defRPr sz="3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365557"/>
            <a:ext cx="6564224" cy="54896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8650" y="4501729"/>
            <a:ext cx="7884318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33283" y="786824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28359" y="2743200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74100297"/>
      </p:ext>
    </p:extLst>
  </p:cSld>
  <p:clrMapOvr>
    <a:masterClrMapping/>
  </p:clrMapOvr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326968"/>
            <a:ext cx="7886700" cy="2511835"/>
          </a:xfrm>
        </p:spPr>
        <p:txBody>
          <a:bodyPr anchor="b">
            <a:normAutofit/>
          </a:bodyPr>
          <a:lstStyle>
            <a:lvl1pPr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4850581"/>
            <a:ext cx="7885509" cy="1140644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410741"/>
      </p:ext>
    </p:extLst>
  </p:cSld>
  <p:clrMapOvr>
    <a:masterClrMapping/>
  </p:clrMapOvr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002961" y="1885950"/>
            <a:ext cx="2210150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017598" y="2571750"/>
            <a:ext cx="21955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40996" y="1885950"/>
            <a:ext cx="220218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433081" y="2571750"/>
            <a:ext cx="2210096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71777" y="1885950"/>
            <a:ext cx="2199085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18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71777" y="2571750"/>
            <a:ext cx="2199085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796676"/>
      </p:ext>
    </p:extLst>
  </p:cSld>
  <p:clrMapOvr>
    <a:masterClrMapping/>
  </p:clrMapOvr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99064" y="4297503"/>
            <a:ext cx="2205038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99064" y="2256354"/>
            <a:ext cx="220503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99064" y="4873766"/>
            <a:ext cx="2205038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26748" y="4297503"/>
            <a:ext cx="2197894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2256354"/>
            <a:ext cx="2197894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25733" y="4873765"/>
            <a:ext cx="2200805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53242" y="4297503"/>
            <a:ext cx="2199085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53241" y="2256354"/>
            <a:ext cx="219908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53148" y="4873763"/>
            <a:ext cx="2201998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6680654"/>
      </p:ext>
    </p:extLst>
  </p:cSld>
  <p:clrMapOvr>
    <a:masterClrMapping/>
  </p:clrMapOvr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37C4B1-F976-422A-8EA4-737B77CA5FB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5402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E1367C-1369-41E9-96D0-B03D60456F19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644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7154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9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37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4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50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slideLayout" Target="../slideLayouts/slideLayout66.xml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5.xml"/><Relationship Id="rId2" Type="http://schemas.openxmlformats.org/officeDocument/2006/relationships/slideLayout" Target="../slideLayouts/slideLayout55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5" Type="http://schemas.openxmlformats.org/officeDocument/2006/relationships/slideLayout" Target="../slideLayouts/slideLayout58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63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theme" Target="../theme/theme7.xml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slideLayout" Target="../slideLayouts/slideLayout91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81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oleObject" Target="../embeddings/oleObject1.bin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8.xml"/><Relationship Id="rId12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93.xml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slideLayout" Target="../slideLayouts/slideLayout102.xml"/><Relationship Id="rId5" Type="http://schemas.openxmlformats.org/officeDocument/2006/relationships/slideLayout" Target="../slideLayouts/slideLayout9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Relationship Id="rId14" Type="http://schemas.openxmlformats.org/officeDocument/2006/relationships/oleObject" Target="../embeddings/oleObject1.bin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1.xml"/><Relationship Id="rId13" Type="http://schemas.openxmlformats.org/officeDocument/2006/relationships/slideLayout" Target="../slideLayouts/slideLayout116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110.xml"/><Relationship Id="rId12" Type="http://schemas.openxmlformats.org/officeDocument/2006/relationships/slideLayout" Target="../slideLayouts/slideLayout115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105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9.xml"/><Relationship Id="rId11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108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13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12.xml"/><Relationship Id="rId1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4.xml"/><Relationship Id="rId13" Type="http://schemas.openxmlformats.org/officeDocument/2006/relationships/slideLayout" Target="../slideLayouts/slideLayout129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23.xml"/><Relationship Id="rId12" Type="http://schemas.openxmlformats.org/officeDocument/2006/relationships/slideLayout" Target="../slideLayouts/slideLayout128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118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22.xml"/><Relationship Id="rId11" Type="http://schemas.openxmlformats.org/officeDocument/2006/relationships/slideLayout" Target="../slideLayouts/slideLayout127.xml"/><Relationship Id="rId5" Type="http://schemas.openxmlformats.org/officeDocument/2006/relationships/slideLayout" Target="../slideLayouts/slideLayout121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26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120.xml"/><Relationship Id="rId9" Type="http://schemas.openxmlformats.org/officeDocument/2006/relationships/slideLayout" Target="../slideLayouts/slideLayout125.xml"/><Relationship Id="rId1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7.xml"/><Relationship Id="rId13" Type="http://schemas.openxmlformats.org/officeDocument/2006/relationships/slideLayout" Target="../slideLayouts/slideLayout142.xml"/><Relationship Id="rId3" Type="http://schemas.openxmlformats.org/officeDocument/2006/relationships/slideLayout" Target="../slideLayouts/slideLayout132.xml"/><Relationship Id="rId7" Type="http://schemas.openxmlformats.org/officeDocument/2006/relationships/slideLayout" Target="../slideLayouts/slideLayout136.xml"/><Relationship Id="rId12" Type="http://schemas.openxmlformats.org/officeDocument/2006/relationships/slideLayout" Target="../slideLayouts/slideLayout141.xml"/><Relationship Id="rId2" Type="http://schemas.openxmlformats.org/officeDocument/2006/relationships/slideLayout" Target="../slideLayouts/slideLayout131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30.xml"/><Relationship Id="rId6" Type="http://schemas.openxmlformats.org/officeDocument/2006/relationships/slideLayout" Target="../slideLayouts/slideLayout135.xml"/><Relationship Id="rId11" Type="http://schemas.openxmlformats.org/officeDocument/2006/relationships/slideLayout" Target="../slideLayouts/slideLayout140.xml"/><Relationship Id="rId5" Type="http://schemas.openxmlformats.org/officeDocument/2006/relationships/slideLayout" Target="../slideLayouts/slideLayout134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39.xml"/><Relationship Id="rId4" Type="http://schemas.openxmlformats.org/officeDocument/2006/relationships/slideLayout" Target="../slideLayouts/slideLayout133.xml"/><Relationship Id="rId9" Type="http://schemas.openxmlformats.org/officeDocument/2006/relationships/slideLayout" Target="../slideLayouts/slideLayout138.xml"/><Relationship Id="rId14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0.xml"/><Relationship Id="rId13" Type="http://schemas.openxmlformats.org/officeDocument/2006/relationships/slideLayout" Target="../slideLayouts/slideLayout155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145.xml"/><Relationship Id="rId7" Type="http://schemas.openxmlformats.org/officeDocument/2006/relationships/slideLayout" Target="../slideLayouts/slideLayout149.xml"/><Relationship Id="rId12" Type="http://schemas.openxmlformats.org/officeDocument/2006/relationships/slideLayout" Target="../slideLayouts/slideLayout154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144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43.xml"/><Relationship Id="rId6" Type="http://schemas.openxmlformats.org/officeDocument/2006/relationships/slideLayout" Target="../slideLayouts/slideLayout148.xml"/><Relationship Id="rId11" Type="http://schemas.openxmlformats.org/officeDocument/2006/relationships/slideLayout" Target="../slideLayouts/slideLayout153.xml"/><Relationship Id="rId5" Type="http://schemas.openxmlformats.org/officeDocument/2006/relationships/slideLayout" Target="../slideLayouts/slideLayout147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52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146.xml"/><Relationship Id="rId9" Type="http://schemas.openxmlformats.org/officeDocument/2006/relationships/slideLayout" Target="../slideLayouts/slideLayout151.xml"/><Relationship Id="rId14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3.xml"/><Relationship Id="rId13" Type="http://schemas.openxmlformats.org/officeDocument/2006/relationships/slideLayout" Target="../slideLayouts/slideLayout168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158.xml"/><Relationship Id="rId7" Type="http://schemas.openxmlformats.org/officeDocument/2006/relationships/slideLayout" Target="../slideLayouts/slideLayout162.xml"/><Relationship Id="rId12" Type="http://schemas.openxmlformats.org/officeDocument/2006/relationships/slideLayout" Target="../slideLayouts/slideLayout167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157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56.xml"/><Relationship Id="rId6" Type="http://schemas.openxmlformats.org/officeDocument/2006/relationships/slideLayout" Target="../slideLayouts/slideLayout161.xml"/><Relationship Id="rId11" Type="http://schemas.openxmlformats.org/officeDocument/2006/relationships/slideLayout" Target="../slideLayouts/slideLayout166.xml"/><Relationship Id="rId5" Type="http://schemas.openxmlformats.org/officeDocument/2006/relationships/slideLayout" Target="../slideLayouts/slideLayout160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65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159.xml"/><Relationship Id="rId9" Type="http://schemas.openxmlformats.org/officeDocument/2006/relationships/slideLayout" Target="../slideLayouts/slideLayout164.xml"/><Relationship Id="rId14" Type="http://schemas.openxmlformats.org/officeDocument/2006/relationships/theme" Target="../theme/theme1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6.xml"/><Relationship Id="rId13" Type="http://schemas.openxmlformats.org/officeDocument/2006/relationships/slideLayout" Target="../slideLayouts/slideLayout181.xml"/><Relationship Id="rId3" Type="http://schemas.openxmlformats.org/officeDocument/2006/relationships/slideLayout" Target="../slideLayouts/slideLayout171.xml"/><Relationship Id="rId7" Type="http://schemas.openxmlformats.org/officeDocument/2006/relationships/slideLayout" Target="../slideLayouts/slideLayout175.xml"/><Relationship Id="rId12" Type="http://schemas.openxmlformats.org/officeDocument/2006/relationships/slideLayout" Target="../slideLayouts/slideLayout180.xml"/><Relationship Id="rId2" Type="http://schemas.openxmlformats.org/officeDocument/2006/relationships/slideLayout" Target="../slideLayouts/slideLayout170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69.xml"/><Relationship Id="rId6" Type="http://schemas.openxmlformats.org/officeDocument/2006/relationships/slideLayout" Target="../slideLayouts/slideLayout174.xml"/><Relationship Id="rId11" Type="http://schemas.openxmlformats.org/officeDocument/2006/relationships/slideLayout" Target="../slideLayouts/slideLayout179.xml"/><Relationship Id="rId5" Type="http://schemas.openxmlformats.org/officeDocument/2006/relationships/slideLayout" Target="../slideLayouts/slideLayout173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78.xml"/><Relationship Id="rId4" Type="http://schemas.openxmlformats.org/officeDocument/2006/relationships/slideLayout" Target="../slideLayouts/slideLayout172.xml"/><Relationship Id="rId9" Type="http://schemas.openxmlformats.org/officeDocument/2006/relationships/slideLayout" Target="../slideLayouts/slideLayout177.xml"/><Relationship Id="rId14" Type="http://schemas.openxmlformats.org/officeDocument/2006/relationships/theme" Target="../theme/theme1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9.xml"/><Relationship Id="rId13" Type="http://schemas.openxmlformats.org/officeDocument/2006/relationships/slideLayout" Target="../slideLayouts/slideLayout194.xml"/><Relationship Id="rId3" Type="http://schemas.openxmlformats.org/officeDocument/2006/relationships/slideLayout" Target="../slideLayouts/slideLayout184.xml"/><Relationship Id="rId7" Type="http://schemas.openxmlformats.org/officeDocument/2006/relationships/slideLayout" Target="../slideLayouts/slideLayout188.xml"/><Relationship Id="rId12" Type="http://schemas.openxmlformats.org/officeDocument/2006/relationships/slideLayout" Target="../slideLayouts/slideLayout193.xml"/><Relationship Id="rId2" Type="http://schemas.openxmlformats.org/officeDocument/2006/relationships/slideLayout" Target="../slideLayouts/slideLayout183.xml"/><Relationship Id="rId1" Type="http://schemas.openxmlformats.org/officeDocument/2006/relationships/slideLayout" Target="../slideLayouts/slideLayout182.xml"/><Relationship Id="rId6" Type="http://schemas.openxmlformats.org/officeDocument/2006/relationships/slideLayout" Target="../slideLayouts/slideLayout187.xml"/><Relationship Id="rId11" Type="http://schemas.openxmlformats.org/officeDocument/2006/relationships/slideLayout" Target="../slideLayouts/slideLayout192.xml"/><Relationship Id="rId5" Type="http://schemas.openxmlformats.org/officeDocument/2006/relationships/slideLayout" Target="../slideLayouts/slideLayout186.xml"/><Relationship Id="rId10" Type="http://schemas.openxmlformats.org/officeDocument/2006/relationships/slideLayout" Target="../slideLayouts/slideLayout191.xml"/><Relationship Id="rId4" Type="http://schemas.openxmlformats.org/officeDocument/2006/relationships/slideLayout" Target="../slideLayouts/slideLayout185.xml"/><Relationship Id="rId9" Type="http://schemas.openxmlformats.org/officeDocument/2006/relationships/slideLayout" Target="../slideLayouts/slideLayout190.xml"/><Relationship Id="rId14" Type="http://schemas.openxmlformats.org/officeDocument/2006/relationships/theme" Target="../theme/theme1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2.xml"/><Relationship Id="rId13" Type="http://schemas.openxmlformats.org/officeDocument/2006/relationships/slideLayout" Target="../slideLayouts/slideLayout207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197.xml"/><Relationship Id="rId7" Type="http://schemas.openxmlformats.org/officeDocument/2006/relationships/slideLayout" Target="../slideLayouts/slideLayout201.xml"/><Relationship Id="rId12" Type="http://schemas.openxmlformats.org/officeDocument/2006/relationships/slideLayout" Target="../slideLayouts/slideLayout206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196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95.xml"/><Relationship Id="rId6" Type="http://schemas.openxmlformats.org/officeDocument/2006/relationships/slideLayout" Target="../slideLayouts/slideLayout200.xml"/><Relationship Id="rId11" Type="http://schemas.openxmlformats.org/officeDocument/2006/relationships/slideLayout" Target="../slideLayouts/slideLayout205.xml"/><Relationship Id="rId5" Type="http://schemas.openxmlformats.org/officeDocument/2006/relationships/slideLayout" Target="../slideLayouts/slideLayout199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204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198.xml"/><Relationship Id="rId9" Type="http://schemas.openxmlformats.org/officeDocument/2006/relationships/slideLayout" Target="../slideLayouts/slideLayout203.xml"/><Relationship Id="rId14" Type="http://schemas.openxmlformats.org/officeDocument/2006/relationships/theme" Target="../theme/theme1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5.xml"/><Relationship Id="rId13" Type="http://schemas.openxmlformats.org/officeDocument/2006/relationships/theme" Target="../theme/theme17.xml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210.xml"/><Relationship Id="rId7" Type="http://schemas.openxmlformats.org/officeDocument/2006/relationships/slideLayout" Target="../slideLayouts/slideLayout214.xml"/><Relationship Id="rId12" Type="http://schemas.openxmlformats.org/officeDocument/2006/relationships/slideLayout" Target="../slideLayouts/slideLayout219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09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208.xml"/><Relationship Id="rId6" Type="http://schemas.openxmlformats.org/officeDocument/2006/relationships/slideLayout" Target="../slideLayouts/slideLayout213.xml"/><Relationship Id="rId11" Type="http://schemas.openxmlformats.org/officeDocument/2006/relationships/slideLayout" Target="../slideLayouts/slideLayout218.xml"/><Relationship Id="rId5" Type="http://schemas.openxmlformats.org/officeDocument/2006/relationships/slideLayout" Target="../slideLayouts/slideLayout212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7.xml"/><Relationship Id="rId4" Type="http://schemas.openxmlformats.org/officeDocument/2006/relationships/slideLayout" Target="../slideLayouts/slideLayout211.xml"/><Relationship Id="rId9" Type="http://schemas.openxmlformats.org/officeDocument/2006/relationships/slideLayout" Target="../slideLayouts/slideLayout216.xml"/><Relationship Id="rId14" Type="http://schemas.openxmlformats.org/officeDocument/2006/relationships/oleObject" Target="../embeddings/oleObject1.bin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7.xml"/><Relationship Id="rId13" Type="http://schemas.openxmlformats.org/officeDocument/2006/relationships/theme" Target="../theme/theme18.xml"/><Relationship Id="rId3" Type="http://schemas.openxmlformats.org/officeDocument/2006/relationships/slideLayout" Target="../slideLayouts/slideLayout222.xml"/><Relationship Id="rId7" Type="http://schemas.openxmlformats.org/officeDocument/2006/relationships/slideLayout" Target="../slideLayouts/slideLayout226.xml"/><Relationship Id="rId12" Type="http://schemas.openxmlformats.org/officeDocument/2006/relationships/slideLayout" Target="../slideLayouts/slideLayout231.xml"/><Relationship Id="rId2" Type="http://schemas.openxmlformats.org/officeDocument/2006/relationships/slideLayout" Target="../slideLayouts/slideLayout221.xml"/><Relationship Id="rId1" Type="http://schemas.openxmlformats.org/officeDocument/2006/relationships/slideLayout" Target="../slideLayouts/slideLayout220.xml"/><Relationship Id="rId6" Type="http://schemas.openxmlformats.org/officeDocument/2006/relationships/slideLayout" Target="../slideLayouts/slideLayout225.xml"/><Relationship Id="rId11" Type="http://schemas.openxmlformats.org/officeDocument/2006/relationships/slideLayout" Target="../slideLayouts/slideLayout230.xml"/><Relationship Id="rId5" Type="http://schemas.openxmlformats.org/officeDocument/2006/relationships/slideLayout" Target="../slideLayouts/slideLayout224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29.xml"/><Relationship Id="rId4" Type="http://schemas.openxmlformats.org/officeDocument/2006/relationships/slideLayout" Target="../slideLayouts/slideLayout223.xml"/><Relationship Id="rId9" Type="http://schemas.openxmlformats.org/officeDocument/2006/relationships/slideLayout" Target="../slideLayouts/slideLayout228.xml"/><Relationship Id="rId14" Type="http://schemas.openxmlformats.org/officeDocument/2006/relationships/oleObject" Target="../embeddings/oleObject1.bin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9.xml"/><Relationship Id="rId13" Type="http://schemas.openxmlformats.org/officeDocument/2006/relationships/slideLayout" Target="../slideLayouts/slideLayout244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234.xml"/><Relationship Id="rId7" Type="http://schemas.openxmlformats.org/officeDocument/2006/relationships/slideLayout" Target="../slideLayouts/slideLayout238.xml"/><Relationship Id="rId12" Type="http://schemas.openxmlformats.org/officeDocument/2006/relationships/slideLayout" Target="../slideLayouts/slideLayout243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33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232.xml"/><Relationship Id="rId6" Type="http://schemas.openxmlformats.org/officeDocument/2006/relationships/slideLayout" Target="../slideLayouts/slideLayout237.xml"/><Relationship Id="rId11" Type="http://schemas.openxmlformats.org/officeDocument/2006/relationships/slideLayout" Target="../slideLayouts/slideLayout242.xml"/><Relationship Id="rId5" Type="http://schemas.openxmlformats.org/officeDocument/2006/relationships/slideLayout" Target="../slideLayouts/slideLayout236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241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235.xml"/><Relationship Id="rId9" Type="http://schemas.openxmlformats.org/officeDocument/2006/relationships/slideLayout" Target="../slideLayouts/slideLayout240.xml"/><Relationship Id="rId14" Type="http://schemas.openxmlformats.org/officeDocument/2006/relationships/theme" Target="../theme/theme19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2.xml"/><Relationship Id="rId13" Type="http://schemas.openxmlformats.org/officeDocument/2006/relationships/theme" Target="../theme/theme20.xml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247.xml"/><Relationship Id="rId7" Type="http://schemas.openxmlformats.org/officeDocument/2006/relationships/slideLayout" Target="../slideLayouts/slideLayout251.xml"/><Relationship Id="rId12" Type="http://schemas.openxmlformats.org/officeDocument/2006/relationships/slideLayout" Target="../slideLayouts/slideLayout256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46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245.xml"/><Relationship Id="rId6" Type="http://schemas.openxmlformats.org/officeDocument/2006/relationships/slideLayout" Target="../slideLayouts/slideLayout250.xml"/><Relationship Id="rId11" Type="http://schemas.openxmlformats.org/officeDocument/2006/relationships/slideLayout" Target="../slideLayouts/slideLayout255.xml"/><Relationship Id="rId5" Type="http://schemas.openxmlformats.org/officeDocument/2006/relationships/slideLayout" Target="../slideLayouts/slideLayout249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54.xml"/><Relationship Id="rId4" Type="http://schemas.openxmlformats.org/officeDocument/2006/relationships/slideLayout" Target="../slideLayouts/slideLayout248.xml"/><Relationship Id="rId9" Type="http://schemas.openxmlformats.org/officeDocument/2006/relationships/slideLayout" Target="../slideLayouts/slideLayout253.xml"/><Relationship Id="rId14" Type="http://schemas.openxmlformats.org/officeDocument/2006/relationships/oleObject" Target="../embeddings/oleObject1.bin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4.xml"/><Relationship Id="rId13" Type="http://schemas.openxmlformats.org/officeDocument/2006/relationships/theme" Target="../theme/theme21.xml"/><Relationship Id="rId3" Type="http://schemas.openxmlformats.org/officeDocument/2006/relationships/slideLayout" Target="../slideLayouts/slideLayout259.xml"/><Relationship Id="rId7" Type="http://schemas.openxmlformats.org/officeDocument/2006/relationships/slideLayout" Target="../slideLayouts/slideLayout263.xml"/><Relationship Id="rId12" Type="http://schemas.openxmlformats.org/officeDocument/2006/relationships/slideLayout" Target="../slideLayouts/slideLayout268.xml"/><Relationship Id="rId2" Type="http://schemas.openxmlformats.org/officeDocument/2006/relationships/slideLayout" Target="../slideLayouts/slideLayout258.xml"/><Relationship Id="rId1" Type="http://schemas.openxmlformats.org/officeDocument/2006/relationships/slideLayout" Target="../slideLayouts/slideLayout257.xml"/><Relationship Id="rId6" Type="http://schemas.openxmlformats.org/officeDocument/2006/relationships/slideLayout" Target="../slideLayouts/slideLayout262.xml"/><Relationship Id="rId11" Type="http://schemas.openxmlformats.org/officeDocument/2006/relationships/slideLayout" Target="../slideLayouts/slideLayout267.xml"/><Relationship Id="rId5" Type="http://schemas.openxmlformats.org/officeDocument/2006/relationships/slideLayout" Target="../slideLayouts/slideLayout261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66.xml"/><Relationship Id="rId4" Type="http://schemas.openxmlformats.org/officeDocument/2006/relationships/slideLayout" Target="../slideLayouts/slideLayout260.xml"/><Relationship Id="rId9" Type="http://schemas.openxmlformats.org/officeDocument/2006/relationships/slideLayout" Target="../slideLayouts/slideLayout265.xml"/><Relationship Id="rId14" Type="http://schemas.openxmlformats.org/officeDocument/2006/relationships/oleObject" Target="../embeddings/oleObject1.bin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6.xml"/><Relationship Id="rId13" Type="http://schemas.openxmlformats.org/officeDocument/2006/relationships/slideLayout" Target="../slideLayouts/slideLayout281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271.xml"/><Relationship Id="rId7" Type="http://schemas.openxmlformats.org/officeDocument/2006/relationships/slideLayout" Target="../slideLayouts/slideLayout275.xml"/><Relationship Id="rId12" Type="http://schemas.openxmlformats.org/officeDocument/2006/relationships/slideLayout" Target="../slideLayouts/slideLayout280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70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269.xml"/><Relationship Id="rId6" Type="http://schemas.openxmlformats.org/officeDocument/2006/relationships/slideLayout" Target="../slideLayouts/slideLayout274.xml"/><Relationship Id="rId11" Type="http://schemas.openxmlformats.org/officeDocument/2006/relationships/slideLayout" Target="../slideLayouts/slideLayout279.xml"/><Relationship Id="rId5" Type="http://schemas.openxmlformats.org/officeDocument/2006/relationships/slideLayout" Target="../slideLayouts/slideLayout273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278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272.xml"/><Relationship Id="rId9" Type="http://schemas.openxmlformats.org/officeDocument/2006/relationships/slideLayout" Target="../slideLayouts/slideLayout277.xml"/><Relationship Id="rId14" Type="http://schemas.openxmlformats.org/officeDocument/2006/relationships/theme" Target="../theme/theme22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9.xml"/><Relationship Id="rId13" Type="http://schemas.openxmlformats.org/officeDocument/2006/relationships/theme" Target="../theme/theme23.xml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284.xml"/><Relationship Id="rId7" Type="http://schemas.openxmlformats.org/officeDocument/2006/relationships/slideLayout" Target="../slideLayouts/slideLayout288.xml"/><Relationship Id="rId12" Type="http://schemas.openxmlformats.org/officeDocument/2006/relationships/slideLayout" Target="../slideLayouts/slideLayout293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83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282.xml"/><Relationship Id="rId6" Type="http://schemas.openxmlformats.org/officeDocument/2006/relationships/slideLayout" Target="../slideLayouts/slideLayout287.xml"/><Relationship Id="rId11" Type="http://schemas.openxmlformats.org/officeDocument/2006/relationships/slideLayout" Target="../slideLayouts/slideLayout292.xml"/><Relationship Id="rId5" Type="http://schemas.openxmlformats.org/officeDocument/2006/relationships/slideLayout" Target="../slideLayouts/slideLayout28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91.xml"/><Relationship Id="rId4" Type="http://schemas.openxmlformats.org/officeDocument/2006/relationships/slideLayout" Target="../slideLayouts/slideLayout285.xml"/><Relationship Id="rId9" Type="http://schemas.openxmlformats.org/officeDocument/2006/relationships/slideLayout" Target="../slideLayouts/slideLayout290.xml"/><Relationship Id="rId14" Type="http://schemas.openxmlformats.org/officeDocument/2006/relationships/oleObject" Target="../embeddings/oleObject1.bin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1.xml"/><Relationship Id="rId13" Type="http://schemas.openxmlformats.org/officeDocument/2006/relationships/theme" Target="../theme/theme24.xml"/><Relationship Id="rId3" Type="http://schemas.openxmlformats.org/officeDocument/2006/relationships/slideLayout" Target="../slideLayouts/slideLayout296.xml"/><Relationship Id="rId7" Type="http://schemas.openxmlformats.org/officeDocument/2006/relationships/slideLayout" Target="../slideLayouts/slideLayout300.xml"/><Relationship Id="rId12" Type="http://schemas.openxmlformats.org/officeDocument/2006/relationships/slideLayout" Target="../slideLayouts/slideLayout305.xml"/><Relationship Id="rId2" Type="http://schemas.openxmlformats.org/officeDocument/2006/relationships/slideLayout" Target="../slideLayouts/slideLayout295.xml"/><Relationship Id="rId1" Type="http://schemas.openxmlformats.org/officeDocument/2006/relationships/slideLayout" Target="../slideLayouts/slideLayout294.xml"/><Relationship Id="rId6" Type="http://schemas.openxmlformats.org/officeDocument/2006/relationships/slideLayout" Target="../slideLayouts/slideLayout299.xml"/><Relationship Id="rId11" Type="http://schemas.openxmlformats.org/officeDocument/2006/relationships/slideLayout" Target="../slideLayouts/slideLayout304.xml"/><Relationship Id="rId5" Type="http://schemas.openxmlformats.org/officeDocument/2006/relationships/slideLayout" Target="../slideLayouts/slideLayout298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303.xml"/><Relationship Id="rId4" Type="http://schemas.openxmlformats.org/officeDocument/2006/relationships/slideLayout" Target="../slideLayouts/slideLayout297.xml"/><Relationship Id="rId9" Type="http://schemas.openxmlformats.org/officeDocument/2006/relationships/slideLayout" Target="../slideLayouts/slideLayout302.xml"/><Relationship Id="rId14" Type="http://schemas.openxmlformats.org/officeDocument/2006/relationships/oleObject" Target="../embeddings/oleObject1.bin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3.xml"/><Relationship Id="rId13" Type="http://schemas.openxmlformats.org/officeDocument/2006/relationships/slideLayout" Target="../slideLayouts/slideLayout318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08.xml"/><Relationship Id="rId7" Type="http://schemas.openxmlformats.org/officeDocument/2006/relationships/slideLayout" Target="../slideLayouts/slideLayout312.xml"/><Relationship Id="rId12" Type="http://schemas.openxmlformats.org/officeDocument/2006/relationships/slideLayout" Target="../slideLayouts/slideLayout317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307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306.xml"/><Relationship Id="rId6" Type="http://schemas.openxmlformats.org/officeDocument/2006/relationships/slideLayout" Target="../slideLayouts/slideLayout311.xml"/><Relationship Id="rId11" Type="http://schemas.openxmlformats.org/officeDocument/2006/relationships/slideLayout" Target="../slideLayouts/slideLayout316.xml"/><Relationship Id="rId5" Type="http://schemas.openxmlformats.org/officeDocument/2006/relationships/slideLayout" Target="../slideLayouts/slideLayout310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315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309.xml"/><Relationship Id="rId9" Type="http://schemas.openxmlformats.org/officeDocument/2006/relationships/slideLayout" Target="../slideLayouts/slideLayout314.xml"/><Relationship Id="rId14" Type="http://schemas.openxmlformats.org/officeDocument/2006/relationships/theme" Target="../theme/theme25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6.xml"/><Relationship Id="rId13" Type="http://schemas.openxmlformats.org/officeDocument/2006/relationships/theme" Target="../theme/theme26.xml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321.xml"/><Relationship Id="rId7" Type="http://schemas.openxmlformats.org/officeDocument/2006/relationships/slideLayout" Target="../slideLayouts/slideLayout325.xml"/><Relationship Id="rId12" Type="http://schemas.openxmlformats.org/officeDocument/2006/relationships/slideLayout" Target="../slideLayouts/slideLayout330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320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319.xml"/><Relationship Id="rId6" Type="http://schemas.openxmlformats.org/officeDocument/2006/relationships/slideLayout" Target="../slideLayouts/slideLayout324.xml"/><Relationship Id="rId11" Type="http://schemas.openxmlformats.org/officeDocument/2006/relationships/slideLayout" Target="../slideLayouts/slideLayout329.xml"/><Relationship Id="rId5" Type="http://schemas.openxmlformats.org/officeDocument/2006/relationships/slideLayout" Target="../slideLayouts/slideLayout323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328.xml"/><Relationship Id="rId4" Type="http://schemas.openxmlformats.org/officeDocument/2006/relationships/slideLayout" Target="../slideLayouts/slideLayout322.xml"/><Relationship Id="rId9" Type="http://schemas.openxmlformats.org/officeDocument/2006/relationships/slideLayout" Target="../slideLayouts/slideLayout327.xml"/><Relationship Id="rId14" Type="http://schemas.openxmlformats.org/officeDocument/2006/relationships/oleObject" Target="../embeddings/oleObject1.bin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8.xml"/><Relationship Id="rId13" Type="http://schemas.openxmlformats.org/officeDocument/2006/relationships/theme" Target="../theme/theme27.xml"/><Relationship Id="rId3" Type="http://schemas.openxmlformats.org/officeDocument/2006/relationships/slideLayout" Target="../slideLayouts/slideLayout333.xml"/><Relationship Id="rId7" Type="http://schemas.openxmlformats.org/officeDocument/2006/relationships/slideLayout" Target="../slideLayouts/slideLayout337.xml"/><Relationship Id="rId12" Type="http://schemas.openxmlformats.org/officeDocument/2006/relationships/slideLayout" Target="../slideLayouts/slideLayout342.xml"/><Relationship Id="rId2" Type="http://schemas.openxmlformats.org/officeDocument/2006/relationships/slideLayout" Target="../slideLayouts/slideLayout332.xml"/><Relationship Id="rId1" Type="http://schemas.openxmlformats.org/officeDocument/2006/relationships/slideLayout" Target="../slideLayouts/slideLayout331.xml"/><Relationship Id="rId6" Type="http://schemas.openxmlformats.org/officeDocument/2006/relationships/slideLayout" Target="../slideLayouts/slideLayout336.xml"/><Relationship Id="rId11" Type="http://schemas.openxmlformats.org/officeDocument/2006/relationships/slideLayout" Target="../slideLayouts/slideLayout341.xml"/><Relationship Id="rId5" Type="http://schemas.openxmlformats.org/officeDocument/2006/relationships/slideLayout" Target="../slideLayouts/slideLayout33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340.xml"/><Relationship Id="rId4" Type="http://schemas.openxmlformats.org/officeDocument/2006/relationships/slideLayout" Target="../slideLayouts/slideLayout334.xml"/><Relationship Id="rId9" Type="http://schemas.openxmlformats.org/officeDocument/2006/relationships/slideLayout" Target="../slideLayouts/slideLayout339.xml"/><Relationship Id="rId14" Type="http://schemas.openxmlformats.org/officeDocument/2006/relationships/oleObject" Target="../embeddings/oleObject1.bin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0.xml"/><Relationship Id="rId13" Type="http://schemas.openxmlformats.org/officeDocument/2006/relationships/slideLayout" Target="../slideLayouts/slideLayout355.xml"/><Relationship Id="rId18" Type="http://schemas.openxmlformats.org/officeDocument/2006/relationships/slideLayout" Target="../slideLayouts/slideLayout360.xml"/><Relationship Id="rId3" Type="http://schemas.openxmlformats.org/officeDocument/2006/relationships/slideLayout" Target="../slideLayouts/slideLayout345.xml"/><Relationship Id="rId7" Type="http://schemas.openxmlformats.org/officeDocument/2006/relationships/slideLayout" Target="../slideLayouts/slideLayout349.xml"/><Relationship Id="rId12" Type="http://schemas.openxmlformats.org/officeDocument/2006/relationships/slideLayout" Target="../slideLayouts/slideLayout354.xml"/><Relationship Id="rId17" Type="http://schemas.openxmlformats.org/officeDocument/2006/relationships/slideLayout" Target="../slideLayouts/slideLayout359.xml"/><Relationship Id="rId2" Type="http://schemas.openxmlformats.org/officeDocument/2006/relationships/slideLayout" Target="../slideLayouts/slideLayout344.xml"/><Relationship Id="rId16" Type="http://schemas.openxmlformats.org/officeDocument/2006/relationships/slideLayout" Target="../slideLayouts/slideLayout358.xml"/><Relationship Id="rId20" Type="http://schemas.openxmlformats.org/officeDocument/2006/relationships/image" Target="../media/image5.png"/><Relationship Id="rId1" Type="http://schemas.openxmlformats.org/officeDocument/2006/relationships/slideLayout" Target="../slideLayouts/slideLayout343.xml"/><Relationship Id="rId6" Type="http://schemas.openxmlformats.org/officeDocument/2006/relationships/slideLayout" Target="../slideLayouts/slideLayout348.xml"/><Relationship Id="rId11" Type="http://schemas.openxmlformats.org/officeDocument/2006/relationships/slideLayout" Target="../slideLayouts/slideLayout353.xml"/><Relationship Id="rId5" Type="http://schemas.openxmlformats.org/officeDocument/2006/relationships/slideLayout" Target="../slideLayouts/slideLayout347.xml"/><Relationship Id="rId15" Type="http://schemas.openxmlformats.org/officeDocument/2006/relationships/slideLayout" Target="../slideLayouts/slideLayout357.xml"/><Relationship Id="rId10" Type="http://schemas.openxmlformats.org/officeDocument/2006/relationships/slideLayout" Target="../slideLayouts/slideLayout352.xml"/><Relationship Id="rId19" Type="http://schemas.openxmlformats.org/officeDocument/2006/relationships/theme" Target="../theme/theme28.xml"/><Relationship Id="rId4" Type="http://schemas.openxmlformats.org/officeDocument/2006/relationships/slideLayout" Target="../slideLayouts/slideLayout346.xml"/><Relationship Id="rId9" Type="http://schemas.openxmlformats.org/officeDocument/2006/relationships/slideLayout" Target="../slideLayouts/slideLayout351.xml"/><Relationship Id="rId14" Type="http://schemas.openxmlformats.org/officeDocument/2006/relationships/slideLayout" Target="../slideLayouts/slideLayout35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D8DAC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371600"/>
            <a:ext cx="7620000" cy="4191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>
              <a:defRPr/>
            </a:pPr>
            <a:fld id="{9D378EBE-9593-48A3-909E-B50A553009A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152400" y="76200"/>
            <a:ext cx="8839200" cy="914400"/>
          </a:xfrm>
          <a:prstGeom prst="rect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81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0" r:id="rId2"/>
    <p:sldLayoutId id="2147483659" r:id="rId3"/>
    <p:sldLayoutId id="2147483658" r:id="rId4"/>
    <p:sldLayoutId id="2147483657" r:id="rId5"/>
    <p:sldLayoutId id="2147483656" r:id="rId6"/>
    <p:sldLayoutId id="2147483655" r:id="rId7"/>
    <p:sldLayoutId id="2147483654" r:id="rId8"/>
    <p:sldLayoutId id="2147483653" r:id="rId9"/>
    <p:sldLayoutId id="2147483652" r:id="rId10"/>
    <p:sldLayoutId id="2147483651" r:id="rId11"/>
    <p:sldLayoutId id="2147483650" r:id="rId12"/>
    <p:sldLayoutId id="2147483768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D8DAC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371600"/>
            <a:ext cx="7620000" cy="4191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 dirty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 dirty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>
              <a:defRPr/>
            </a:pPr>
            <a:fld id="{9D378EBE-9593-48A3-909E-B50A553009A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152400" y="76200"/>
            <a:ext cx="8839200" cy="914400"/>
          </a:xfrm>
          <a:prstGeom prst="rect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81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1426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39" r:id="rId13"/>
    <p:sldLayoutId id="2147484254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6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1069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aphicFrame>
        <p:nvGraphicFramePr>
          <p:cNvPr id="1032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1032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9839318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094" r:id="rId1"/>
    <p:sldLayoutId id="2147484095" r:id="rId2"/>
    <p:sldLayoutId id="2147484096" r:id="rId3"/>
    <p:sldLayoutId id="2147484097" r:id="rId4"/>
    <p:sldLayoutId id="2147484098" r:id="rId5"/>
    <p:sldLayoutId id="2147484099" r:id="rId6"/>
    <p:sldLayoutId id="2147484100" r:id="rId7"/>
    <p:sldLayoutId id="2147484101" r:id="rId8"/>
    <p:sldLayoutId id="2147484102" r:id="rId9"/>
    <p:sldLayoutId id="2147484103" r:id="rId10"/>
    <p:sldLayoutId id="2147484104" r:id="rId11"/>
    <p:sldLayoutId id="2147484105" r:id="rId12"/>
    <p:sldLayoutId id="2147484106" r:id="rId1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7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8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2093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20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20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721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721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687C948-69F0-4D2A-8FFE-FAF3DD08AC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2056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2056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9486159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08" r:id="rId1"/>
    <p:sldLayoutId id="2147484109" r:id="rId2"/>
    <p:sldLayoutId id="2147484110" r:id="rId3"/>
    <p:sldLayoutId id="2147484111" r:id="rId4"/>
    <p:sldLayoutId id="2147484112" r:id="rId5"/>
    <p:sldLayoutId id="2147484113" r:id="rId6"/>
    <p:sldLayoutId id="2147484114" r:id="rId7"/>
    <p:sldLayoutId id="2147484115" r:id="rId8"/>
    <p:sldLayoutId id="2147484116" r:id="rId9"/>
    <p:sldLayoutId id="2147484117" r:id="rId10"/>
    <p:sldLayoutId id="2147484118" r:id="rId11"/>
    <p:sldLayoutId id="2147484119" r:id="rId12"/>
    <p:sldLayoutId id="2147484255" r:id="rId13"/>
  </p:sldLayoutIdLst>
  <p:transition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7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8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308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083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308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09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9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923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3"/>
            <a:ext cx="7543800" cy="1431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923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923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F066027-11AF-4F6D-BD98-88D19171FF9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3080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308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3632120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21" r:id="rId1"/>
    <p:sldLayoutId id="2147484122" r:id="rId2"/>
    <p:sldLayoutId id="2147484123" r:id="rId3"/>
    <p:sldLayoutId id="2147484124" r:id="rId4"/>
    <p:sldLayoutId id="2147484125" r:id="rId5"/>
    <p:sldLayoutId id="2147484126" r:id="rId6"/>
    <p:sldLayoutId id="2147484127" r:id="rId7"/>
    <p:sldLayoutId id="2147484128" r:id="rId8"/>
    <p:sldLayoutId id="2147484129" r:id="rId9"/>
    <p:sldLayoutId id="2147484130" r:id="rId10"/>
    <p:sldLayoutId id="2147484131" r:id="rId11"/>
    <p:sldLayoutId id="2147484132" r:id="rId12"/>
    <p:sldLayoutId id="2147484259" r:id="rId13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342816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68563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02844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371257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6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1069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aphicFrame>
        <p:nvGraphicFramePr>
          <p:cNvPr id="1032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1032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73615696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34" r:id="rId1"/>
    <p:sldLayoutId id="2147484135" r:id="rId2"/>
    <p:sldLayoutId id="2147484136" r:id="rId3"/>
    <p:sldLayoutId id="2147484137" r:id="rId4"/>
    <p:sldLayoutId id="2147484138" r:id="rId5"/>
    <p:sldLayoutId id="2147484139" r:id="rId6"/>
    <p:sldLayoutId id="2147484140" r:id="rId7"/>
    <p:sldLayoutId id="2147484141" r:id="rId8"/>
    <p:sldLayoutId id="2147484142" r:id="rId9"/>
    <p:sldLayoutId id="2147484143" r:id="rId10"/>
    <p:sldLayoutId id="2147484144" r:id="rId11"/>
    <p:sldLayoutId id="2147484145" r:id="rId12"/>
    <p:sldLayoutId id="2147484146" r:id="rId1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7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8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2093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20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20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721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721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687C948-69F0-4D2A-8FFE-FAF3DD08AC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2056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14" imgW="5742857" imgH="647619" progId="Paint.Picture">
                  <p:embed/>
                </p:oleObj>
              </mc:Choice>
              <mc:Fallback>
                <p:oleObj name="Bitmap Image" r:id="rId14" imgW="5742857" imgH="647619" progId="Paint.Picture">
                  <p:embed/>
                  <p:pic>
                    <p:nvPicPr>
                      <p:cNvPr id="2056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8197563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48" r:id="rId1"/>
    <p:sldLayoutId id="2147484149" r:id="rId2"/>
    <p:sldLayoutId id="2147484150" r:id="rId3"/>
    <p:sldLayoutId id="2147484151" r:id="rId4"/>
    <p:sldLayoutId id="2147484152" r:id="rId5"/>
    <p:sldLayoutId id="2147484153" r:id="rId6"/>
    <p:sldLayoutId id="2147484154" r:id="rId7"/>
    <p:sldLayoutId id="2147484155" r:id="rId8"/>
    <p:sldLayoutId id="2147484156" r:id="rId9"/>
    <p:sldLayoutId id="2147484157" r:id="rId10"/>
    <p:sldLayoutId id="2147484158" r:id="rId11"/>
    <p:sldLayoutId id="2147484159" r:id="rId12"/>
  </p:sldLayoutIdLst>
  <p:transition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6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7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8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8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8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8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8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308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083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308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09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9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923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3"/>
            <a:ext cx="7543800" cy="1431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923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923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F066027-11AF-4F6D-BD98-88D19171FF9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3080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14" imgW="5742857" imgH="647619" progId="Paint.Picture">
                  <p:embed/>
                </p:oleObj>
              </mc:Choice>
              <mc:Fallback>
                <p:oleObj name="Bitmap Image" r:id="rId14" imgW="5742857" imgH="647619" progId="Paint.Picture">
                  <p:embed/>
                  <p:pic>
                    <p:nvPicPr>
                      <p:cNvPr id="308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85297027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61" r:id="rId1"/>
    <p:sldLayoutId id="2147484162" r:id="rId2"/>
    <p:sldLayoutId id="2147484163" r:id="rId3"/>
    <p:sldLayoutId id="2147484164" r:id="rId4"/>
    <p:sldLayoutId id="2147484165" r:id="rId5"/>
    <p:sldLayoutId id="2147484166" r:id="rId6"/>
    <p:sldLayoutId id="2147484167" r:id="rId7"/>
    <p:sldLayoutId id="2147484168" r:id="rId8"/>
    <p:sldLayoutId id="2147484169" r:id="rId9"/>
    <p:sldLayoutId id="2147484170" r:id="rId10"/>
    <p:sldLayoutId id="2147484171" r:id="rId11"/>
    <p:sldLayoutId id="2147484172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342816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68563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02844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371257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6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1069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aphicFrame>
        <p:nvGraphicFramePr>
          <p:cNvPr id="1032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1032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4399583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74" r:id="rId1"/>
    <p:sldLayoutId id="2147484175" r:id="rId2"/>
    <p:sldLayoutId id="2147484176" r:id="rId3"/>
    <p:sldLayoutId id="2147484177" r:id="rId4"/>
    <p:sldLayoutId id="2147484178" r:id="rId5"/>
    <p:sldLayoutId id="2147484179" r:id="rId6"/>
    <p:sldLayoutId id="2147484180" r:id="rId7"/>
    <p:sldLayoutId id="2147484181" r:id="rId8"/>
    <p:sldLayoutId id="2147484182" r:id="rId9"/>
    <p:sldLayoutId id="2147484183" r:id="rId10"/>
    <p:sldLayoutId id="2147484184" r:id="rId11"/>
    <p:sldLayoutId id="2147484185" r:id="rId12"/>
    <p:sldLayoutId id="2147484186" r:id="rId1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7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8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2093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20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20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721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721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687C948-69F0-4D2A-8FFE-FAF3DD08AC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2056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2056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7649540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88" r:id="rId1"/>
    <p:sldLayoutId id="2147484189" r:id="rId2"/>
    <p:sldLayoutId id="2147484190" r:id="rId3"/>
    <p:sldLayoutId id="2147484191" r:id="rId4"/>
    <p:sldLayoutId id="2147484192" r:id="rId5"/>
    <p:sldLayoutId id="2147484193" r:id="rId6"/>
    <p:sldLayoutId id="2147484194" r:id="rId7"/>
    <p:sldLayoutId id="2147484195" r:id="rId8"/>
    <p:sldLayoutId id="2147484196" r:id="rId9"/>
    <p:sldLayoutId id="2147484197" r:id="rId10"/>
    <p:sldLayoutId id="2147484198" r:id="rId11"/>
    <p:sldLayoutId id="2147484199" r:id="rId12"/>
    <p:sldLayoutId id="2147484253" r:id="rId13"/>
  </p:sldLayoutIdLst>
  <p:transition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7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8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308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083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308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09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9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923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3"/>
            <a:ext cx="7543800" cy="1431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923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923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F066027-11AF-4F6D-BD98-88D19171FF9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3080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308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1616631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201" r:id="rId1"/>
    <p:sldLayoutId id="2147484202" r:id="rId2"/>
    <p:sldLayoutId id="2147484203" r:id="rId3"/>
    <p:sldLayoutId id="2147484204" r:id="rId4"/>
    <p:sldLayoutId id="2147484205" r:id="rId5"/>
    <p:sldLayoutId id="2147484206" r:id="rId6"/>
    <p:sldLayoutId id="2147484207" r:id="rId7"/>
    <p:sldLayoutId id="2147484208" r:id="rId8"/>
    <p:sldLayoutId id="2147484209" r:id="rId9"/>
    <p:sldLayoutId id="2147484210" r:id="rId10"/>
    <p:sldLayoutId id="2147484211" r:id="rId11"/>
    <p:sldLayoutId id="2147484212" r:id="rId12"/>
    <p:sldLayoutId id="2147484256" r:id="rId13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342816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68563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02844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371257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6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1069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aphicFrame>
        <p:nvGraphicFramePr>
          <p:cNvPr id="1032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1032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8138632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214" r:id="rId1"/>
    <p:sldLayoutId id="2147484215" r:id="rId2"/>
    <p:sldLayoutId id="2147484216" r:id="rId3"/>
    <p:sldLayoutId id="2147484217" r:id="rId4"/>
    <p:sldLayoutId id="2147484218" r:id="rId5"/>
    <p:sldLayoutId id="2147484219" r:id="rId6"/>
    <p:sldLayoutId id="2147484220" r:id="rId7"/>
    <p:sldLayoutId id="2147484221" r:id="rId8"/>
    <p:sldLayoutId id="2147484222" r:id="rId9"/>
    <p:sldLayoutId id="2147484223" r:id="rId10"/>
    <p:sldLayoutId id="2147484224" r:id="rId11"/>
    <p:sldLayoutId id="2147484225" r:id="rId12"/>
    <p:sldLayoutId id="2147484226" r:id="rId1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7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8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2093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20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20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721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721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687C948-69F0-4D2A-8FFE-FAF3DD08AC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2056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2056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99120417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228" r:id="rId1"/>
    <p:sldLayoutId id="2147484229" r:id="rId2"/>
    <p:sldLayoutId id="2147484230" r:id="rId3"/>
    <p:sldLayoutId id="2147484231" r:id="rId4"/>
    <p:sldLayoutId id="2147484232" r:id="rId5"/>
    <p:sldLayoutId id="2147484233" r:id="rId6"/>
    <p:sldLayoutId id="2147484234" r:id="rId7"/>
    <p:sldLayoutId id="2147484235" r:id="rId8"/>
    <p:sldLayoutId id="2147484236" r:id="rId9"/>
    <p:sldLayoutId id="2147484237" r:id="rId10"/>
    <p:sldLayoutId id="2147484238" r:id="rId11"/>
    <p:sldLayoutId id="2147484239" r:id="rId12"/>
    <p:sldLayoutId id="2147484257" r:id="rId13"/>
  </p:sldLayoutIdLst>
  <p:transition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7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8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308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083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308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09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9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923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3"/>
            <a:ext cx="7543800" cy="1431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923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923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F066027-11AF-4F6D-BD98-88D19171FF9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3080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308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3415274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241" r:id="rId1"/>
    <p:sldLayoutId id="2147484242" r:id="rId2"/>
    <p:sldLayoutId id="2147484243" r:id="rId3"/>
    <p:sldLayoutId id="2147484244" r:id="rId4"/>
    <p:sldLayoutId id="2147484245" r:id="rId5"/>
    <p:sldLayoutId id="2147484246" r:id="rId6"/>
    <p:sldLayoutId id="2147484247" r:id="rId7"/>
    <p:sldLayoutId id="2147484248" r:id="rId8"/>
    <p:sldLayoutId id="2147484249" r:id="rId9"/>
    <p:sldLayoutId id="2147484250" r:id="rId10"/>
    <p:sldLayoutId id="2147484251" r:id="rId11"/>
    <p:sldLayoutId id="2147484252" r:id="rId12"/>
    <p:sldLayoutId id="2147484258" r:id="rId13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342816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68563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02844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371257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100000">
              <a:srgbClr val="D5F2FF">
                <a:lumMod val="51000"/>
                <a:lumOff val="49000"/>
              </a:srgbClr>
            </a:gs>
            <a:gs pos="100000">
              <a:schemeClr val="bg2">
                <a:tint val="95000"/>
                <a:shade val="100000"/>
                <a:satMod val="130000"/>
                <a:lumMod val="130000"/>
              </a:schemeClr>
            </a:gs>
            <a:gs pos="100000">
              <a:schemeClr val="bg2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D8DAC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371600"/>
            <a:ext cx="7620000" cy="4191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 dirty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 dirty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>
              <a:defRPr/>
            </a:pPr>
            <a:fld id="{9D378EBE-9593-48A3-909E-B50A553009A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152400" y="76200"/>
            <a:ext cx="8839200" cy="914400"/>
          </a:xfrm>
          <a:prstGeom prst="rect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81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6667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8" r:id="rId1"/>
    <p:sldLayoutId id="2147484279" r:id="rId2"/>
    <p:sldLayoutId id="2147484280" r:id="rId3"/>
    <p:sldLayoutId id="2147484281" r:id="rId4"/>
    <p:sldLayoutId id="2147484282" r:id="rId5"/>
    <p:sldLayoutId id="2147484283" r:id="rId6"/>
    <p:sldLayoutId id="2147484284" r:id="rId7"/>
    <p:sldLayoutId id="2147484285" r:id="rId8"/>
    <p:sldLayoutId id="2147484286" r:id="rId9"/>
    <p:sldLayoutId id="2147484287" r:id="rId10"/>
    <p:sldLayoutId id="2147484288" r:id="rId11"/>
    <p:sldLayoutId id="2147484289" r:id="rId12"/>
    <p:sldLayoutId id="2147484290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6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1069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aphicFrame>
        <p:nvGraphicFramePr>
          <p:cNvPr id="1032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1032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133670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292" r:id="rId1"/>
    <p:sldLayoutId id="2147484293" r:id="rId2"/>
    <p:sldLayoutId id="2147484294" r:id="rId3"/>
    <p:sldLayoutId id="2147484295" r:id="rId4"/>
    <p:sldLayoutId id="2147484296" r:id="rId5"/>
    <p:sldLayoutId id="2147484297" r:id="rId6"/>
    <p:sldLayoutId id="2147484298" r:id="rId7"/>
    <p:sldLayoutId id="2147484299" r:id="rId8"/>
    <p:sldLayoutId id="2147484300" r:id="rId9"/>
    <p:sldLayoutId id="2147484301" r:id="rId10"/>
    <p:sldLayoutId id="2147484302" r:id="rId11"/>
    <p:sldLayoutId id="2147484303" r:id="rId12"/>
    <p:sldLayoutId id="2147484304" r:id="rId1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7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8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2093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20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20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721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721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687C948-69F0-4D2A-8FFE-FAF3DD08AC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2056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14" imgW="5742857" imgH="647619" progId="Paint.Picture">
                  <p:embed/>
                </p:oleObj>
              </mc:Choice>
              <mc:Fallback>
                <p:oleObj name="Bitmap Image" r:id="rId14" imgW="5742857" imgH="647619" progId="Paint.Picture">
                  <p:embed/>
                  <p:pic>
                    <p:nvPicPr>
                      <p:cNvPr id="2056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1639273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06" r:id="rId1"/>
    <p:sldLayoutId id="2147484307" r:id="rId2"/>
    <p:sldLayoutId id="2147484308" r:id="rId3"/>
    <p:sldLayoutId id="2147484309" r:id="rId4"/>
    <p:sldLayoutId id="2147484310" r:id="rId5"/>
    <p:sldLayoutId id="2147484311" r:id="rId6"/>
    <p:sldLayoutId id="2147484312" r:id="rId7"/>
    <p:sldLayoutId id="2147484313" r:id="rId8"/>
    <p:sldLayoutId id="2147484314" r:id="rId9"/>
    <p:sldLayoutId id="2147484315" r:id="rId10"/>
    <p:sldLayoutId id="2147484316" r:id="rId11"/>
    <p:sldLayoutId id="2147484317" r:id="rId12"/>
  </p:sldLayoutIdLst>
  <p:transition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6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7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8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8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8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8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8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308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083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308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09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9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923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3"/>
            <a:ext cx="7543800" cy="1431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923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923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F066027-11AF-4F6D-BD98-88D19171FF9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3080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14" imgW="5742857" imgH="647619" progId="Paint.Picture">
                  <p:embed/>
                </p:oleObj>
              </mc:Choice>
              <mc:Fallback>
                <p:oleObj name="Bitmap Image" r:id="rId14" imgW="5742857" imgH="647619" progId="Paint.Picture">
                  <p:embed/>
                  <p:pic>
                    <p:nvPicPr>
                      <p:cNvPr id="308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7539429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19" r:id="rId1"/>
    <p:sldLayoutId id="2147484320" r:id="rId2"/>
    <p:sldLayoutId id="2147484321" r:id="rId3"/>
    <p:sldLayoutId id="2147484322" r:id="rId4"/>
    <p:sldLayoutId id="2147484323" r:id="rId5"/>
    <p:sldLayoutId id="2147484324" r:id="rId6"/>
    <p:sldLayoutId id="2147484325" r:id="rId7"/>
    <p:sldLayoutId id="2147484326" r:id="rId8"/>
    <p:sldLayoutId id="2147484327" r:id="rId9"/>
    <p:sldLayoutId id="2147484328" r:id="rId10"/>
    <p:sldLayoutId id="2147484329" r:id="rId11"/>
    <p:sldLayoutId id="2147484330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342816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68563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02844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371257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6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1069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aphicFrame>
        <p:nvGraphicFramePr>
          <p:cNvPr id="1032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1032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9821493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32" r:id="rId1"/>
    <p:sldLayoutId id="2147484333" r:id="rId2"/>
    <p:sldLayoutId id="2147484334" r:id="rId3"/>
    <p:sldLayoutId id="2147484335" r:id="rId4"/>
    <p:sldLayoutId id="2147484336" r:id="rId5"/>
    <p:sldLayoutId id="2147484337" r:id="rId6"/>
    <p:sldLayoutId id="2147484338" r:id="rId7"/>
    <p:sldLayoutId id="2147484339" r:id="rId8"/>
    <p:sldLayoutId id="2147484340" r:id="rId9"/>
    <p:sldLayoutId id="2147484341" r:id="rId10"/>
    <p:sldLayoutId id="2147484342" r:id="rId11"/>
    <p:sldLayoutId id="2147484343" r:id="rId12"/>
    <p:sldLayoutId id="2147484344" r:id="rId1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7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8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2093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20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20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721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721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687C948-69F0-4D2A-8FFE-FAF3DD08AC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2056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14" imgW="5742857" imgH="647619" progId="Paint.Picture">
                  <p:embed/>
                </p:oleObj>
              </mc:Choice>
              <mc:Fallback>
                <p:oleObj name="Bitmap Image" r:id="rId14" imgW="5742857" imgH="647619" progId="Paint.Picture">
                  <p:embed/>
                  <p:pic>
                    <p:nvPicPr>
                      <p:cNvPr id="2056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2695969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46" r:id="rId1"/>
    <p:sldLayoutId id="2147484347" r:id="rId2"/>
    <p:sldLayoutId id="2147484348" r:id="rId3"/>
    <p:sldLayoutId id="2147484349" r:id="rId4"/>
    <p:sldLayoutId id="2147484350" r:id="rId5"/>
    <p:sldLayoutId id="2147484351" r:id="rId6"/>
    <p:sldLayoutId id="2147484352" r:id="rId7"/>
    <p:sldLayoutId id="2147484353" r:id="rId8"/>
    <p:sldLayoutId id="2147484354" r:id="rId9"/>
    <p:sldLayoutId id="2147484355" r:id="rId10"/>
    <p:sldLayoutId id="2147484356" r:id="rId11"/>
    <p:sldLayoutId id="2147484357" r:id="rId12"/>
  </p:sldLayoutIdLst>
  <p:transition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6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7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8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8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8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8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8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308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083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308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09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9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923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3"/>
            <a:ext cx="7543800" cy="1431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923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923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F066027-11AF-4F6D-BD98-88D19171FF9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3080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14" imgW="5742857" imgH="647619" progId="Paint.Picture">
                  <p:embed/>
                </p:oleObj>
              </mc:Choice>
              <mc:Fallback>
                <p:oleObj name="Bitmap Image" r:id="rId14" imgW="5742857" imgH="647619" progId="Paint.Picture">
                  <p:embed/>
                  <p:pic>
                    <p:nvPicPr>
                      <p:cNvPr id="308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68997195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59" r:id="rId1"/>
    <p:sldLayoutId id="2147484360" r:id="rId2"/>
    <p:sldLayoutId id="2147484361" r:id="rId3"/>
    <p:sldLayoutId id="2147484362" r:id="rId4"/>
    <p:sldLayoutId id="2147484363" r:id="rId5"/>
    <p:sldLayoutId id="2147484364" r:id="rId6"/>
    <p:sldLayoutId id="2147484365" r:id="rId7"/>
    <p:sldLayoutId id="2147484366" r:id="rId8"/>
    <p:sldLayoutId id="2147484367" r:id="rId9"/>
    <p:sldLayoutId id="2147484368" r:id="rId10"/>
    <p:sldLayoutId id="2147484369" r:id="rId11"/>
    <p:sldLayoutId id="2147484370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342816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68563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02844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371257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6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1069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aphicFrame>
        <p:nvGraphicFramePr>
          <p:cNvPr id="1032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1032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3921072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72" r:id="rId1"/>
    <p:sldLayoutId id="2147484373" r:id="rId2"/>
    <p:sldLayoutId id="2147484374" r:id="rId3"/>
    <p:sldLayoutId id="2147484375" r:id="rId4"/>
    <p:sldLayoutId id="2147484376" r:id="rId5"/>
    <p:sldLayoutId id="2147484377" r:id="rId6"/>
    <p:sldLayoutId id="2147484378" r:id="rId7"/>
    <p:sldLayoutId id="2147484379" r:id="rId8"/>
    <p:sldLayoutId id="2147484380" r:id="rId9"/>
    <p:sldLayoutId id="2147484381" r:id="rId10"/>
    <p:sldLayoutId id="2147484382" r:id="rId11"/>
    <p:sldLayoutId id="2147484383" r:id="rId12"/>
    <p:sldLayoutId id="2147484384" r:id="rId1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7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8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2093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20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20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721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721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687C948-69F0-4D2A-8FFE-FAF3DD08AC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2056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14" imgW="5742857" imgH="647619" progId="Paint.Picture">
                  <p:embed/>
                </p:oleObj>
              </mc:Choice>
              <mc:Fallback>
                <p:oleObj name="Bitmap Image" r:id="rId14" imgW="5742857" imgH="647619" progId="Paint.Picture">
                  <p:embed/>
                  <p:pic>
                    <p:nvPicPr>
                      <p:cNvPr id="2056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8503911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86" r:id="rId1"/>
    <p:sldLayoutId id="2147484387" r:id="rId2"/>
    <p:sldLayoutId id="2147484388" r:id="rId3"/>
    <p:sldLayoutId id="2147484389" r:id="rId4"/>
    <p:sldLayoutId id="2147484390" r:id="rId5"/>
    <p:sldLayoutId id="2147484391" r:id="rId6"/>
    <p:sldLayoutId id="2147484392" r:id="rId7"/>
    <p:sldLayoutId id="2147484393" r:id="rId8"/>
    <p:sldLayoutId id="2147484394" r:id="rId9"/>
    <p:sldLayoutId id="2147484395" r:id="rId10"/>
    <p:sldLayoutId id="2147484396" r:id="rId11"/>
    <p:sldLayoutId id="2147484397" r:id="rId12"/>
  </p:sldLayoutIdLst>
  <p:transition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6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7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8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8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8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8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8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308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083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308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09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9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923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3"/>
            <a:ext cx="7543800" cy="1431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923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923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F066027-11AF-4F6D-BD98-88D19171FF9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3080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14" imgW="5742857" imgH="647619" progId="Paint.Picture">
                  <p:embed/>
                </p:oleObj>
              </mc:Choice>
              <mc:Fallback>
                <p:oleObj name="Bitmap Image" r:id="rId14" imgW="5742857" imgH="647619" progId="Paint.Picture">
                  <p:embed/>
                  <p:pic>
                    <p:nvPicPr>
                      <p:cNvPr id="308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9068786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99" r:id="rId1"/>
    <p:sldLayoutId id="2147484400" r:id="rId2"/>
    <p:sldLayoutId id="2147484401" r:id="rId3"/>
    <p:sldLayoutId id="2147484402" r:id="rId4"/>
    <p:sldLayoutId id="2147484403" r:id="rId5"/>
    <p:sldLayoutId id="2147484404" r:id="rId6"/>
    <p:sldLayoutId id="2147484405" r:id="rId7"/>
    <p:sldLayoutId id="2147484406" r:id="rId8"/>
    <p:sldLayoutId id="2147484407" r:id="rId9"/>
    <p:sldLayoutId id="2147484408" r:id="rId10"/>
    <p:sldLayoutId id="2147484409" r:id="rId11"/>
    <p:sldLayoutId id="2147484410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342816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68563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02844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371257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6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1069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aphicFrame>
        <p:nvGraphicFramePr>
          <p:cNvPr id="1032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1032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6218627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412" r:id="rId1"/>
    <p:sldLayoutId id="2147484413" r:id="rId2"/>
    <p:sldLayoutId id="2147484414" r:id="rId3"/>
    <p:sldLayoutId id="2147484415" r:id="rId4"/>
    <p:sldLayoutId id="2147484416" r:id="rId5"/>
    <p:sldLayoutId id="2147484417" r:id="rId6"/>
    <p:sldLayoutId id="2147484418" r:id="rId7"/>
    <p:sldLayoutId id="2147484419" r:id="rId8"/>
    <p:sldLayoutId id="2147484420" r:id="rId9"/>
    <p:sldLayoutId id="2147484421" r:id="rId10"/>
    <p:sldLayoutId id="2147484422" r:id="rId11"/>
    <p:sldLayoutId id="2147484423" r:id="rId12"/>
    <p:sldLayoutId id="2147484424" r:id="rId1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7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8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2093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20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20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721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721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687C948-69F0-4D2A-8FFE-FAF3DD08AC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2056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14" imgW="5742857" imgH="647619" progId="Paint.Picture">
                  <p:embed/>
                </p:oleObj>
              </mc:Choice>
              <mc:Fallback>
                <p:oleObj name="Bitmap Image" r:id="rId14" imgW="5742857" imgH="647619" progId="Paint.Picture">
                  <p:embed/>
                  <p:pic>
                    <p:nvPicPr>
                      <p:cNvPr id="2056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5533102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426" r:id="rId1"/>
    <p:sldLayoutId id="2147484427" r:id="rId2"/>
    <p:sldLayoutId id="2147484428" r:id="rId3"/>
    <p:sldLayoutId id="2147484429" r:id="rId4"/>
    <p:sldLayoutId id="2147484430" r:id="rId5"/>
    <p:sldLayoutId id="2147484431" r:id="rId6"/>
    <p:sldLayoutId id="2147484432" r:id="rId7"/>
    <p:sldLayoutId id="2147484433" r:id="rId8"/>
    <p:sldLayoutId id="2147484434" r:id="rId9"/>
    <p:sldLayoutId id="2147484435" r:id="rId10"/>
    <p:sldLayoutId id="2147484436" r:id="rId11"/>
    <p:sldLayoutId id="2147484437" r:id="rId12"/>
  </p:sldLayoutIdLst>
  <p:transition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6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7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8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8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8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8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8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308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083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308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09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9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923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3"/>
            <a:ext cx="7543800" cy="1431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923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923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F066027-11AF-4F6D-BD98-88D19171FF9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3080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14" imgW="5742857" imgH="647619" progId="Paint.Picture">
                  <p:embed/>
                </p:oleObj>
              </mc:Choice>
              <mc:Fallback>
                <p:oleObj name="Bitmap Image" r:id="rId14" imgW="5742857" imgH="647619" progId="Paint.Picture">
                  <p:embed/>
                  <p:pic>
                    <p:nvPicPr>
                      <p:cNvPr id="308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6708559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439" r:id="rId1"/>
    <p:sldLayoutId id="2147484440" r:id="rId2"/>
    <p:sldLayoutId id="2147484441" r:id="rId3"/>
    <p:sldLayoutId id="2147484442" r:id="rId4"/>
    <p:sldLayoutId id="2147484443" r:id="rId5"/>
    <p:sldLayoutId id="2147484444" r:id="rId6"/>
    <p:sldLayoutId id="2147484445" r:id="rId7"/>
    <p:sldLayoutId id="2147484446" r:id="rId8"/>
    <p:sldLayoutId id="2147484447" r:id="rId9"/>
    <p:sldLayoutId id="2147484448" r:id="rId10"/>
    <p:sldLayoutId id="2147484449" r:id="rId11"/>
    <p:sldLayoutId id="2147484450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342816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68563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02844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371257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0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000" y="1825625"/>
            <a:ext cx="76753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111090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503" r:id="rId1"/>
    <p:sldLayoutId id="2147484504" r:id="rId2"/>
    <p:sldLayoutId id="2147484505" r:id="rId3"/>
    <p:sldLayoutId id="2147484506" r:id="rId4"/>
    <p:sldLayoutId id="2147484507" r:id="rId5"/>
    <p:sldLayoutId id="2147484508" r:id="rId6"/>
    <p:sldLayoutId id="2147484509" r:id="rId7"/>
    <p:sldLayoutId id="2147484510" r:id="rId8"/>
    <p:sldLayoutId id="2147484511" r:id="rId9"/>
    <p:sldLayoutId id="2147484512" r:id="rId10"/>
    <p:sldLayoutId id="2147484513" r:id="rId11"/>
    <p:sldLayoutId id="2147484514" r:id="rId12"/>
    <p:sldLayoutId id="2147484515" r:id="rId13"/>
    <p:sldLayoutId id="2147484516" r:id="rId14"/>
    <p:sldLayoutId id="2147484517" r:id="rId15"/>
    <p:sldLayoutId id="2147484518" r:id="rId16"/>
    <p:sldLayoutId id="2147484519" r:id="rId17"/>
    <p:sldLayoutId id="2147484520" r:id="rId1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4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6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4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4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4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4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43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48.xml"/><Relationship Id="rId4" Type="http://schemas.openxmlformats.org/officeDocument/2006/relationships/image" Target="../media/image8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48.xml"/><Relationship Id="rId4" Type="http://schemas.openxmlformats.org/officeDocument/2006/relationships/image" Target="../media/image9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48.xml"/><Relationship Id="rId4" Type="http://schemas.openxmlformats.org/officeDocument/2006/relationships/image" Target="../media/image10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48.xml"/><Relationship Id="rId4" Type="http://schemas.openxmlformats.org/officeDocument/2006/relationships/image" Target="../media/image11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4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4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4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4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4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4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4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4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49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609600"/>
            <a:ext cx="5869008" cy="23622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182880" indent="0"/>
            <a:r>
              <a:rPr lang="en-US" sz="9600" b="1" spc="100" dirty="0">
                <a:effectLst/>
                <a:latin typeface="Arial Black" panose="020B0A04020102020204" pitchFamily="34" charset="0"/>
              </a:rPr>
              <a:t>L.W.I.N.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24000" y="3429000"/>
            <a:ext cx="6173808" cy="2209800"/>
          </a:xfrm>
          <a:noFill/>
        </p:spPr>
        <p:txBody>
          <a:bodyPr vert="horz" lIns="45720" tIns="45720" rIns="45720" bIns="45720" rtlCol="0" anchor="ctr">
            <a:noAutofit/>
          </a:bodyPr>
          <a:lstStyle/>
          <a:p>
            <a:pPr marL="0" indent="0" algn="ctr">
              <a:lnSpc>
                <a:spcPct val="90000"/>
              </a:lnSpc>
              <a:buNone/>
              <a:defRPr/>
            </a:pP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Louisiana Wireless Information Network</a:t>
            </a:r>
          </a:p>
          <a:p>
            <a:pPr marL="0" indent="0" algn="ctr">
              <a:lnSpc>
                <a:spcPct val="90000"/>
              </a:lnSpc>
              <a:buNone/>
              <a:defRPr/>
            </a:pP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System Management &amp; Maintenance </a:t>
            </a:r>
          </a:p>
          <a:p>
            <a:pPr marL="0" indent="0" algn="ctr">
              <a:lnSpc>
                <a:spcPct val="90000"/>
              </a:lnSpc>
              <a:buNone/>
              <a:defRPr/>
            </a:pP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August 26, 2026</a:t>
            </a:r>
          </a:p>
          <a:p>
            <a: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Department of Public Safety</a:t>
            </a:r>
          </a:p>
          <a:p>
            <a: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Office of State Police</a:t>
            </a:r>
          </a:p>
          <a:p>
            <a: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Mobility and Communication Services</a:t>
            </a:r>
          </a:p>
          <a:p>
            <a:pPr marL="0" indent="0" algn="ctr">
              <a:lnSpc>
                <a:spcPct val="90000"/>
              </a:lnSpc>
              <a:buNone/>
              <a:defRPr/>
            </a:pP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(225) 925-6036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 sz="quarter" idx="4294967295"/>
          </p:nvPr>
        </p:nvSpPr>
        <p:spPr>
          <a:xfrm>
            <a:off x="533400" y="0"/>
            <a:ext cx="7848600" cy="174939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82880" indent="0" algn="ctr" eaLnBrk="1" hangingPunct="1">
              <a:buNone/>
              <a:defRPr/>
            </a:pPr>
            <a:r>
              <a:rPr lang="en-US" sz="3600" b="1" cap="small" dirty="0">
                <a:effectLst/>
                <a:latin typeface="Arial Black" panose="020B0A04020102020204" pitchFamily="34" charset="0"/>
                <a:cs typeface="Times New Roman" pitchFamily="18" charset="0"/>
              </a:rPr>
              <a:t>Infrastructure Update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1752600"/>
            <a:ext cx="6705600" cy="41662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533400"/>
            <a:ext cx="8229600" cy="1143000"/>
          </a:xfrm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marL="0" indent="0" algn="ctr" eaLnBrk="1" hangingPunct="1">
              <a:buNone/>
            </a:pPr>
            <a:r>
              <a:rPr lang="en-US" sz="3600" b="1" u="sng" dirty="0">
                <a:effectLst/>
                <a:latin typeface="Arial Black" panose="020B0A04020102020204" pitchFamily="34" charset="0"/>
                <a:cs typeface="Times New Roman" pitchFamily="18" charset="0"/>
              </a:rPr>
              <a:t>SYSTEM SUMMARY</a:t>
            </a:r>
            <a:endParaRPr lang="en-US" sz="3600" u="sng" dirty="0">
              <a:effectLst/>
              <a:latin typeface="Arial Black" panose="020B0A04020102020204" pitchFamily="34" charset="0"/>
              <a:cs typeface="Times New Roman" pitchFamily="18" charset="0"/>
            </a:endParaRPr>
          </a:p>
        </p:txBody>
      </p:sp>
      <p:sp>
        <p:nvSpPr>
          <p:cNvPr id="18434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1181100" y="2514600"/>
            <a:ext cx="7962900" cy="2743200"/>
          </a:xfrm>
        </p:spPr>
        <p:txBody>
          <a:bodyPr>
            <a:normAutofit/>
          </a:bodyPr>
          <a:lstStyle/>
          <a:p>
            <a:pPr marL="0" indent="0" eaLnBrk="1" hangingPunct="1">
              <a:buClr>
                <a:srgbClr val="990000"/>
              </a:buClr>
              <a:buNone/>
            </a:pPr>
            <a:endParaRPr lang="en-US" sz="2000" dirty="0">
              <a:latin typeface="Arial Black" panose="020B0A04020102020204" pitchFamily="34" charset="0"/>
              <a:cs typeface="Times New Roman" pitchFamily="18" charset="0"/>
            </a:endParaRPr>
          </a:p>
          <a:p>
            <a:pPr eaLnBrk="1" hangingPunct="1">
              <a:buClr>
                <a:srgbClr val="CC9900"/>
              </a:buClr>
              <a:buFont typeface="Wingdings" panose="05000000000000000000" pitchFamily="2" charset="2"/>
              <a:buChar char="Ø"/>
            </a:pPr>
            <a:r>
              <a:rPr lang="en-US" sz="2000" dirty="0">
                <a:latin typeface="Arial Black" panose="020B0A04020102020204" pitchFamily="34" charset="0"/>
                <a:cs typeface="Times New Roman" pitchFamily="18" charset="0"/>
              </a:rPr>
              <a:t>	</a:t>
            </a:r>
            <a:r>
              <a:rPr lang="en-US" sz="2000" b="1" dirty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  <a:t>156 </a:t>
            </a:r>
            <a:r>
              <a:rPr lang="en-US" sz="2000" b="1" dirty="0">
                <a:latin typeface="Arial Black" panose="020B0A04020102020204" pitchFamily="34" charset="0"/>
                <a:cs typeface="Times New Roman" pitchFamily="18" charset="0"/>
              </a:rPr>
              <a:t>Total Tower Sites in Operation</a:t>
            </a:r>
          </a:p>
          <a:p>
            <a:pPr>
              <a:buClr>
                <a:srgbClr val="CC9900"/>
              </a:buClr>
              <a:buFont typeface="Wingdings" panose="05000000000000000000" pitchFamily="2" charset="2"/>
              <a:buChar char="Ø"/>
            </a:pPr>
            <a:r>
              <a:rPr lang="en-US" sz="2000" dirty="0">
                <a:latin typeface="Arial Black" panose="020B0A04020102020204" pitchFamily="34" charset="0"/>
                <a:cs typeface="Times New Roman" pitchFamily="18" charset="0"/>
              </a:rPr>
              <a:t>	</a:t>
            </a:r>
            <a:r>
              <a:rPr lang="en-US" sz="2000" b="1" dirty="0">
                <a:latin typeface="Arial Black" panose="020B0A04020102020204" pitchFamily="34" charset="0"/>
                <a:cs typeface="Times New Roman" pitchFamily="18" charset="0"/>
              </a:rPr>
              <a:t>6 Operational Mobile Sites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85800" y="1905000"/>
            <a:ext cx="6781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81000" y="1394818"/>
            <a:ext cx="8458200" cy="5355312"/>
          </a:xfrm>
          <a:prstGeom prst="rect">
            <a:avLst/>
          </a:prstGeom>
          <a:noFill/>
        </p:spPr>
        <p:txBody>
          <a:bodyPr wrap="square" numCol="3" spcCol="731520" rtlCol="0" anchor="b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Livonia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Laplace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St. Tammany Simulcast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Lacombe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Abita Springs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Waldheim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Pearl River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Covington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Slidell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Talisheek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Blond</a:t>
            </a:r>
            <a:endParaRPr lang="en-US" b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Sheridan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Geismar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St. James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Larose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Gibson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BR Simulcast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BR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Central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LSU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WBR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Hammond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Gray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Berwick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Baywood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Ramah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Sage Hill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Parker Road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Iberville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Livingston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Jackson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Greensburg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Superdome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</a:t>
            </a:r>
            <a:r>
              <a:rPr lang="en-US" sz="1600" dirty="0"/>
              <a:t>outh Baton Rouge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Baldwin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Pointe Coupee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Theriot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Paincourtville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Boothville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Mobile Units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94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96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97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98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99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100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Denham Springs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Clinton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St. George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Independence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Zachary</a:t>
            </a:r>
          </a:p>
        </p:txBody>
      </p:sp>
      <p:sp>
        <p:nvSpPr>
          <p:cNvPr id="2" name="Rectangle 1"/>
          <p:cNvSpPr/>
          <p:nvPr/>
        </p:nvSpPr>
        <p:spPr>
          <a:xfrm>
            <a:off x="990600" y="107870"/>
            <a:ext cx="66141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latin typeface="Arial Black" panose="020B0A04020102020204" pitchFamily="34" charset="0"/>
              </a:rPr>
              <a:t>Zone 1: </a:t>
            </a:r>
            <a:br>
              <a:rPr lang="en-US" sz="3600" dirty="0">
                <a:latin typeface="Arial Black" panose="020B0A04020102020204" pitchFamily="34" charset="0"/>
              </a:rPr>
            </a:br>
            <a:r>
              <a:rPr lang="en-US" sz="3600" dirty="0">
                <a:latin typeface="Arial Black" panose="020B0A04020102020204" pitchFamily="34" charset="0"/>
              </a:rPr>
              <a:t>42 Sites in Full Operation</a:t>
            </a:r>
          </a:p>
        </p:txBody>
      </p:sp>
    </p:spTree>
    <p:extLst>
      <p:ext uri="{BB962C8B-B14F-4D97-AF65-F5344CB8AC3E}">
        <p14:creationId xmlns:p14="http://schemas.microsoft.com/office/powerpoint/2010/main" val="1831170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305800" cy="1219200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>
                <a:latin typeface="Arial Black" panose="020B0A04020102020204" pitchFamily="34" charset="0"/>
              </a:rPr>
              <a:t>Zone 2: </a:t>
            </a:r>
            <a:br>
              <a:rPr lang="en-US" sz="3600" b="1" dirty="0">
                <a:latin typeface="Arial Black" panose="020B0A04020102020204" pitchFamily="34" charset="0"/>
              </a:rPr>
            </a:br>
            <a:r>
              <a:rPr lang="en-US" sz="3600" b="1" dirty="0">
                <a:latin typeface="Arial Black" panose="020B0A04020102020204" pitchFamily="34" charset="0"/>
              </a:rPr>
              <a:t>22 Sites in Full Operation</a:t>
            </a:r>
            <a:endParaRPr lang="en-US" sz="3600" dirty="0">
              <a:latin typeface="Arial Black" panose="020B0A040201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0" y="2133600"/>
            <a:ext cx="7696200" cy="3323987"/>
          </a:xfrm>
          <a:prstGeom prst="rect">
            <a:avLst/>
          </a:prstGeom>
          <a:noFill/>
        </p:spPr>
        <p:txBody>
          <a:bodyPr wrap="square" numCol="3" spcCol="731520" rtlCol="0">
            <a:spAutoFit/>
          </a:bodyPr>
          <a:lstStyle/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N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.</a:t>
            </a:r>
            <a:r>
              <a:rPr kumimoji="0" lang="en-US" sz="19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Simulcast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Gretna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Galleria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NO East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F26516"/>
                </a:solidFill>
                <a:effectLst/>
                <a:uLnTx/>
                <a:uFillTx/>
              </a:rPr>
              <a:t>Houma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Lafitte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Bayou  Gauche 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Hahnville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St. Rosalie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Kenner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Airport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Port Fourchon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Reggio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Montegut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Bourg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Buras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Wilmer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900" dirty="0"/>
              <a:t>Grand Isle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1900" dirty="0">
                <a:solidFill>
                  <a:srgbClr val="FFFFFF"/>
                </a:solidFill>
              </a:rPr>
              <a:t>Thibodeaux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1900" dirty="0">
                <a:solidFill>
                  <a:srgbClr val="FFFFFF"/>
                </a:solidFill>
              </a:rPr>
              <a:t>Golden </a:t>
            </a:r>
            <a:r>
              <a:rPr lang="en-US" sz="2000" dirty="0">
                <a:solidFill>
                  <a:srgbClr val="FFFFFF"/>
                </a:solidFill>
              </a:rPr>
              <a:t>Meadow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dirty="0"/>
              <a:t>Pan Am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dirty="0"/>
              <a:t>Bridge City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DE75"/>
                </a:solidFill>
              </a:rPr>
              <a:t>Port Sulphur</a:t>
            </a:r>
          </a:p>
          <a:p>
            <a:pPr>
              <a:defRPr/>
            </a:pPr>
            <a:endParaRPr lang="en-US" sz="20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367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28600"/>
            <a:ext cx="7033514" cy="1143000"/>
          </a:xfrm>
        </p:spPr>
        <p:txBody>
          <a:bodyPr>
            <a:noAutofit/>
          </a:bodyPr>
          <a:lstStyle/>
          <a:p>
            <a:pPr algn="ctr" fontAlgn="base"/>
            <a:r>
              <a:rPr lang="en-US" sz="3600" b="1" cap="all" dirty="0">
                <a:solidFill>
                  <a:srgbClr val="FFFFFF"/>
                </a:solidFill>
                <a:latin typeface="Arial Black" panose="020B0A04020102020204" pitchFamily="34" charset="0"/>
              </a:rPr>
              <a:t>Zone 3:</a:t>
            </a:r>
            <a:br>
              <a:rPr lang="en-US" sz="3600" b="1" cap="all" dirty="0">
                <a:solidFill>
                  <a:srgbClr val="FFFFFF"/>
                </a:solidFill>
                <a:latin typeface="Arial Black" panose="020B0A04020102020204" pitchFamily="34" charset="0"/>
              </a:rPr>
            </a:br>
            <a:r>
              <a:rPr lang="en-US" sz="3200" b="1" cap="all" dirty="0">
                <a:solidFill>
                  <a:srgbClr val="FFFFFF"/>
                </a:solidFill>
                <a:latin typeface="Arial Black" panose="020B0A04020102020204" pitchFamily="34" charset="0"/>
              </a:rPr>
              <a:t>56</a:t>
            </a:r>
            <a:r>
              <a:rPr lang="en-US" sz="32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3200" b="1" cap="all" dirty="0">
                <a:solidFill>
                  <a:srgbClr val="FFFFFF"/>
                </a:solidFill>
                <a:latin typeface="Arial Black" panose="020B0A04020102020204" pitchFamily="34" charset="0"/>
              </a:rPr>
              <a:t>Sites in Full Operation</a:t>
            </a:r>
            <a:endParaRPr lang="en-US" sz="32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1600200"/>
            <a:ext cx="9067800" cy="5106114"/>
          </a:xfrm>
          <a:prstGeom prst="rect">
            <a:avLst/>
          </a:prstGeom>
          <a:noFill/>
        </p:spPr>
        <p:txBody>
          <a:bodyPr wrap="square" numCol="4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Clearwater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Monroe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Winnfield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Delhi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Chopin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Dry Prong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Hagewood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Bossier(City)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Farmerville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Minden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Natchitoches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Bastrop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Greenwood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Ruston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Hineston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Ashland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Vivian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Newellton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Noble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Transylvania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Alexandria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Avoyelles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Bellevue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Bernice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Calhoun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Columbia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Ferriday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Homer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Jena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Jonesboro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Mansfield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Many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Marion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Oak Grove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Plain Dealing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Ringgold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Sentell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Tallulah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Wheeling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Shreveport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West Monroe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Chase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Keachi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Coushatta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Shongaloo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Sibley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Vick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Calvin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Arcadia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Enterprise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Holloway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Chatham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Cypress/</a:t>
            </a:r>
          </a:p>
          <a:p>
            <a:r>
              <a:rPr lang="en-US" sz="2000" dirty="0"/>
              <a:t>    Ouachita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Logansport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Pelican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Hunter Road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86641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0800000" flipV="1">
            <a:off x="304800" y="112216"/>
            <a:ext cx="8458200" cy="1371600"/>
          </a:xfrm>
        </p:spPr>
        <p:txBody>
          <a:bodyPr>
            <a:noAutofit/>
          </a:bodyPr>
          <a:lstStyle/>
          <a:p>
            <a:pPr algn="ctr" fontAlgn="base"/>
            <a:r>
              <a:rPr lang="en-US" sz="3600" b="1" cap="all" dirty="0">
                <a:solidFill>
                  <a:srgbClr val="FFFFFF"/>
                </a:solidFill>
                <a:latin typeface="Arial Black" panose="020B0A04020102020204" pitchFamily="34" charset="0"/>
              </a:rPr>
              <a:t>Zone 4:</a:t>
            </a:r>
            <a:br>
              <a:rPr lang="en-US" sz="3600" b="1" cap="all" dirty="0">
                <a:solidFill>
                  <a:srgbClr val="FFFFFF"/>
                </a:solidFill>
                <a:latin typeface="Arial Black" panose="020B0A04020102020204" pitchFamily="34" charset="0"/>
              </a:rPr>
            </a:br>
            <a:r>
              <a:rPr lang="en-US" sz="3600" b="1" cap="all" dirty="0">
                <a:solidFill>
                  <a:srgbClr val="FFFFFF"/>
                </a:solidFill>
                <a:latin typeface="Arial Black" panose="020B0A04020102020204" pitchFamily="34" charset="0"/>
              </a:rPr>
              <a:t>36 Sites in Full</a:t>
            </a:r>
            <a:r>
              <a:rPr lang="en-US" sz="36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3600" b="1" cap="all" dirty="0">
                <a:solidFill>
                  <a:srgbClr val="FFFFFF"/>
                </a:solidFill>
                <a:latin typeface="Arial Black" panose="020B0A04020102020204" pitchFamily="34" charset="0"/>
              </a:rPr>
              <a:t>Operation</a:t>
            </a:r>
            <a:endParaRPr lang="en-US" sz="36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95400" y="1676400"/>
            <a:ext cx="8534400" cy="4800601"/>
          </a:xfrm>
          <a:prstGeom prst="rect">
            <a:avLst/>
          </a:prstGeom>
          <a:noFill/>
        </p:spPr>
        <p:txBody>
          <a:bodyPr wrap="square" numCol="4" rtlCol="0">
            <a:spAutoFit/>
          </a:bodyPr>
          <a:lstStyle/>
          <a:p>
            <a:pPr marR="0" lvl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Abbeville	</a:t>
            </a:r>
            <a:endParaRPr lang="en-US" sz="2000" dirty="0">
              <a:solidFill>
                <a:srgbClr val="FFFFFF"/>
              </a:solidFill>
            </a:endParaRPr>
          </a:p>
          <a:p>
            <a:pPr marR="0" lvl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Acadia</a:t>
            </a:r>
          </a:p>
          <a:p>
            <a:pPr marR="0" lvl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Arsene LeBleu</a:t>
            </a:r>
          </a:p>
          <a:p>
            <a:pPr marR="0" lvl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DeQuincy</a:t>
            </a:r>
          </a:p>
          <a:p>
            <a:pPr marR="0" lvl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Dry Creek </a:t>
            </a:r>
          </a:p>
          <a:p>
            <a:pPr marR="0" lvl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Jeanerette</a:t>
            </a:r>
          </a:p>
          <a:p>
            <a:pPr marR="0" lvl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Jennings</a:t>
            </a:r>
          </a:p>
          <a:p>
            <a:pPr marL="117475" lvl="0" indent="-117475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FFFFFF"/>
                </a:solidFill>
              </a:rPr>
              <a:t>Johnson Bayou</a:t>
            </a:r>
          </a:p>
          <a:p>
            <a:pPr marR="0" lvl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Lafayette</a:t>
            </a:r>
          </a:p>
          <a:p>
            <a:pPr marR="0" lvl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Lake Charles</a:t>
            </a:r>
          </a:p>
          <a:p>
            <a:pPr marR="0" lvl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Leesville</a:t>
            </a:r>
          </a:p>
          <a:p>
            <a:pPr marR="0" lvl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Merryville                       </a:t>
            </a:r>
          </a:p>
          <a:p>
            <a:pPr marR="0" lvl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Opelousas</a:t>
            </a:r>
          </a:p>
          <a:p>
            <a:pPr marR="0" lvl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dirty="0">
                <a:solidFill>
                  <a:srgbClr val="FFFFFF"/>
                </a:solidFill>
              </a:rPr>
              <a:t>Parks</a:t>
            </a:r>
          </a:p>
          <a:p>
            <a:pPr marR="0" lvl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Rockefeller</a:t>
            </a:r>
          </a:p>
          <a:p>
            <a:pPr marL="398463" marR="0"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Rosepine</a:t>
            </a:r>
          </a:p>
          <a:p>
            <a:pPr marL="398463" marR="0"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Scott</a:t>
            </a:r>
          </a:p>
          <a:p>
            <a:pPr marL="398463" marR="0"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Sulphur</a:t>
            </a:r>
          </a:p>
          <a:p>
            <a:pPr marL="398463" marR="0"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Vermillion</a:t>
            </a:r>
          </a:p>
          <a:p>
            <a:pPr marL="398463" marR="0"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Ville Platte </a:t>
            </a:r>
          </a:p>
          <a:p>
            <a:pPr marL="398463" marR="0"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Vinton</a:t>
            </a:r>
          </a:p>
          <a:p>
            <a:pPr marL="398463" marR="0"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Craven</a:t>
            </a:r>
          </a:p>
          <a:p>
            <a:pPr marL="398463" marR="0"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Hicks</a:t>
            </a:r>
          </a:p>
          <a:p>
            <a:pPr marL="398463" marR="0"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Hornbeck</a:t>
            </a:r>
          </a:p>
          <a:p>
            <a:pPr marL="398463" marR="0"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Oakdale</a:t>
            </a:r>
          </a:p>
          <a:p>
            <a:pPr marL="398463" marR="0" lvl="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Roseland</a:t>
            </a:r>
          </a:p>
          <a:p>
            <a:pPr marL="398463" marR="0" lvl="0" indent="635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288925" algn="l"/>
              </a:tabLst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E.Jennings</a:t>
            </a:r>
          </a:p>
          <a:p>
            <a:pPr marL="398463" marR="0" lvl="0" indent="635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288925" algn="l"/>
              </a:tabLst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Anacoco</a:t>
            </a:r>
          </a:p>
          <a:p>
            <a:pPr marL="398463" marR="0" lvl="0" indent="635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288925" algn="l"/>
              </a:tabLst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Oberlin</a:t>
            </a:r>
          </a:p>
          <a:p>
            <a:pPr marL="398463" marR="0" lvl="0" indent="635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288925" algn="l"/>
              </a:tabLst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Moss Bluff </a:t>
            </a:r>
          </a:p>
          <a:p>
            <a:pPr marL="285750" marR="0" lvl="0" indent="3175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New Iberia</a:t>
            </a:r>
          </a:p>
          <a:p>
            <a:pPr marL="285750" marR="0" lvl="0" indent="3175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Eunice</a:t>
            </a:r>
          </a:p>
          <a:p>
            <a:pPr marL="285750" marR="0" lvl="0" indent="3175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dirty="0">
                <a:solidFill>
                  <a:srgbClr val="FFFFFF"/>
                </a:solidFill>
              </a:rPr>
              <a:t>Starks</a:t>
            </a:r>
          </a:p>
          <a:p>
            <a:pPr marL="285750" marR="0" lvl="0" indent="3175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Bell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City</a:t>
            </a:r>
          </a:p>
          <a:p>
            <a:pPr marL="398463" marR="0" lvl="0" indent="-109538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baseline="0" dirty="0">
                <a:solidFill>
                  <a:srgbClr val="FFFFFF"/>
                </a:solidFill>
              </a:rPr>
              <a:t>Calcasieu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baseline="0" dirty="0">
                <a:solidFill>
                  <a:srgbClr val="FFFFFF"/>
                </a:solidFill>
              </a:rPr>
              <a:t>Jail</a:t>
            </a:r>
          </a:p>
          <a:p>
            <a:pPr marL="285750" marR="0" lvl="0" indent="3175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dirty="0">
                <a:solidFill>
                  <a:srgbClr val="FFDE75"/>
                </a:solidFill>
              </a:rPr>
              <a:t>Longville</a:t>
            </a:r>
            <a:endParaRPr lang="en-US" sz="2000" baseline="0" dirty="0">
              <a:solidFill>
                <a:srgbClr val="FFDE75"/>
              </a:solidFill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3832854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98448" y="152400"/>
            <a:ext cx="6547104" cy="1600200"/>
          </a:xfrm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marL="0" indent="0" algn="ctr" eaLnBrk="1" hangingPunct="1">
              <a:buNone/>
              <a:defRPr/>
            </a:pPr>
            <a:r>
              <a:rPr lang="en-US" sz="3600" b="1" cap="small" dirty="0">
                <a:solidFill>
                  <a:srgbClr val="FFFFFF"/>
                </a:solidFill>
                <a:effectLst/>
                <a:latin typeface="Arial Black" panose="020B0A04020102020204" pitchFamily="34" charset="0"/>
                <a:cs typeface="Times New Roman" pitchFamily="18" charset="0"/>
              </a:rPr>
              <a:t>Channel Summary</a:t>
            </a:r>
          </a:p>
        </p:txBody>
      </p:sp>
      <p:sp>
        <p:nvSpPr>
          <p:cNvPr id="22530" name="Content Placeholder 7"/>
          <p:cNvSpPr>
            <a:spLocks noGrp="1"/>
          </p:cNvSpPr>
          <p:nvPr>
            <p:ph idx="1"/>
          </p:nvPr>
        </p:nvSpPr>
        <p:spPr>
          <a:xfrm>
            <a:off x="342900" y="2286000"/>
            <a:ext cx="8458200" cy="2438400"/>
          </a:xfrm>
        </p:spPr>
        <p:txBody>
          <a:bodyPr>
            <a:noAutofit/>
          </a:bodyPr>
          <a:lstStyle/>
          <a:p>
            <a:pPr algn="ctr" eaLnBrk="1" hangingPunct="1">
              <a:buClr>
                <a:srgbClr val="990000"/>
              </a:buClr>
              <a:buFont typeface="Wingdings" pitchFamily="2" charset="2"/>
              <a:buChar char="Ø"/>
            </a:pPr>
            <a:endParaRPr lang="en-US" sz="2000" dirty="0">
              <a:solidFill>
                <a:srgbClr val="FFFFFF"/>
              </a:solidFill>
              <a:cs typeface="Times New Roman" pitchFamily="18" charset="0"/>
            </a:endParaRPr>
          </a:p>
          <a:p>
            <a:pPr algn="ctr" eaLnBrk="1" hangingPunct="1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rgbClr val="FFFFFF"/>
                </a:solidFill>
                <a:cs typeface="Times New Roman" pitchFamily="18" charset="0"/>
              </a:rPr>
              <a:t> </a:t>
            </a:r>
            <a:r>
              <a:rPr lang="en-US" sz="2000" dirty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  <a:t>Total Channels 1660</a:t>
            </a:r>
          </a:p>
          <a:p>
            <a:pPr algn="ctr" eaLnBrk="1" hangingPunct="1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  <a:t> 1609 Channels on 156 Sites</a:t>
            </a:r>
          </a:p>
          <a:p>
            <a:pPr algn="ctr" eaLnBrk="1" hangingPunct="1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  <a:t> 51 Channels on 6 Mobile Sites</a:t>
            </a:r>
            <a:br>
              <a:rPr lang="en-US" sz="2000" dirty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</a:br>
            <a:br>
              <a:rPr lang="en-US" sz="2000" dirty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</a:br>
            <a:br>
              <a:rPr lang="en-US" sz="2000" dirty="0">
                <a:solidFill>
                  <a:srgbClr val="FFFFFF"/>
                </a:solidFill>
                <a:cs typeface="Times New Roman" pitchFamily="18" charset="0"/>
              </a:rPr>
            </a:br>
            <a:endParaRPr lang="en-US" sz="2000" dirty="0">
              <a:solidFill>
                <a:srgbClr val="FFFFFF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057400" y="1219200"/>
            <a:ext cx="6477000" cy="3276600"/>
          </a:xfrm>
        </p:spPr>
        <p:txBody>
          <a:bodyPr anchor="b" anchorCtr="0">
            <a:normAutofit/>
          </a:bodyPr>
          <a:lstStyle/>
          <a:p>
            <a:pPr marL="182880" indent="0" eaLnBrk="1" hangingPunct="1">
              <a:buNone/>
              <a:defRPr/>
            </a:pPr>
            <a:r>
              <a:rPr lang="en-US" sz="9600" b="1" cap="small" dirty="0">
                <a:solidFill>
                  <a:srgbClr val="FFFFFF"/>
                </a:solidFill>
                <a:effectLst/>
                <a:latin typeface="Arial Black" panose="020B0A04020102020204" pitchFamily="34" charset="0"/>
                <a:cs typeface="Times New Roman" pitchFamily="18" charset="0"/>
              </a:rPr>
              <a:t>System  </a:t>
            </a:r>
            <a:br>
              <a:rPr lang="en-US" sz="9600" b="1" cap="small" dirty="0">
                <a:solidFill>
                  <a:srgbClr val="FFFFFF"/>
                </a:solidFill>
                <a:effectLst/>
                <a:latin typeface="Arial Black" panose="020B0A04020102020204" pitchFamily="34" charset="0"/>
                <a:cs typeface="Times New Roman" pitchFamily="18" charset="0"/>
              </a:rPr>
            </a:br>
            <a:r>
              <a:rPr lang="en-US" sz="9600" b="1" cap="small" dirty="0">
                <a:solidFill>
                  <a:srgbClr val="FFFFFF"/>
                </a:solidFill>
                <a:effectLst/>
                <a:latin typeface="Arial Black" panose="020B0A04020102020204" pitchFamily="34" charset="0"/>
                <a:cs typeface="Times New Roman" pitchFamily="18" charset="0"/>
              </a:rPr>
              <a:t>Statistics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5000" contrast="-2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574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21" name="Object 7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4415698"/>
              </p:ext>
            </p:extLst>
          </p:nvPr>
        </p:nvGraphicFramePr>
        <p:xfrm>
          <a:off x="56376" y="757230"/>
          <a:ext cx="9031248" cy="61007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5772035" imgH="1904932" progId="Excel.Sheet.8">
                  <p:embed/>
                </p:oleObj>
              </mc:Choice>
              <mc:Fallback>
                <p:oleObj name="Worksheet" r:id="rId3" imgW="5772035" imgH="1904932" progId="Excel.Sheet.8">
                  <p:embed/>
                  <p:pic>
                    <p:nvPicPr>
                      <p:cNvPr id="2121" name="Object 73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76" y="757230"/>
                        <a:ext cx="9031248" cy="610077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209800" y="191869"/>
            <a:ext cx="426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FFFF"/>
                </a:solidFill>
                <a:latin typeface="Arial Black" panose="020B0A04020102020204" pitchFamily="34" charset="0"/>
              </a:rPr>
              <a:t>SUBSCRIBERS </a:t>
            </a:r>
          </a:p>
        </p:txBody>
      </p:sp>
    </p:spTree>
    <p:extLst>
      <p:ext uri="{BB962C8B-B14F-4D97-AF65-F5344CB8AC3E}">
        <p14:creationId xmlns:p14="http://schemas.microsoft.com/office/powerpoint/2010/main" val="3382990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21" name="Object 7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35665504"/>
              </p:ext>
            </p:extLst>
          </p:nvPr>
        </p:nvGraphicFramePr>
        <p:xfrm>
          <a:off x="76200" y="865185"/>
          <a:ext cx="8974636" cy="5953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7600835" imgH="3552689" progId="Excel.Sheet.8">
                  <p:embed/>
                </p:oleObj>
              </mc:Choice>
              <mc:Fallback>
                <p:oleObj name="Worksheet" r:id="rId3" imgW="7600835" imgH="3552689" progId="Excel.Sheet.8">
                  <p:embed/>
                  <p:pic>
                    <p:nvPicPr>
                      <p:cNvPr id="2121" name="Object 73"/>
                      <p:cNvPicPr>
                        <a:picLocks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" y="865185"/>
                        <a:ext cx="8974636" cy="5953125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60000"/>
                          <a:lumOff val="40000"/>
                          <a:alpha val="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0"/>
            <a:ext cx="4038600" cy="865185"/>
          </a:xfrm>
        </p:spPr>
        <p:txBody>
          <a:bodyPr/>
          <a:lstStyle/>
          <a:p>
            <a:r>
              <a:rPr lang="en-US" sz="3600" b="1" dirty="0">
                <a:solidFill>
                  <a:srgbClr val="FFFFFF"/>
                </a:solidFill>
                <a:latin typeface="Arial Black" panose="020B0A04020102020204" pitchFamily="34" charset="0"/>
              </a:rPr>
              <a:t>PUSH TO TALK</a:t>
            </a:r>
          </a:p>
        </p:txBody>
      </p:sp>
    </p:spTree>
    <p:extLst>
      <p:ext uri="{BB962C8B-B14F-4D97-AF65-F5344CB8AC3E}">
        <p14:creationId xmlns:p14="http://schemas.microsoft.com/office/powerpoint/2010/main" val="2542716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21" name="Object 7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07719496"/>
              </p:ext>
            </p:extLst>
          </p:nvPr>
        </p:nvGraphicFramePr>
        <p:xfrm>
          <a:off x="228600" y="1066800"/>
          <a:ext cx="8686800" cy="563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9001182" imgH="3248059" progId="Excel.Sheet.8">
                  <p:embed/>
                </p:oleObj>
              </mc:Choice>
              <mc:Fallback>
                <p:oleObj name="Worksheet" r:id="rId3" imgW="9001182" imgH="3248059" progId="Excel.Sheet.8">
                  <p:embed/>
                  <p:pic>
                    <p:nvPicPr>
                      <p:cNvPr id="2121" name="Object 73"/>
                      <p:cNvPicPr>
                        <a:picLocks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1066800"/>
                        <a:ext cx="8686800" cy="56388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794" y="-71846"/>
            <a:ext cx="8229600" cy="910046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3600" b="1" dirty="0">
                <a:latin typeface="Arial Black" panose="020B0A04020102020204" pitchFamily="34" charset="0"/>
              </a:rPr>
            </a:br>
            <a:r>
              <a:rPr lang="en-US" sz="3600" b="1" dirty="0">
                <a:latin typeface="Arial Black" panose="020B0A04020102020204" pitchFamily="34" charset="0"/>
              </a:rPr>
              <a:t>PUSH TO TALK PER DAY</a:t>
            </a:r>
          </a:p>
        </p:txBody>
      </p:sp>
    </p:spTree>
    <p:extLst>
      <p:ext uri="{BB962C8B-B14F-4D97-AF65-F5344CB8AC3E}">
        <p14:creationId xmlns:p14="http://schemas.microsoft.com/office/powerpoint/2010/main" val="831147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721" name="Object 7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9336837"/>
              </p:ext>
            </p:extLst>
          </p:nvPr>
        </p:nvGraphicFramePr>
        <p:xfrm>
          <a:off x="152400" y="762000"/>
          <a:ext cx="8839200" cy="594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6648514" imgH="2990884" progId="Excel.Sheet.8">
                  <p:embed/>
                </p:oleObj>
              </mc:Choice>
              <mc:Fallback>
                <p:oleObj name="Worksheet" r:id="rId3" imgW="6648514" imgH="2990884" progId="Excel.Sheet.8">
                  <p:embed/>
                  <p:pic>
                    <p:nvPicPr>
                      <p:cNvPr id="27721" name="Object 73"/>
                      <p:cNvPicPr>
                        <a:picLocks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762000"/>
                        <a:ext cx="8839200" cy="59436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-295175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b="1" dirty="0">
                <a:solidFill>
                  <a:srgbClr val="CC9900"/>
                </a:solidFill>
                <a:latin typeface="+mn-lt"/>
              </a:rPr>
              <a:t> </a:t>
            </a:r>
            <a:br>
              <a:rPr lang="en-US" sz="3600" b="1" dirty="0">
                <a:solidFill>
                  <a:srgbClr val="CC9900"/>
                </a:solidFill>
                <a:latin typeface="+mn-lt"/>
              </a:rPr>
            </a:br>
            <a:r>
              <a:rPr lang="en-US" sz="4800" b="1" dirty="0">
                <a:latin typeface="Arial Black" panose="020B0A04020102020204" pitchFamily="34" charset="0"/>
              </a:rPr>
              <a:t>BUSIES</a:t>
            </a:r>
            <a:endParaRPr lang="en-US" sz="36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3315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b="1" dirty="0">
                <a:latin typeface="Arial Black" panose="020B0A04020102020204" pitchFamily="34" charset="0"/>
              </a:rPr>
              <a:t>Top Busy Sites</a:t>
            </a:r>
          </a:p>
        </p:txBody>
      </p:sp>
      <p:sp>
        <p:nvSpPr>
          <p:cNvPr id="5" name="Rectangle 4" descr="Cell Tower"/>
          <p:cNvSpPr/>
          <p:nvPr/>
        </p:nvSpPr>
        <p:spPr>
          <a:xfrm>
            <a:off x="685800" y="1600200"/>
            <a:ext cx="2895600" cy="3962400"/>
          </a:xfrm>
          <a:prstGeom prst="rect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581400" y="2819400"/>
            <a:ext cx="5181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400" dirty="0"/>
              <a:t>Calcasieu Jail		202</a:t>
            </a:r>
          </a:p>
          <a:p>
            <a:pPr marL="342900" indent="-342900">
              <a:buAutoNum type="arabicPeriod"/>
            </a:pPr>
            <a:r>
              <a:rPr lang="en-US" sz="2400" dirty="0"/>
              <a:t>St. George		  41</a:t>
            </a:r>
          </a:p>
          <a:p>
            <a:pPr marL="342900" indent="-342900">
              <a:buAutoNum type="arabicPeriod"/>
            </a:pPr>
            <a:r>
              <a:rPr lang="en-US" sz="2400" dirty="0"/>
              <a:t>Vermilion			  27	</a:t>
            </a:r>
          </a:p>
        </p:txBody>
      </p:sp>
    </p:spTree>
    <p:extLst>
      <p:ext uri="{BB962C8B-B14F-4D97-AF65-F5344CB8AC3E}">
        <p14:creationId xmlns:p14="http://schemas.microsoft.com/office/powerpoint/2010/main" val="3374944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9"/>
          <p:cNvSpPr txBox="1">
            <a:spLocks noChangeArrowheads="1"/>
          </p:cNvSpPr>
          <p:nvPr/>
        </p:nvSpPr>
        <p:spPr bwMode="auto">
          <a:xfrm>
            <a:off x="1074163" y="240152"/>
            <a:ext cx="6653993" cy="53264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2701" u="sng" kern="0" cap="small" dirty="0">
                <a:cs typeface="Times New Roman" pitchFamily="18" charset="0"/>
              </a:rPr>
              <a:t> SITE OUTAGES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057400" y="6324600"/>
            <a:ext cx="46875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CC9900"/>
                </a:solidFill>
              </a:rPr>
              <a:t>Total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>
                <a:solidFill>
                  <a:srgbClr val="CC9900"/>
                </a:solidFill>
              </a:rPr>
              <a:t>Downtime: 203 Hours  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5269236"/>
              </p:ext>
            </p:extLst>
          </p:nvPr>
        </p:nvGraphicFramePr>
        <p:xfrm>
          <a:off x="914400" y="990600"/>
          <a:ext cx="7382526" cy="4876800"/>
        </p:xfrm>
        <a:graphic>
          <a:graphicData uri="http://schemas.openxmlformats.org/drawingml/2006/table">
            <a:tbl>
              <a:tblPr>
                <a:tableStyleId>{C083E6E3-FA7D-4D7B-A595-EF9225AFEA82}</a:tableStyleId>
              </a:tblPr>
              <a:tblGrid>
                <a:gridCol w="1302799">
                  <a:extLst>
                    <a:ext uri="{9D8B030D-6E8A-4147-A177-3AD203B41FA5}">
                      <a16:colId xmlns:a16="http://schemas.microsoft.com/office/drawing/2014/main" val="2885236478"/>
                    </a:ext>
                  </a:extLst>
                </a:gridCol>
                <a:gridCol w="1664686">
                  <a:extLst>
                    <a:ext uri="{9D8B030D-6E8A-4147-A177-3AD203B41FA5}">
                      <a16:colId xmlns:a16="http://schemas.microsoft.com/office/drawing/2014/main" val="3297360715"/>
                    </a:ext>
                  </a:extLst>
                </a:gridCol>
                <a:gridCol w="1447553">
                  <a:extLst>
                    <a:ext uri="{9D8B030D-6E8A-4147-A177-3AD203B41FA5}">
                      <a16:colId xmlns:a16="http://schemas.microsoft.com/office/drawing/2014/main" val="612890613"/>
                    </a:ext>
                  </a:extLst>
                </a:gridCol>
                <a:gridCol w="1724113">
                  <a:extLst>
                    <a:ext uri="{9D8B030D-6E8A-4147-A177-3AD203B41FA5}">
                      <a16:colId xmlns:a16="http://schemas.microsoft.com/office/drawing/2014/main" val="3159238098"/>
                    </a:ext>
                  </a:extLst>
                </a:gridCol>
                <a:gridCol w="1243375">
                  <a:extLst>
                    <a:ext uri="{9D8B030D-6E8A-4147-A177-3AD203B41FA5}">
                      <a16:colId xmlns:a16="http://schemas.microsoft.com/office/drawing/2014/main" val="1425836046"/>
                    </a:ext>
                  </a:extLst>
                </a:gridCol>
              </a:tblGrid>
              <a:tr h="650242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Abbeville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Acadia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Arcadia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Arsene</a:t>
                      </a:r>
                      <a:r>
                        <a:rPr lang="en-US" sz="1400" b="1" baseline="0" dirty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baseline="0" dirty="0" err="1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Lebleu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Ashland</a:t>
                      </a: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3794072086"/>
                  </a:ext>
                </a:extLst>
              </a:tr>
              <a:tr h="535367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Avoyelles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Bayou</a:t>
                      </a:r>
                      <a:r>
                        <a:rPr lang="en-US" sz="1400" b="1" baseline="0" dirty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Gauche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Bell</a:t>
                      </a:r>
                      <a:r>
                        <a:rPr lang="en-US" sz="1400" b="1" baseline="0" dirty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City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Bernice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Berwick</a:t>
                      </a: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2315352075"/>
                  </a:ext>
                </a:extLst>
              </a:tr>
              <a:tr h="687339"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Bootheville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Bridge</a:t>
                      </a:r>
                      <a:r>
                        <a:rPr lang="en-US" sz="1400" b="1" baseline="0" dirty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City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Buras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Clearwater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Cravens</a:t>
                      </a: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3221121806"/>
                  </a:ext>
                </a:extLst>
              </a:tr>
              <a:tr h="510682"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Dequincy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Enterprise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Eunice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Farmerville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Geismar</a:t>
                      </a: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4004872605"/>
                  </a:ext>
                </a:extLst>
              </a:tr>
              <a:tr h="595469"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Gibson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Golden Meadow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Grand Isle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Gray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Green</a:t>
                      </a: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1170323507"/>
                  </a:ext>
                </a:extLst>
              </a:tr>
              <a:tr h="658493"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Hahnville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Hicks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Houma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Hunter</a:t>
                      </a:r>
                      <a:r>
                        <a:rPr lang="en-US" sz="1400" b="1" baseline="0" dirty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Road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Independence</a:t>
                      </a: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3650992884"/>
                  </a:ext>
                </a:extLst>
              </a:tr>
              <a:tr h="632567"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baseline="0" dirty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Jena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Johnson Bayou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Livionia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Logansport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Longville</a:t>
                      </a: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4245443002"/>
                  </a:ext>
                </a:extLst>
              </a:tr>
              <a:tr h="606641"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Marion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Merryville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Moss</a:t>
                      </a:r>
                      <a:r>
                        <a:rPr lang="en-US" sz="1400" b="1" baseline="0" dirty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Bluff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Natchitoches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Newellton</a:t>
                      </a: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39213568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3770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9"/>
          <p:cNvSpPr txBox="1">
            <a:spLocks noChangeArrowheads="1"/>
          </p:cNvSpPr>
          <p:nvPr/>
        </p:nvSpPr>
        <p:spPr bwMode="auto">
          <a:xfrm>
            <a:off x="1007195" y="228600"/>
            <a:ext cx="6653993" cy="53264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2701" u="sng" kern="0" cap="small" dirty="0">
                <a:cs typeface="Times New Roman" pitchFamily="18" charset="0"/>
              </a:rPr>
              <a:t> SITE OUTAGES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133600" y="6096000"/>
            <a:ext cx="46875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CC9900"/>
                </a:solidFill>
              </a:rPr>
              <a:t>Total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>
                <a:solidFill>
                  <a:srgbClr val="CC9900"/>
                </a:solidFill>
              </a:rPr>
              <a:t>Downtime: 203 Hours  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6950738"/>
              </p:ext>
            </p:extLst>
          </p:nvPr>
        </p:nvGraphicFramePr>
        <p:xfrm>
          <a:off x="914400" y="1143000"/>
          <a:ext cx="7126634" cy="4087627"/>
        </p:xfrm>
        <a:graphic>
          <a:graphicData uri="http://schemas.openxmlformats.org/drawingml/2006/table">
            <a:tbl>
              <a:tblPr>
                <a:tableStyleId>{C083E6E3-FA7D-4D7B-A595-EF9225AFEA82}</a:tableStyleId>
              </a:tblPr>
              <a:tblGrid>
                <a:gridCol w="1257641">
                  <a:extLst>
                    <a:ext uri="{9D8B030D-6E8A-4147-A177-3AD203B41FA5}">
                      <a16:colId xmlns:a16="http://schemas.microsoft.com/office/drawing/2014/main" val="2885236478"/>
                    </a:ext>
                  </a:extLst>
                </a:gridCol>
                <a:gridCol w="1606985">
                  <a:extLst>
                    <a:ext uri="{9D8B030D-6E8A-4147-A177-3AD203B41FA5}">
                      <a16:colId xmlns:a16="http://schemas.microsoft.com/office/drawing/2014/main" val="3297360715"/>
                    </a:ext>
                  </a:extLst>
                </a:gridCol>
                <a:gridCol w="1317500">
                  <a:extLst>
                    <a:ext uri="{9D8B030D-6E8A-4147-A177-3AD203B41FA5}">
                      <a16:colId xmlns:a16="http://schemas.microsoft.com/office/drawing/2014/main" val="612890613"/>
                    </a:ext>
                  </a:extLst>
                </a:gridCol>
                <a:gridCol w="1744231">
                  <a:extLst>
                    <a:ext uri="{9D8B030D-6E8A-4147-A177-3AD203B41FA5}">
                      <a16:colId xmlns:a16="http://schemas.microsoft.com/office/drawing/2014/main" val="3159238098"/>
                    </a:ext>
                  </a:extLst>
                </a:gridCol>
                <a:gridCol w="1200277">
                  <a:extLst>
                    <a:ext uri="{9D8B030D-6E8A-4147-A177-3AD203B41FA5}">
                      <a16:colId xmlns:a16="http://schemas.microsoft.com/office/drawing/2014/main" val="1425836046"/>
                    </a:ext>
                  </a:extLst>
                </a:gridCol>
              </a:tblGrid>
              <a:tr h="617673"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Logansport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Longville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Marion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Merryville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Moss</a:t>
                      </a:r>
                      <a:r>
                        <a:rPr lang="en-US" sz="1400" b="1" baseline="0" dirty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Bluff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3794072086"/>
                  </a:ext>
                </a:extLst>
              </a:tr>
              <a:tr h="537811">
                <a:tc>
                  <a:txBody>
                    <a:bodyPr/>
                    <a:lstStyle/>
                    <a:p>
                      <a:pPr marL="0" marR="0" lvl="0" indent="0" algn="ctr" defTabSz="685983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Natchitoches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Newellton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Noble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Opelousas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983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Ouachita</a:t>
                      </a: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2315352075"/>
                  </a:ext>
                </a:extLst>
              </a:tr>
              <a:tr h="537811"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Pan Am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Parker Road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Pelican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Plain</a:t>
                      </a:r>
                      <a:r>
                        <a:rPr lang="en-US" sz="1400" b="1" baseline="0" dirty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Dealing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Port Fourchon</a:t>
                      </a: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3221121806"/>
                  </a:ext>
                </a:extLst>
              </a:tr>
              <a:tr h="598583"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Port</a:t>
                      </a:r>
                      <a:r>
                        <a:rPr lang="en-US" sz="1400" b="1" baseline="0" dirty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Sulphur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Ramah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Reggio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Rockefeller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Roseland</a:t>
                      </a: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4004872605"/>
                  </a:ext>
                </a:extLst>
              </a:tr>
              <a:tr h="598583"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Sentell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Shongaloo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Sibley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St. James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Perpetua" panose="02020502060401020303" pitchFamily="18" charset="0"/>
                        </a:rPr>
                        <a:t>St. Rosalie</a:t>
                      </a: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1170323507"/>
                  </a:ext>
                </a:extLst>
              </a:tr>
              <a:tr h="598583"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Starks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Theriot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Vermilion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Vivian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Winnfield</a:t>
                      </a: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North</a:t>
                      </a: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3650992884"/>
                  </a:ext>
                </a:extLst>
              </a:tr>
              <a:tr h="598583"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Zachary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Perpetua" panose="02020502060401020303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Perpetua" panose="02020502060401020303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4245443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9377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9"/>
          <p:cNvSpPr txBox="1">
            <a:spLocks noChangeArrowheads="1"/>
          </p:cNvSpPr>
          <p:nvPr/>
        </p:nvSpPr>
        <p:spPr bwMode="auto">
          <a:xfrm>
            <a:off x="152400" y="304800"/>
            <a:ext cx="8869680" cy="9144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small" spc="0" normalizeH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SITE OUTAGE DATA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029200" y="3581400"/>
            <a:ext cx="685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chemeClr val="bg1"/>
                </a:solidFill>
              </a:rPr>
              <a:t>6</a:t>
            </a:r>
            <a:r>
              <a:rPr lang="en-US" noProof="0" dirty="0">
                <a:solidFill>
                  <a:schemeClr val="bg1"/>
                </a:solidFill>
              </a:rPr>
              <a:t>9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%</a:t>
            </a:r>
          </a:p>
        </p:txBody>
      </p:sp>
      <p:graphicFrame>
        <p:nvGraphicFramePr>
          <p:cNvPr id="7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46632518"/>
              </p:ext>
            </p:extLst>
          </p:nvPr>
        </p:nvGraphicFramePr>
        <p:xfrm>
          <a:off x="152400" y="1828800"/>
          <a:ext cx="8839200" cy="464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24092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>
                <a:latin typeface="Arial Black" panose="020B0A04020102020204" pitchFamily="34" charset="0"/>
              </a:rPr>
              <a:t>SYSTEM STATISTICS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3460109"/>
              </p:ext>
            </p:extLst>
          </p:nvPr>
        </p:nvGraphicFramePr>
        <p:xfrm>
          <a:off x="228600" y="2057400"/>
          <a:ext cx="8534400" cy="472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95007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27854" y="217536"/>
            <a:ext cx="6345302" cy="685979"/>
          </a:xfrm>
        </p:spPr>
        <p:txBody>
          <a:bodyPr vert="horz" lIns="68598" tIns="34299" rIns="68598" bIns="34299" numCol="1" rtlCol="0" anchor="b" anchorCtr="1" compatLnSpc="1">
            <a:prstTxWarp prst="textNoShape">
              <a:avLst/>
            </a:prstTxWarp>
            <a:normAutofit/>
          </a:bodyPr>
          <a:lstStyle/>
          <a:p>
            <a:pPr algn="ctr">
              <a:defRPr/>
            </a:pPr>
            <a:r>
              <a:rPr lang="en-US" sz="3601" b="1" u="sng" cap="small" dirty="0">
                <a:latin typeface="Arial Black" panose="020B0A04020102020204" pitchFamily="34" charset="0"/>
                <a:cs typeface="Times New Roman" pitchFamily="18" charset="0"/>
              </a:rPr>
              <a:t>Subscriber Statistics</a:t>
            </a:r>
          </a:p>
        </p:txBody>
      </p:sp>
      <p:graphicFrame>
        <p:nvGraphicFramePr>
          <p:cNvPr id="33798" name="Rectangle 3">
            <a:extLst>
              <a:ext uri="{FF2B5EF4-FFF2-40B4-BE49-F238E27FC236}">
                <a16:creationId xmlns:a16="http://schemas.microsoft.com/office/drawing/2014/main" id="{0EC147AF-47E8-48A0-91F2-7612052422C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3664210"/>
              </p:ext>
            </p:extLst>
          </p:nvPr>
        </p:nvGraphicFramePr>
        <p:xfrm>
          <a:off x="304800" y="2286000"/>
          <a:ext cx="8534400" cy="3657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962400" y="3827228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Agencies</a:t>
            </a:r>
          </a:p>
          <a:p>
            <a:pPr algn="ctr"/>
            <a:r>
              <a:rPr lang="en-US" dirty="0"/>
              <a:t>620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8200" y="3810000"/>
            <a:ext cx="21249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Security Groups</a:t>
            </a:r>
          </a:p>
          <a:p>
            <a:pPr algn="ctr"/>
            <a:r>
              <a:rPr lang="en-US" dirty="0"/>
              <a:t>192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24600" y="3834517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Talkgroups</a:t>
            </a:r>
          </a:p>
          <a:p>
            <a:pPr algn="ctr"/>
            <a:r>
              <a:rPr lang="en-US" dirty="0"/>
              <a:t>6,669</a:t>
            </a:r>
          </a:p>
        </p:txBody>
      </p:sp>
    </p:spTree>
    <p:extLst>
      <p:ext uri="{BB962C8B-B14F-4D97-AF65-F5344CB8AC3E}">
        <p14:creationId xmlns:p14="http://schemas.microsoft.com/office/powerpoint/2010/main" val="2055515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4"/>
          <p:cNvSpPr>
            <a:spLocks noChangeArrowheads="1"/>
          </p:cNvSpPr>
          <p:nvPr/>
        </p:nvSpPr>
        <p:spPr bwMode="auto">
          <a:xfrm>
            <a:off x="6127433" y="4906086"/>
            <a:ext cx="1670882" cy="48709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12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819" name="Rectangle 7"/>
          <p:cNvSpPr>
            <a:spLocks noChangeArrowheads="1"/>
          </p:cNvSpPr>
          <p:nvPr/>
        </p:nvSpPr>
        <p:spPr bwMode="auto">
          <a:xfrm>
            <a:off x="1256438" y="4718784"/>
            <a:ext cx="1675646" cy="71575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12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56299" y="108569"/>
            <a:ext cx="6324599" cy="803288"/>
          </a:xfrm>
          <a:noFill/>
        </p:spPr>
        <p:txBody>
          <a:bodyPr vert="horz" lIns="68598" tIns="34299" rIns="68598" bIns="34299" numCol="1" rtlCol="0" anchor="b" anchorCtr="1" compatLnSpc="1">
            <a:prstTxWarp prst="textNoShape">
              <a:avLst/>
            </a:prstTxWarp>
            <a:normAutofit/>
          </a:bodyPr>
          <a:lstStyle/>
          <a:p>
            <a:pPr>
              <a:defRPr/>
            </a:pPr>
            <a:r>
              <a:rPr lang="en-US" sz="2800" b="1" u="sng" dirty="0">
                <a:latin typeface="Arial Black" panose="020B0A04020102020204" pitchFamily="34" charset="0"/>
              </a:rPr>
              <a:t>Agencies Added Last 4 Months</a:t>
            </a:r>
          </a:p>
        </p:txBody>
      </p:sp>
      <p:sp>
        <p:nvSpPr>
          <p:cNvPr id="17" name="Oval 16"/>
          <p:cNvSpPr/>
          <p:nvPr/>
        </p:nvSpPr>
        <p:spPr>
          <a:xfrm>
            <a:off x="4068038" y="2481644"/>
            <a:ext cx="1018445" cy="1049218"/>
          </a:xfrm>
          <a:prstGeom prst="ellipse">
            <a:avLst/>
          </a:prstGeom>
          <a:solidFill>
            <a:srgbClr val="FFC000"/>
          </a:solidFill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228364" y="3530860"/>
            <a:ext cx="6696436" cy="15697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cap="all"/>
            </a:pPr>
            <a:endParaRPr lang="en-US" sz="2401" dirty="0">
              <a:latin typeface="Perpetua" panose="02020502060401020303" pitchFamily="18" charset="0"/>
            </a:endParaRPr>
          </a:p>
          <a:p>
            <a:pPr algn="ctr">
              <a:defRPr cap="all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Delta utilities</a:t>
            </a:r>
          </a:p>
          <a:p>
            <a:pPr algn="ctr">
              <a:defRPr cap="all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 cap="all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Kinder police department</a:t>
            </a:r>
          </a:p>
        </p:txBody>
      </p:sp>
      <p:pic>
        <p:nvPicPr>
          <p:cNvPr id="7172" name="Picture 4" descr="School Vector SVG Icon (15) - SVG Rep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7183" y="2694881"/>
            <a:ext cx="400154" cy="622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7875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36220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sz="6600" b="1" cap="small" dirty="0">
                <a:cs typeface="Times New Roman" pitchFamily="18" charset="0"/>
              </a:rPr>
              <a:t>System Coverage</a:t>
            </a:r>
            <a:endParaRPr lang="en-US" sz="6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228600"/>
            <a:ext cx="8991600" cy="6563034"/>
          </a:xfrm>
          <a:prstGeom prst="rect">
            <a:avLst/>
          </a:prstGeom>
        </p:spPr>
      </p:pic>
      <p:sp>
        <p:nvSpPr>
          <p:cNvPr id="5" name="TextBox 3"/>
          <p:cNvSpPr txBox="1"/>
          <p:nvPr/>
        </p:nvSpPr>
        <p:spPr>
          <a:xfrm>
            <a:off x="6705600" y="228600"/>
            <a:ext cx="2362200" cy="1200329"/>
          </a:xfrm>
          <a:prstGeom prst="rect">
            <a:avLst/>
          </a:prstGeom>
          <a:gradFill>
            <a:gsLst>
              <a:gs pos="0">
                <a:schemeClr val="bg2">
                  <a:lumMod val="25000"/>
                  <a:lumOff val="75000"/>
                </a:schemeClr>
              </a:gs>
              <a:gs pos="50000">
                <a:schemeClr val="tx2">
                  <a:lumMod val="90000"/>
                </a:schemeClr>
              </a:gs>
              <a:gs pos="100000">
                <a:schemeClr val="bg2">
                  <a:lumMod val="50000"/>
                  <a:lumOff val="50000"/>
                </a:schemeClr>
              </a:gs>
            </a:gsLst>
          </a:gradFill>
          <a:ln>
            <a:solidFill>
              <a:schemeClr val="accent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algn="ctr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7F6000"/>
                </a:solidFill>
                <a:effectLst/>
                <a:latin typeface="Perpetua" panose="02020502060401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Present Coverage</a:t>
            </a:r>
          </a:p>
          <a:p>
            <a:pPr marL="0" marR="0" algn="ctr" fontAlgn="base">
              <a:spcBef>
                <a:spcPts val="0"/>
              </a:spcBef>
              <a:spcAft>
                <a:spcPts val="0"/>
              </a:spcAft>
            </a:pP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Updated: </a:t>
            </a:r>
            <a:r>
              <a:rPr lang="en-US" sz="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08</a:t>
            </a: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/2026</a:t>
            </a:r>
          </a:p>
        </p:txBody>
      </p:sp>
    </p:spTree>
    <p:extLst>
      <p:ext uri="{BB962C8B-B14F-4D97-AF65-F5344CB8AC3E}">
        <p14:creationId xmlns:p14="http://schemas.microsoft.com/office/powerpoint/2010/main" val="653030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90600" y="2667000"/>
            <a:ext cx="6859787" cy="1371600"/>
          </a:xfrm>
        </p:spPr>
        <p:txBody>
          <a:bodyPr/>
          <a:lstStyle/>
          <a:p>
            <a:pPr algn="ctr"/>
            <a:r>
              <a:rPr lang="en-US" sz="4800" b="1" cap="small" dirty="0">
                <a:solidFill>
                  <a:prstClr val="white"/>
                </a:solidFill>
                <a:cs typeface="Times New Roman" pitchFamily="18" charset="0"/>
              </a:rPr>
              <a:t>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9849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0"/>
            <a:ext cx="7886700" cy="1325563"/>
          </a:xfrm>
        </p:spPr>
        <p:txBody>
          <a:bodyPr/>
          <a:lstStyle/>
          <a:p>
            <a:pPr algn="ctr"/>
            <a:r>
              <a:rPr lang="en-US" sz="5900" b="1" dirty="0">
                <a:solidFill>
                  <a:prstClr val="white"/>
                </a:solidFill>
              </a:rPr>
              <a:t>Ethernet Update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8388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473" y="1702497"/>
            <a:ext cx="3505200" cy="2304789"/>
          </a:xfrm>
          <a:prstGeom prst="rect">
            <a:avLst/>
          </a:prstGeom>
        </p:spPr>
      </p:pic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1335940"/>
              </p:ext>
            </p:extLst>
          </p:nvPr>
        </p:nvGraphicFramePr>
        <p:xfrm>
          <a:off x="990601" y="152400"/>
          <a:ext cx="7512047" cy="1382812"/>
        </p:xfrm>
        <a:graphic>
          <a:graphicData uri="http://schemas.openxmlformats.org/drawingml/2006/table">
            <a:tbl>
              <a:tblPr/>
              <a:tblGrid>
                <a:gridCol w="714901">
                  <a:extLst>
                    <a:ext uri="{9D8B030D-6E8A-4147-A177-3AD203B41FA5}">
                      <a16:colId xmlns:a16="http://schemas.microsoft.com/office/drawing/2014/main" val="701440339"/>
                    </a:ext>
                  </a:extLst>
                </a:gridCol>
                <a:gridCol w="610645">
                  <a:extLst>
                    <a:ext uri="{9D8B030D-6E8A-4147-A177-3AD203B41FA5}">
                      <a16:colId xmlns:a16="http://schemas.microsoft.com/office/drawing/2014/main" val="1156821692"/>
                    </a:ext>
                  </a:extLst>
                </a:gridCol>
                <a:gridCol w="640432">
                  <a:extLst>
                    <a:ext uri="{9D8B030D-6E8A-4147-A177-3AD203B41FA5}">
                      <a16:colId xmlns:a16="http://schemas.microsoft.com/office/drawing/2014/main" val="3745176456"/>
                    </a:ext>
                  </a:extLst>
                </a:gridCol>
                <a:gridCol w="804263">
                  <a:extLst>
                    <a:ext uri="{9D8B030D-6E8A-4147-A177-3AD203B41FA5}">
                      <a16:colId xmlns:a16="http://schemas.microsoft.com/office/drawing/2014/main" val="942253109"/>
                    </a:ext>
                  </a:extLst>
                </a:gridCol>
                <a:gridCol w="843360">
                  <a:extLst>
                    <a:ext uri="{9D8B030D-6E8A-4147-A177-3AD203B41FA5}">
                      <a16:colId xmlns:a16="http://schemas.microsoft.com/office/drawing/2014/main" val="4274996399"/>
                    </a:ext>
                  </a:extLst>
                </a:gridCol>
                <a:gridCol w="821020">
                  <a:extLst>
                    <a:ext uri="{9D8B030D-6E8A-4147-A177-3AD203B41FA5}">
                      <a16:colId xmlns:a16="http://schemas.microsoft.com/office/drawing/2014/main" val="995254361"/>
                    </a:ext>
                  </a:extLst>
                </a:gridCol>
                <a:gridCol w="1042565">
                  <a:extLst>
                    <a:ext uri="{9D8B030D-6E8A-4147-A177-3AD203B41FA5}">
                      <a16:colId xmlns:a16="http://schemas.microsoft.com/office/drawing/2014/main" val="4102590067"/>
                    </a:ext>
                  </a:extLst>
                </a:gridCol>
                <a:gridCol w="804263">
                  <a:extLst>
                    <a:ext uri="{9D8B030D-6E8A-4147-A177-3AD203B41FA5}">
                      <a16:colId xmlns:a16="http://schemas.microsoft.com/office/drawing/2014/main" val="2636459951"/>
                    </a:ext>
                  </a:extLst>
                </a:gridCol>
                <a:gridCol w="597613">
                  <a:extLst>
                    <a:ext uri="{9D8B030D-6E8A-4147-A177-3AD203B41FA5}">
                      <a16:colId xmlns:a16="http://schemas.microsoft.com/office/drawing/2014/main" val="1207424990"/>
                    </a:ext>
                  </a:extLst>
                </a:gridCol>
                <a:gridCol w="632985">
                  <a:extLst>
                    <a:ext uri="{9D8B030D-6E8A-4147-A177-3AD203B41FA5}">
                      <a16:colId xmlns:a16="http://schemas.microsoft.com/office/drawing/2014/main" val="678058837"/>
                    </a:ext>
                  </a:extLst>
                </a:gridCol>
              </a:tblGrid>
              <a:tr h="240814">
                <a:tc gridSpan="10"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72 Black" panose="020B0A04030603020204" pitchFamily="34" charset="0"/>
                        </a:rPr>
                        <a:t>State of Louisiana - LWIN Program Review</a:t>
                      </a:r>
                    </a:p>
                  </a:txBody>
                  <a:tcPr marL="5099" marR="5099" marT="5099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376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1547015"/>
                  </a:ext>
                </a:extLst>
              </a:tr>
              <a:tr h="412376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72" panose="020B0503030000000003" pitchFamily="34" charset="0"/>
                        </a:rPr>
                        <a:t> </a:t>
                      </a:r>
                    </a:p>
                  </a:txBody>
                  <a:tcPr marL="5099" marR="5099" marT="5099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37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err="1">
                          <a:solidFill>
                            <a:srgbClr val="FFFFFF"/>
                          </a:solidFill>
                          <a:effectLst/>
                          <a:latin typeface="72" panose="020B0503030000000003" pitchFamily="34" charset="0"/>
                        </a:rPr>
                        <a:t>Ckts</a:t>
                      </a:r>
                      <a:r>
                        <a:rPr lang="en-US" sz="1050" b="0" i="0" u="none" strike="noStrike" dirty="0">
                          <a:solidFill>
                            <a:srgbClr val="FFFFFF"/>
                          </a:solidFill>
                          <a:effectLst/>
                          <a:latin typeface="72" panose="020B0503030000000003" pitchFamily="34" charset="0"/>
                        </a:rPr>
                        <a:t> On Order </a:t>
                      </a:r>
                    </a:p>
                  </a:txBody>
                  <a:tcPr marL="5099" marR="5099" marT="5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37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err="1">
                          <a:solidFill>
                            <a:srgbClr val="FFFFFF"/>
                          </a:solidFill>
                          <a:effectLst/>
                          <a:latin typeface="72" panose="020B0503030000000003" pitchFamily="34" charset="0"/>
                        </a:rPr>
                        <a:t>Ckts</a:t>
                      </a:r>
                      <a:r>
                        <a:rPr lang="en-US" sz="1050" b="0" i="0" u="none" strike="noStrike" dirty="0">
                          <a:solidFill>
                            <a:srgbClr val="FFFFFF"/>
                          </a:solidFill>
                          <a:effectLst/>
                          <a:latin typeface="72" panose="020B0503030000000003" pitchFamily="34" charset="0"/>
                        </a:rPr>
                        <a:t> Delivered </a:t>
                      </a:r>
                    </a:p>
                  </a:txBody>
                  <a:tcPr marL="5099" marR="5099" marT="5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37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FFFFFF"/>
                          </a:solidFill>
                          <a:effectLst/>
                          <a:latin typeface="72" panose="020B0503030000000003" pitchFamily="34" charset="0"/>
                        </a:rPr>
                        <a:t>ATT Trouble Sites </a:t>
                      </a:r>
                    </a:p>
                  </a:txBody>
                  <a:tcPr marL="5099" marR="5099" marT="5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37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FFFFFF"/>
                          </a:solidFill>
                          <a:effectLst/>
                          <a:latin typeface="72" panose="020B0503030000000003" pitchFamily="34" charset="0"/>
                        </a:rPr>
                        <a:t>Ckts Pending Order</a:t>
                      </a:r>
                    </a:p>
                  </a:txBody>
                  <a:tcPr marL="5099" marR="5099" marT="5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37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err="1">
                          <a:solidFill>
                            <a:srgbClr val="FFFFFF"/>
                          </a:solidFill>
                          <a:effectLst/>
                          <a:latin typeface="72" panose="020B0503030000000003" pitchFamily="34" charset="0"/>
                        </a:rPr>
                        <a:t>Cradlepoint</a:t>
                      </a:r>
                      <a:r>
                        <a:rPr lang="en-US" sz="1050" b="0" i="0" u="none" strike="noStrike" dirty="0">
                          <a:solidFill>
                            <a:srgbClr val="FFFFFF"/>
                          </a:solidFill>
                          <a:effectLst/>
                          <a:latin typeface="72" panose="020B0503030000000003" pitchFamily="34" charset="0"/>
                        </a:rPr>
                        <a:t> Installed</a:t>
                      </a:r>
                    </a:p>
                  </a:txBody>
                  <a:tcPr marL="5099" marR="5099" marT="5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37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FFFFFF"/>
                          </a:solidFill>
                          <a:effectLst/>
                          <a:latin typeface="72" panose="020B0503030000000003" pitchFamily="34" charset="0"/>
                        </a:rPr>
                        <a:t>External Antenna Installed</a:t>
                      </a:r>
                    </a:p>
                  </a:txBody>
                  <a:tcPr marL="5099" marR="5099" marT="5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37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FFFFFF"/>
                          </a:solidFill>
                          <a:effectLst/>
                          <a:latin typeface="72" panose="020B0503030000000003" pitchFamily="34" charset="0"/>
                        </a:rPr>
                        <a:t>Program </a:t>
                      </a:r>
                      <a:r>
                        <a:rPr lang="en-US" sz="1050" b="0" i="0" u="none" strike="noStrike" dirty="0" err="1">
                          <a:solidFill>
                            <a:srgbClr val="FFFFFF"/>
                          </a:solidFill>
                          <a:effectLst/>
                          <a:latin typeface="72" panose="020B0503030000000003" pitchFamily="34" charset="0"/>
                        </a:rPr>
                        <a:t>Ckt</a:t>
                      </a:r>
                      <a:r>
                        <a:rPr lang="en-US" sz="1050" b="0" i="0" u="none" strike="noStrike" dirty="0">
                          <a:solidFill>
                            <a:srgbClr val="FFFFFF"/>
                          </a:solidFill>
                          <a:effectLst/>
                          <a:latin typeface="72" panose="020B0503030000000003" pitchFamily="34" charset="0"/>
                        </a:rPr>
                        <a:t> Total</a:t>
                      </a:r>
                    </a:p>
                  </a:txBody>
                  <a:tcPr marL="5099" marR="5099" marT="5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37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FFFFFF"/>
                          </a:solidFill>
                          <a:effectLst/>
                          <a:latin typeface="72" panose="020B0503030000000003" pitchFamily="34" charset="0"/>
                        </a:rPr>
                        <a:t>Sites Migrated </a:t>
                      </a:r>
                    </a:p>
                  </a:txBody>
                  <a:tcPr marL="5099" marR="5099" marT="5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37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FFFFFF"/>
                          </a:solidFill>
                          <a:effectLst/>
                          <a:latin typeface="72" panose="020B0503030000000003" pitchFamily="34" charset="0"/>
                        </a:rPr>
                        <a:t>Sites Not Migrated</a:t>
                      </a:r>
                    </a:p>
                  </a:txBody>
                  <a:tcPr marL="5099" marR="5099" marT="5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37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8517734"/>
                  </a:ext>
                </a:extLst>
              </a:tr>
              <a:tr h="18061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72" panose="020B0503030000000003" pitchFamily="34" charset="0"/>
                        </a:rPr>
                        <a:t>Hubs</a:t>
                      </a:r>
                    </a:p>
                  </a:txBody>
                  <a:tcPr marL="5099" marR="5099" marT="5099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376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 dirty="0">
                          <a:solidFill>
                            <a:srgbClr val="006100"/>
                          </a:solidFill>
                          <a:effectLst/>
                          <a:latin typeface="72" panose="020B0503030000000003" pitchFamily="34" charset="0"/>
                        </a:rPr>
                        <a:t>8</a:t>
                      </a:r>
                    </a:p>
                  </a:txBody>
                  <a:tcPr marL="5099" marR="5099" marT="5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 dirty="0">
                          <a:solidFill>
                            <a:srgbClr val="006100"/>
                          </a:solidFill>
                          <a:effectLst/>
                          <a:latin typeface="72" panose="020B0503030000000003" pitchFamily="34" charset="0"/>
                        </a:rPr>
                        <a:t>8</a:t>
                      </a:r>
                    </a:p>
                  </a:txBody>
                  <a:tcPr marL="5099" marR="5099" marT="5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 dirty="0">
                          <a:solidFill>
                            <a:srgbClr val="9C0006"/>
                          </a:solidFill>
                          <a:effectLst/>
                          <a:latin typeface="72" panose="020B0503030000000003" pitchFamily="34" charset="0"/>
                        </a:rPr>
                        <a:t>0</a:t>
                      </a:r>
                    </a:p>
                  </a:txBody>
                  <a:tcPr marL="5099" marR="5099" marT="5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099" marR="5099" marT="5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6100"/>
                          </a:solidFill>
                          <a:effectLst/>
                          <a:latin typeface="72" panose="020B0503030000000003" pitchFamily="34" charset="0"/>
                        </a:rPr>
                        <a:t>0</a:t>
                      </a:r>
                    </a:p>
                  </a:txBody>
                  <a:tcPr marL="5099" marR="5099" marT="5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6100"/>
                          </a:solidFill>
                          <a:effectLst/>
                          <a:latin typeface="72" panose="020B0503030000000003" pitchFamily="34" charset="0"/>
                        </a:rPr>
                        <a:t>0</a:t>
                      </a:r>
                    </a:p>
                  </a:txBody>
                  <a:tcPr marL="5099" marR="5099" marT="5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6100"/>
                          </a:solidFill>
                          <a:effectLst/>
                          <a:latin typeface="72" panose="020B0503030000000003" pitchFamily="34" charset="0"/>
                        </a:rPr>
                        <a:t>8</a:t>
                      </a:r>
                    </a:p>
                  </a:txBody>
                  <a:tcPr marL="5099" marR="5099" marT="5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6100"/>
                          </a:solidFill>
                          <a:effectLst/>
                          <a:latin typeface="72" panose="020B0503030000000003" pitchFamily="34" charset="0"/>
                        </a:rPr>
                        <a:t>8</a:t>
                      </a:r>
                    </a:p>
                  </a:txBody>
                  <a:tcPr marL="5099" marR="5099" marT="5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6100"/>
                          </a:solidFill>
                          <a:effectLst/>
                          <a:latin typeface="72" panose="020B0503030000000003" pitchFamily="34" charset="0"/>
                        </a:rPr>
                        <a:t>0</a:t>
                      </a:r>
                    </a:p>
                  </a:txBody>
                  <a:tcPr marL="5099" marR="5099" marT="5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2310140"/>
                  </a:ext>
                </a:extLst>
              </a:tr>
              <a:tr h="158237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72" panose="020B0503030000000003" pitchFamily="34" charset="0"/>
                        </a:rPr>
                        <a:t>Consoles</a:t>
                      </a:r>
                    </a:p>
                  </a:txBody>
                  <a:tcPr marL="5099" marR="5099" marT="5099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376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</a:t>
                      </a:r>
                    </a:p>
                  </a:txBody>
                  <a:tcPr marL="5099" marR="5099" marT="5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</a:t>
                      </a:r>
                    </a:p>
                  </a:txBody>
                  <a:tcPr marL="5099" marR="5099" marT="5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 dirty="0">
                          <a:solidFill>
                            <a:srgbClr val="9C0006"/>
                          </a:solidFill>
                          <a:effectLst/>
                          <a:latin typeface="72" panose="020B0503030000000003" pitchFamily="34" charset="0"/>
                        </a:rPr>
                        <a:t>6</a:t>
                      </a:r>
                    </a:p>
                  </a:txBody>
                  <a:tcPr marL="5099" marR="5099" marT="5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5099" marR="5099" marT="5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</a:t>
                      </a:r>
                    </a:p>
                  </a:txBody>
                  <a:tcPr marL="5099" marR="5099" marT="5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5099" marR="5099" marT="5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</a:t>
                      </a:r>
                    </a:p>
                  </a:txBody>
                  <a:tcPr marL="5099" marR="5099" marT="5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</a:t>
                      </a:r>
                    </a:p>
                  </a:txBody>
                  <a:tcPr marL="5099" marR="5099" marT="5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5099" marR="5099" marT="5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4341119"/>
                  </a:ext>
                </a:extLst>
              </a:tr>
              <a:tr h="18813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72" panose="020B0503030000000003" pitchFamily="34" charset="0"/>
                        </a:rPr>
                        <a:t>Towers</a:t>
                      </a:r>
                    </a:p>
                  </a:txBody>
                  <a:tcPr marL="5099" marR="5099" marT="5099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376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121</a:t>
                      </a:r>
                    </a:p>
                  </a:txBody>
                  <a:tcPr marL="5099" marR="5099" marT="5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113</a:t>
                      </a:r>
                    </a:p>
                  </a:txBody>
                  <a:tcPr marL="5099" marR="5099" marT="5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 dirty="0">
                          <a:solidFill>
                            <a:srgbClr val="9C0006"/>
                          </a:solidFill>
                          <a:effectLst/>
                          <a:latin typeface="72" panose="020B0503030000000003" pitchFamily="34" charset="0"/>
                        </a:rPr>
                        <a:t>14</a:t>
                      </a:r>
                    </a:p>
                  </a:txBody>
                  <a:tcPr marL="5099" marR="5099" marT="5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5099" marR="5099" marT="5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164</a:t>
                      </a:r>
                    </a:p>
                  </a:txBody>
                  <a:tcPr marL="5099" marR="5099" marT="5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5099" marR="5099" marT="5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131</a:t>
                      </a:r>
                    </a:p>
                  </a:txBody>
                  <a:tcPr marL="5099" marR="5099" marT="5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111</a:t>
                      </a:r>
                    </a:p>
                  </a:txBody>
                  <a:tcPr marL="5099" marR="5099" marT="5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5099" marR="5099" marT="5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5964269"/>
                  </a:ext>
                </a:extLst>
              </a:tr>
              <a:tr h="18813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72" panose="020B0503030000000003" pitchFamily="34" charset="0"/>
                        </a:rPr>
                        <a:t>Total</a:t>
                      </a:r>
                    </a:p>
                  </a:txBody>
                  <a:tcPr marL="5099" marR="5099" marT="5099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376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184</a:t>
                      </a:r>
                    </a:p>
                  </a:txBody>
                  <a:tcPr marL="5099" marR="5099" marT="5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175</a:t>
                      </a:r>
                    </a:p>
                  </a:txBody>
                  <a:tcPr marL="5099" marR="5099" marT="5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>
                          <a:solidFill>
                            <a:srgbClr val="9C0006"/>
                          </a:solidFill>
                          <a:effectLst/>
                          <a:latin typeface="72" panose="020B0503030000000003" pitchFamily="34" charset="0"/>
                        </a:rPr>
                        <a:t> </a:t>
                      </a:r>
                    </a:p>
                  </a:txBody>
                  <a:tcPr marL="5099" marR="5099" marT="5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5099" marR="5099" marT="5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169</a:t>
                      </a:r>
                    </a:p>
                  </a:txBody>
                  <a:tcPr marL="5099" marR="5099" marT="5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125</a:t>
                      </a:r>
                    </a:p>
                  </a:txBody>
                  <a:tcPr marL="5099" marR="5099" marT="5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198</a:t>
                      </a:r>
                    </a:p>
                  </a:txBody>
                  <a:tcPr marL="5099" marR="5099" marT="5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172</a:t>
                      </a:r>
                    </a:p>
                  </a:txBody>
                  <a:tcPr marL="5099" marR="5099" marT="5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5099" marR="5099" marT="5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6065019"/>
                  </a:ext>
                </a:extLst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7800" y="1702496"/>
            <a:ext cx="3505200" cy="230478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1473" y="4342976"/>
            <a:ext cx="3505200" cy="230745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70755" y="4342976"/>
            <a:ext cx="3507868" cy="2307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208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19400"/>
            <a:ext cx="6859787" cy="1371600"/>
          </a:xfrm>
        </p:spPr>
        <p:txBody>
          <a:bodyPr/>
          <a:lstStyle/>
          <a:p>
            <a:pPr algn="ctr"/>
            <a:r>
              <a:rPr lang="en-US" sz="5400" b="1" cap="small" dirty="0">
                <a:solidFill>
                  <a:prstClr val="white"/>
                </a:solidFill>
                <a:cs typeface="Times New Roman" pitchFamily="18" charset="0"/>
              </a:rPr>
              <a:t>Thank You!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134910"/>
      </p:ext>
    </p:extLst>
  </p:cSld>
  <p:clrMapOvr>
    <a:masterClrMapping/>
  </p:clrMapOvr>
</p:sld>
</file>

<file path=ppt/theme/theme1.xml><?xml version="1.0" encoding="utf-8"?>
<a:theme xmlns:a="http://schemas.openxmlformats.org/drawingml/2006/main" name="State of La P25 System July Report v5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State of La P25 System July Report v5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heme SP">
  <a:themeElements>
    <a:clrScheme name="Custom 1">
      <a:dk1>
        <a:srgbClr val="1A006C"/>
      </a:dk1>
      <a:lt1>
        <a:srgbClr val="FFFFFF"/>
      </a:lt1>
      <a:dk2>
        <a:srgbClr val="00004C"/>
      </a:dk2>
      <a:lt2>
        <a:srgbClr val="CCCCFF"/>
      </a:lt2>
      <a:accent1>
        <a:srgbClr val="0099CC"/>
      </a:accent1>
      <a:accent2>
        <a:srgbClr val="000066"/>
      </a:accent2>
      <a:accent3>
        <a:srgbClr val="AAAAB8"/>
      </a:accent3>
      <a:accent4>
        <a:srgbClr val="DADADA"/>
      </a:accent4>
      <a:accent5>
        <a:srgbClr val="AACAE2"/>
      </a:accent5>
      <a:accent6>
        <a:srgbClr val="5C00B9"/>
      </a:accent6>
      <a:hlink>
        <a:srgbClr val="9999FF"/>
      </a:hlink>
      <a:folHlink>
        <a:srgbClr val="33CCCC"/>
      </a:folHlink>
    </a:clrScheme>
    <a:fontScheme name="1_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 SP" id="{81E211B9-5278-420D-A4DD-8CAF8CAA897C}" vid="{A131486F-7601-45D5-878D-0B49DB2E85D0}"/>
    </a:ext>
  </a:extLst>
</a:theme>
</file>

<file path=ppt/theme/theme4.xml><?xml version="1.0" encoding="utf-8"?>
<a:theme xmlns:a="http://schemas.openxmlformats.org/drawingml/2006/main" name="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Theme SP">
  <a:themeElements>
    <a:clrScheme name="Custom 1">
      <a:dk1>
        <a:srgbClr val="1A006C"/>
      </a:dk1>
      <a:lt1>
        <a:srgbClr val="FFFFFF"/>
      </a:lt1>
      <a:dk2>
        <a:srgbClr val="00004C"/>
      </a:dk2>
      <a:lt2>
        <a:srgbClr val="CCCCFF"/>
      </a:lt2>
      <a:accent1>
        <a:srgbClr val="0099CC"/>
      </a:accent1>
      <a:accent2>
        <a:srgbClr val="000066"/>
      </a:accent2>
      <a:accent3>
        <a:srgbClr val="AAAAB8"/>
      </a:accent3>
      <a:accent4>
        <a:srgbClr val="DADADA"/>
      </a:accent4>
      <a:accent5>
        <a:srgbClr val="AACAE2"/>
      </a:accent5>
      <a:accent6>
        <a:srgbClr val="5C00B9"/>
      </a:accent6>
      <a:hlink>
        <a:srgbClr val="9999FF"/>
      </a:hlink>
      <a:folHlink>
        <a:srgbClr val="33CCCC"/>
      </a:folHlink>
    </a:clrScheme>
    <a:fontScheme name="1_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 SP" id="{81E211B9-5278-420D-A4DD-8CAF8CAA897C}" vid="{A131486F-7601-45D5-878D-0B49DB2E85D0}"/>
    </a:ext>
  </a:extLst>
</a:theme>
</file>

<file path=ppt/theme/theme7.xml><?xml version="1.0" encoding="utf-8"?>
<a:theme xmlns:a="http://schemas.openxmlformats.org/drawingml/2006/main" name="1_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1_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2_Theme SP">
  <a:themeElements>
    <a:clrScheme name="Custom 1">
      <a:dk1>
        <a:srgbClr val="1A006C"/>
      </a:dk1>
      <a:lt1>
        <a:srgbClr val="FFFFFF"/>
      </a:lt1>
      <a:dk2>
        <a:srgbClr val="00004C"/>
      </a:dk2>
      <a:lt2>
        <a:srgbClr val="CCCCFF"/>
      </a:lt2>
      <a:accent1>
        <a:srgbClr val="0099CC"/>
      </a:accent1>
      <a:accent2>
        <a:srgbClr val="000066"/>
      </a:accent2>
      <a:accent3>
        <a:srgbClr val="AAAAB8"/>
      </a:accent3>
      <a:accent4>
        <a:srgbClr val="DADADA"/>
      </a:accent4>
      <a:accent5>
        <a:srgbClr val="AACAE2"/>
      </a:accent5>
      <a:accent6>
        <a:srgbClr val="5C00B9"/>
      </a:accent6>
      <a:hlink>
        <a:srgbClr val="9999FF"/>
      </a:hlink>
      <a:folHlink>
        <a:srgbClr val="33CCCC"/>
      </a:folHlink>
    </a:clrScheme>
    <a:fontScheme name="1_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 SP" id="{81E211B9-5278-420D-A4DD-8CAF8CAA897C}" vid="{A131486F-7601-45D5-878D-0B49DB2E85D0}"/>
    </a:ext>
  </a:extLst>
</a:theme>
</file>

<file path=ppt/theme/theme10.xml><?xml version="1.0" encoding="utf-8"?>
<a:theme xmlns:a="http://schemas.openxmlformats.org/drawingml/2006/main" name="2_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2_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3_Theme SP">
  <a:themeElements>
    <a:clrScheme name="Custom 1">
      <a:dk1>
        <a:srgbClr val="1A006C"/>
      </a:dk1>
      <a:lt1>
        <a:srgbClr val="FFFFFF"/>
      </a:lt1>
      <a:dk2>
        <a:srgbClr val="00004C"/>
      </a:dk2>
      <a:lt2>
        <a:srgbClr val="CCCCFF"/>
      </a:lt2>
      <a:accent1>
        <a:srgbClr val="0099CC"/>
      </a:accent1>
      <a:accent2>
        <a:srgbClr val="000066"/>
      </a:accent2>
      <a:accent3>
        <a:srgbClr val="AAAAB8"/>
      </a:accent3>
      <a:accent4>
        <a:srgbClr val="DADADA"/>
      </a:accent4>
      <a:accent5>
        <a:srgbClr val="AACAE2"/>
      </a:accent5>
      <a:accent6>
        <a:srgbClr val="5C00B9"/>
      </a:accent6>
      <a:hlink>
        <a:srgbClr val="9999FF"/>
      </a:hlink>
      <a:folHlink>
        <a:srgbClr val="33CCCC"/>
      </a:folHlink>
    </a:clrScheme>
    <a:fontScheme name="1_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 SP" id="{81E211B9-5278-420D-A4DD-8CAF8CAA897C}" vid="{A131486F-7601-45D5-878D-0B49DB2E85D0}"/>
    </a:ext>
  </a:extLst>
</a:theme>
</file>

<file path=ppt/theme/theme13.xml><?xml version="1.0" encoding="utf-8"?>
<a:theme xmlns:a="http://schemas.openxmlformats.org/drawingml/2006/main" name="3_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3_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2_State of La P25 System July Report v5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4_Theme SP">
  <a:themeElements>
    <a:clrScheme name="Custom 1">
      <a:dk1>
        <a:srgbClr val="1A006C"/>
      </a:dk1>
      <a:lt1>
        <a:srgbClr val="FFFFFF"/>
      </a:lt1>
      <a:dk2>
        <a:srgbClr val="00004C"/>
      </a:dk2>
      <a:lt2>
        <a:srgbClr val="CCCCFF"/>
      </a:lt2>
      <a:accent1>
        <a:srgbClr val="0099CC"/>
      </a:accent1>
      <a:accent2>
        <a:srgbClr val="000066"/>
      </a:accent2>
      <a:accent3>
        <a:srgbClr val="AAAAB8"/>
      </a:accent3>
      <a:accent4>
        <a:srgbClr val="DADADA"/>
      </a:accent4>
      <a:accent5>
        <a:srgbClr val="AACAE2"/>
      </a:accent5>
      <a:accent6>
        <a:srgbClr val="5C00B9"/>
      </a:accent6>
      <a:hlink>
        <a:srgbClr val="9999FF"/>
      </a:hlink>
      <a:folHlink>
        <a:srgbClr val="33CCCC"/>
      </a:folHlink>
    </a:clrScheme>
    <a:fontScheme name="1_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 SP" id="{81E211B9-5278-420D-A4DD-8CAF8CAA897C}" vid="{A131486F-7601-45D5-878D-0B49DB2E85D0}"/>
    </a:ext>
  </a:extLst>
</a:theme>
</file>

<file path=ppt/theme/theme17.xml><?xml version="1.0" encoding="utf-8"?>
<a:theme xmlns:a="http://schemas.openxmlformats.org/drawingml/2006/main" name="4_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4_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5_Theme SP">
  <a:themeElements>
    <a:clrScheme name="Custom 1">
      <a:dk1>
        <a:srgbClr val="1A006C"/>
      </a:dk1>
      <a:lt1>
        <a:srgbClr val="FFFFFF"/>
      </a:lt1>
      <a:dk2>
        <a:srgbClr val="00004C"/>
      </a:dk2>
      <a:lt2>
        <a:srgbClr val="CCCCFF"/>
      </a:lt2>
      <a:accent1>
        <a:srgbClr val="0099CC"/>
      </a:accent1>
      <a:accent2>
        <a:srgbClr val="000066"/>
      </a:accent2>
      <a:accent3>
        <a:srgbClr val="AAAAB8"/>
      </a:accent3>
      <a:accent4>
        <a:srgbClr val="DADADA"/>
      </a:accent4>
      <a:accent5>
        <a:srgbClr val="AACAE2"/>
      </a:accent5>
      <a:accent6>
        <a:srgbClr val="5C00B9"/>
      </a:accent6>
      <a:hlink>
        <a:srgbClr val="9999FF"/>
      </a:hlink>
      <a:folHlink>
        <a:srgbClr val="33CCCC"/>
      </a:folHlink>
    </a:clrScheme>
    <a:fontScheme name="1_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 SP" id="{81E211B9-5278-420D-A4DD-8CAF8CAA897C}" vid="{A131486F-7601-45D5-878D-0B49DB2E85D0}"/>
    </a:ext>
  </a:extLst>
</a:theme>
</file>

<file path=ppt/theme/theme20.xml><?xml version="1.0" encoding="utf-8"?>
<a:theme xmlns:a="http://schemas.openxmlformats.org/drawingml/2006/main" name="5_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5_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2.xml><?xml version="1.0" encoding="utf-8"?>
<a:theme xmlns:a="http://schemas.openxmlformats.org/drawingml/2006/main" name="6_Theme SP">
  <a:themeElements>
    <a:clrScheme name="Custom 1">
      <a:dk1>
        <a:srgbClr val="1A006C"/>
      </a:dk1>
      <a:lt1>
        <a:srgbClr val="FFFFFF"/>
      </a:lt1>
      <a:dk2>
        <a:srgbClr val="00004C"/>
      </a:dk2>
      <a:lt2>
        <a:srgbClr val="CCCCFF"/>
      </a:lt2>
      <a:accent1>
        <a:srgbClr val="0099CC"/>
      </a:accent1>
      <a:accent2>
        <a:srgbClr val="000066"/>
      </a:accent2>
      <a:accent3>
        <a:srgbClr val="AAAAB8"/>
      </a:accent3>
      <a:accent4>
        <a:srgbClr val="DADADA"/>
      </a:accent4>
      <a:accent5>
        <a:srgbClr val="AACAE2"/>
      </a:accent5>
      <a:accent6>
        <a:srgbClr val="5C00B9"/>
      </a:accent6>
      <a:hlink>
        <a:srgbClr val="9999FF"/>
      </a:hlink>
      <a:folHlink>
        <a:srgbClr val="33CCCC"/>
      </a:folHlink>
    </a:clrScheme>
    <a:fontScheme name="1_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 SP" id="{81E211B9-5278-420D-A4DD-8CAF8CAA897C}" vid="{A131486F-7601-45D5-878D-0B49DB2E85D0}"/>
    </a:ext>
  </a:extLst>
</a:theme>
</file>

<file path=ppt/theme/theme23.xml><?xml version="1.0" encoding="utf-8"?>
<a:theme xmlns:a="http://schemas.openxmlformats.org/drawingml/2006/main" name="6_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4.xml><?xml version="1.0" encoding="utf-8"?>
<a:theme xmlns:a="http://schemas.openxmlformats.org/drawingml/2006/main" name="6_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5.xml><?xml version="1.0" encoding="utf-8"?>
<a:theme xmlns:a="http://schemas.openxmlformats.org/drawingml/2006/main" name="7_Theme SP">
  <a:themeElements>
    <a:clrScheme name="Custom 1">
      <a:dk1>
        <a:srgbClr val="1A006C"/>
      </a:dk1>
      <a:lt1>
        <a:srgbClr val="FFFFFF"/>
      </a:lt1>
      <a:dk2>
        <a:srgbClr val="00004C"/>
      </a:dk2>
      <a:lt2>
        <a:srgbClr val="CCCCFF"/>
      </a:lt2>
      <a:accent1>
        <a:srgbClr val="0099CC"/>
      </a:accent1>
      <a:accent2>
        <a:srgbClr val="000066"/>
      </a:accent2>
      <a:accent3>
        <a:srgbClr val="AAAAB8"/>
      </a:accent3>
      <a:accent4>
        <a:srgbClr val="DADADA"/>
      </a:accent4>
      <a:accent5>
        <a:srgbClr val="AACAE2"/>
      </a:accent5>
      <a:accent6>
        <a:srgbClr val="5C00B9"/>
      </a:accent6>
      <a:hlink>
        <a:srgbClr val="9999FF"/>
      </a:hlink>
      <a:folHlink>
        <a:srgbClr val="33CCCC"/>
      </a:folHlink>
    </a:clrScheme>
    <a:fontScheme name="1_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 SP" id="{81E211B9-5278-420D-A4DD-8CAF8CAA897C}" vid="{A131486F-7601-45D5-878D-0B49DB2E85D0}"/>
    </a:ext>
  </a:extLst>
</a:theme>
</file>

<file path=ppt/theme/theme26.xml><?xml version="1.0" encoding="utf-8"?>
<a:theme xmlns:a="http://schemas.openxmlformats.org/drawingml/2006/main" name="7_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7.xml><?xml version="1.0" encoding="utf-8"?>
<a:theme xmlns:a="http://schemas.openxmlformats.org/drawingml/2006/main" name="7_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8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9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94F84958D751041A7B41A82C8588DC0" ma:contentTypeVersion="10" ma:contentTypeDescription="Create a new document." ma:contentTypeScope="" ma:versionID="b17b1a6a2a29e178151450b45803383d">
  <xsd:schema xmlns:xsd="http://www.w3.org/2001/XMLSchema" xmlns:xs="http://www.w3.org/2001/XMLSchema" xmlns:p="http://schemas.microsoft.com/office/2006/metadata/properties" xmlns:ns3="43aafb3e-80b8-4cd8-bffb-de9c8d6a9c06" targetNamespace="http://schemas.microsoft.com/office/2006/metadata/properties" ma:root="true" ma:fieldsID="65b497c92891de36e95a53a6dd984fd8" ns3:_="">
    <xsd:import namespace="43aafb3e-80b8-4cd8-bffb-de9c8d6a9c06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_activity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SystemTags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aafb3e-80b8-4cd8-bffb-de9c8d6a9c06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_activity" ma:index="9" nillable="true" ma:displayName="_activity" ma:hidden="true" ma:internalName="_activity">
      <xsd:simpleType>
        <xsd:restriction base="dms:Note"/>
      </xsd:simple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1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43aafb3e-80b8-4cd8-bffb-de9c8d6a9c06" xsi:nil="true"/>
  </documentManagement>
</p:properties>
</file>

<file path=customXml/itemProps1.xml><?xml version="1.0" encoding="utf-8"?>
<ds:datastoreItem xmlns:ds="http://schemas.openxmlformats.org/officeDocument/2006/customXml" ds:itemID="{9A57F920-C955-4C8E-9600-28CC13F3108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3aafb3e-80b8-4cd8-bffb-de9c8d6a9c0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758104D-03E1-4977-BBAB-C28875C766D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4035605-D548-4B6E-B524-F451396F3A92}">
  <ds:schemaRefs>
    <ds:schemaRef ds:uri="http://purl.org/dc/elements/1.1/"/>
    <ds:schemaRef ds:uri="http://www.w3.org/XML/1998/namespace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microsoft.com/office/2006/metadata/properties"/>
    <ds:schemaRef ds:uri="http://purl.org/dc/terms/"/>
    <ds:schemaRef ds:uri="http://schemas.openxmlformats.org/package/2006/metadata/core-properties"/>
    <ds:schemaRef ds:uri="43aafb3e-80b8-4cd8-bffb-de9c8d6a9c06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53564</TotalTime>
  <Words>626</Words>
  <Application>Microsoft Office PowerPoint</Application>
  <PresentationFormat>On-screen Show (4:3)</PresentationFormat>
  <Paragraphs>377</Paragraphs>
  <Slides>26</Slides>
  <Notes>16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28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66" baseType="lpstr">
      <vt:lpstr>72</vt:lpstr>
      <vt:lpstr>72 Black</vt:lpstr>
      <vt:lpstr>Arial</vt:lpstr>
      <vt:lpstr>Arial Black</vt:lpstr>
      <vt:lpstr>Calibri</vt:lpstr>
      <vt:lpstr>Corbel</vt:lpstr>
      <vt:lpstr>Perpetua</vt:lpstr>
      <vt:lpstr>Tahoma</vt:lpstr>
      <vt:lpstr>Times New Roman</vt:lpstr>
      <vt:lpstr>Wingdings</vt:lpstr>
      <vt:lpstr>State of La P25 System July Report v5</vt:lpstr>
      <vt:lpstr>1_State of La P25 System July Report v5</vt:lpstr>
      <vt:lpstr>Theme SP</vt:lpstr>
      <vt:lpstr>Beam</vt:lpstr>
      <vt:lpstr>Shimmer</vt:lpstr>
      <vt:lpstr>1_Theme SP</vt:lpstr>
      <vt:lpstr>1_Beam</vt:lpstr>
      <vt:lpstr>1_Shimmer</vt:lpstr>
      <vt:lpstr>2_Theme SP</vt:lpstr>
      <vt:lpstr>2_Beam</vt:lpstr>
      <vt:lpstr>2_Shimmer</vt:lpstr>
      <vt:lpstr>3_Theme SP</vt:lpstr>
      <vt:lpstr>3_Beam</vt:lpstr>
      <vt:lpstr>3_Shimmer</vt:lpstr>
      <vt:lpstr>2_State of La P25 System July Report v5</vt:lpstr>
      <vt:lpstr>4_Theme SP</vt:lpstr>
      <vt:lpstr>4_Beam</vt:lpstr>
      <vt:lpstr>4_Shimmer</vt:lpstr>
      <vt:lpstr>5_Theme SP</vt:lpstr>
      <vt:lpstr>5_Beam</vt:lpstr>
      <vt:lpstr>5_Shimmer</vt:lpstr>
      <vt:lpstr>6_Theme SP</vt:lpstr>
      <vt:lpstr>6_Beam</vt:lpstr>
      <vt:lpstr>6_Shimmer</vt:lpstr>
      <vt:lpstr>7_Theme SP</vt:lpstr>
      <vt:lpstr>7_Beam</vt:lpstr>
      <vt:lpstr>7_Shimmer</vt:lpstr>
      <vt:lpstr>Depth</vt:lpstr>
      <vt:lpstr>Bitmap Image</vt:lpstr>
      <vt:lpstr>Worksheet</vt:lpstr>
      <vt:lpstr>L.W.I.N.</vt:lpstr>
      <vt:lpstr>Infrastructure Update</vt:lpstr>
      <vt:lpstr>SYSTEM SUMMARY</vt:lpstr>
      <vt:lpstr>PowerPoint Presentation</vt:lpstr>
      <vt:lpstr>Zone 2:  22 Sites in Full Operation</vt:lpstr>
      <vt:lpstr>Zone 3: 56 Sites in Full Operation</vt:lpstr>
      <vt:lpstr>Zone 4: 36 Sites in Full Operation</vt:lpstr>
      <vt:lpstr>Channel Summary</vt:lpstr>
      <vt:lpstr>System   Statistics</vt:lpstr>
      <vt:lpstr>PowerPoint Presentation</vt:lpstr>
      <vt:lpstr>PUSH TO TALK</vt:lpstr>
      <vt:lpstr> PUSH TO TALK PER DAY</vt:lpstr>
      <vt:lpstr>  BUSIES</vt:lpstr>
      <vt:lpstr>Top Busy Sites</vt:lpstr>
      <vt:lpstr>PowerPoint Presentation</vt:lpstr>
      <vt:lpstr>PowerPoint Presentation</vt:lpstr>
      <vt:lpstr>PowerPoint Presentation</vt:lpstr>
      <vt:lpstr>SYSTEM STATISTICS</vt:lpstr>
      <vt:lpstr>Subscriber Statistics</vt:lpstr>
      <vt:lpstr>Agencies Added Last 4 Months</vt:lpstr>
      <vt:lpstr>System Coverage</vt:lpstr>
      <vt:lpstr>PowerPoint Presentation</vt:lpstr>
      <vt:lpstr>Questions?</vt:lpstr>
      <vt:lpstr>Ethernet Update</vt:lpstr>
      <vt:lpstr>PowerPoint Presentation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LWIN</dc:title>
  <dc:creator>sarah</dc:creator>
  <cp:lastModifiedBy>Jacob Chatfield</cp:lastModifiedBy>
  <cp:revision>959</cp:revision>
  <cp:lastPrinted>2025-02-17T15:27:01Z</cp:lastPrinted>
  <dcterms:created xsi:type="dcterms:W3CDTF">2020-06-23T14:44:16Z</dcterms:created>
  <dcterms:modified xsi:type="dcterms:W3CDTF">2026-09-01T18:24:04Z</dcterms:modified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0x010100494F84958D751041A7B41A82C8588DC0</vt:lpwstr>
  </property>
</Properties>
</file>